
<file path=[Content_Types].xml><?xml version="1.0" encoding="utf-8"?>
<Types xmlns="http://schemas.openxmlformats.org/package/2006/content-types">
  <Override PartName="/ppt/diagrams/drawing2.xml" ContentType="application/vnd.ms-office.drawingml.diagramDrawing+xml"/>
  <Override PartName="/ppt/slides/slide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diagrams/drawing9.xml" ContentType="application/vnd.ms-office.drawingml.diagramDrawing+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drawing7.xml" ContentType="application/vnd.ms-office.drawingml.diagramDrawing+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layout13.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diagrams/drawing10.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diagrams/colors1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diagrams/colors10.xml" ContentType="application/vnd.openxmlformats-officedocument.drawingml.diagramColor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quickStyle12.xml" ContentType="application/vnd.openxmlformats-officedocument.drawingml.diagramStyle+xml"/>
  <Override PartName="/ppt/diagrams/drawing13.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diagrams/layout12.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9" r:id="rId3"/>
    <p:sldId id="274" r:id="rId4"/>
    <p:sldId id="262" r:id="rId5"/>
    <p:sldId id="257" r:id="rId6"/>
    <p:sldId id="265" r:id="rId7"/>
    <p:sldId id="275" r:id="rId8"/>
    <p:sldId id="259" r:id="rId9"/>
    <p:sldId id="273" r:id="rId10"/>
    <p:sldId id="258" r:id="rId11"/>
    <p:sldId id="263" r:id="rId12"/>
    <p:sldId id="261" r:id="rId13"/>
    <p:sldId id="266" r:id="rId14"/>
    <p:sldId id="260" r:id="rId15"/>
    <p:sldId id="271" r:id="rId16"/>
    <p:sldId id="270" r:id="rId17"/>
    <p:sldId id="272"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99FF"/>
    <a:srgbClr val="FFFF66"/>
    <a:srgbClr val="9966FF"/>
    <a:srgbClr val="FF99FF"/>
    <a:srgbClr val="FFCC00"/>
    <a:srgbClr val="FF9999"/>
    <a:srgbClr val="FFFFCC"/>
    <a:srgbClr val="FFCCFF"/>
    <a:srgbClr val="66CCFF"/>
    <a:srgbClr val="FF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080"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9C64D5-4283-4D33-8127-D990B1C88F09}" type="doc">
      <dgm:prSet loTypeId="urn:microsoft.com/office/officeart/2005/8/layout/process1" loCatId="process" qsTypeId="urn:microsoft.com/office/officeart/2005/8/quickstyle/3d2" qsCatId="3D" csTypeId="urn:microsoft.com/office/officeart/2005/8/colors/colorful1#1" csCatId="colorful" phldr="1"/>
      <dgm:spPr/>
    </dgm:pt>
    <dgm:pt modelId="{0BFCB05D-17B4-42BD-96FE-BF76AF4774CB}">
      <dgm:prSet phldrT="[Text]" custT="1"/>
      <dgm:spPr>
        <a:solidFill>
          <a:srgbClr val="66CCFF"/>
        </a:solidFill>
      </dgm:spPr>
      <dgm:t>
        <a:bodyPr/>
        <a:lstStyle/>
        <a:p>
          <a:r>
            <a:rPr lang="vi-VN" sz="2200" b="1" dirty="0">
              <a:solidFill>
                <a:schemeClr val="tx1"/>
              </a:solidFill>
              <a:latin typeface="Times New Roman" panose="02020603050405020304" pitchFamily="18" charset="0"/>
              <a:cs typeface="Times New Roman" panose="02020603050405020304" pitchFamily="18" charset="0"/>
            </a:rPr>
            <a:t>instructivă</a:t>
          </a:r>
          <a:endParaRPr lang="ro-RO" sz="2200" b="1" dirty="0">
            <a:solidFill>
              <a:schemeClr val="tx1"/>
            </a:solidFill>
            <a:latin typeface="Times New Roman" panose="02020603050405020304" pitchFamily="18" charset="0"/>
            <a:cs typeface="Times New Roman" panose="02020603050405020304" pitchFamily="18" charset="0"/>
          </a:endParaRPr>
        </a:p>
      </dgm:t>
    </dgm:pt>
    <dgm:pt modelId="{451B8083-C9E6-412B-ADDC-F4DD5B055822}" type="parTrans" cxnId="{2A05E7D0-0058-4E35-92BB-224C431069E9}">
      <dgm:prSet/>
      <dgm:spPr/>
      <dgm:t>
        <a:bodyPr/>
        <a:lstStyle/>
        <a:p>
          <a:endParaRPr lang="ro-RO"/>
        </a:p>
      </dgm:t>
    </dgm:pt>
    <dgm:pt modelId="{15F97DC8-88B9-45CD-B538-4EFC615CDE39}" type="sibTrans" cxnId="{2A05E7D0-0058-4E35-92BB-224C431069E9}">
      <dgm:prSet/>
      <dgm:spPr/>
      <dgm:t>
        <a:bodyPr/>
        <a:lstStyle/>
        <a:p>
          <a:endParaRPr lang="ro-RO"/>
        </a:p>
      </dgm:t>
    </dgm:pt>
    <dgm:pt modelId="{C78703E9-F54A-4305-828F-E9F36919B51D}">
      <dgm:prSet phldrT="[Text]" custT="1"/>
      <dgm:spPr>
        <a:solidFill>
          <a:srgbClr val="FF99FF"/>
        </a:solidFill>
      </dgm:spPr>
      <dgm:t>
        <a:bodyPr/>
        <a:lstStyle/>
        <a:p>
          <a:r>
            <a:rPr lang="ro-RO" sz="2200" b="1" dirty="0">
              <a:solidFill>
                <a:schemeClr val="tx1"/>
              </a:solidFill>
              <a:latin typeface="Times New Roman" panose="02020603050405020304" pitchFamily="18" charset="0"/>
              <a:cs typeface="Times New Roman" panose="02020603050405020304" pitchFamily="18" charset="0"/>
            </a:rPr>
            <a:t>activitățile</a:t>
          </a:r>
          <a:r>
            <a:rPr lang="vi-VN" sz="2200" b="1" dirty="0">
              <a:solidFill>
                <a:schemeClr val="tx1"/>
              </a:solidFill>
              <a:latin typeface="Times New Roman" panose="02020603050405020304" pitchFamily="18" charset="0"/>
              <a:cs typeface="Times New Roman" panose="02020603050405020304" pitchFamily="18" charset="0"/>
            </a:rPr>
            <a:t> de educaţie fizică</a:t>
          </a:r>
          <a:endParaRPr lang="ro-RO" sz="2200" b="1" dirty="0">
            <a:solidFill>
              <a:schemeClr val="tx1"/>
            </a:solidFill>
            <a:latin typeface="Times New Roman" panose="02020603050405020304" pitchFamily="18" charset="0"/>
            <a:cs typeface="Times New Roman" panose="02020603050405020304" pitchFamily="18" charset="0"/>
          </a:endParaRPr>
        </a:p>
      </dgm:t>
    </dgm:pt>
    <dgm:pt modelId="{03D48BC0-DDA6-4668-863D-4BED810AB914}" type="parTrans" cxnId="{BE4EC285-0206-411C-B3AA-B9CBFF715DAB}">
      <dgm:prSet/>
      <dgm:spPr/>
      <dgm:t>
        <a:bodyPr/>
        <a:lstStyle/>
        <a:p>
          <a:endParaRPr lang="ro-RO"/>
        </a:p>
      </dgm:t>
    </dgm:pt>
    <dgm:pt modelId="{C9B08FBA-73ED-43FF-8F05-D4B55B8AFCB7}" type="sibTrans" cxnId="{BE4EC285-0206-411C-B3AA-B9CBFF715DAB}">
      <dgm:prSet/>
      <dgm:spPr/>
      <dgm:t>
        <a:bodyPr/>
        <a:lstStyle/>
        <a:p>
          <a:endParaRPr lang="ro-RO"/>
        </a:p>
      </dgm:t>
    </dgm:pt>
    <dgm:pt modelId="{0F883DDA-ECED-4A2B-99EF-5D461C84011E}" type="pres">
      <dgm:prSet presAssocID="{A79C64D5-4283-4D33-8127-D990B1C88F09}" presName="Name0" presStyleCnt="0">
        <dgm:presLayoutVars>
          <dgm:dir/>
          <dgm:resizeHandles val="exact"/>
        </dgm:presLayoutVars>
      </dgm:prSet>
      <dgm:spPr/>
    </dgm:pt>
    <dgm:pt modelId="{754CEDD3-5BC5-4D3C-A69E-8F4080FDF899}" type="pres">
      <dgm:prSet presAssocID="{0BFCB05D-17B4-42BD-96FE-BF76AF4774CB}" presName="node" presStyleLbl="node1" presStyleIdx="0" presStyleCnt="2" custLinFactNeighborX="311" custLinFactNeighborY="-3029">
        <dgm:presLayoutVars>
          <dgm:bulletEnabled val="1"/>
        </dgm:presLayoutVars>
      </dgm:prSet>
      <dgm:spPr/>
      <dgm:t>
        <a:bodyPr/>
        <a:lstStyle/>
        <a:p>
          <a:endParaRPr lang="en-US"/>
        </a:p>
      </dgm:t>
    </dgm:pt>
    <dgm:pt modelId="{CFB44D2B-0EAA-4B1B-B1CA-03B3AD3AE1D2}" type="pres">
      <dgm:prSet presAssocID="{15F97DC8-88B9-45CD-B538-4EFC615CDE39}" presName="sibTrans" presStyleLbl="sibTrans2D1" presStyleIdx="0" presStyleCnt="1"/>
      <dgm:spPr/>
      <dgm:t>
        <a:bodyPr/>
        <a:lstStyle/>
        <a:p>
          <a:endParaRPr lang="en-US"/>
        </a:p>
      </dgm:t>
    </dgm:pt>
    <dgm:pt modelId="{6EFC371E-B539-4DF5-ADF4-DD09EE3954E7}" type="pres">
      <dgm:prSet presAssocID="{15F97DC8-88B9-45CD-B538-4EFC615CDE39}" presName="connectorText" presStyleLbl="sibTrans2D1" presStyleIdx="0" presStyleCnt="1"/>
      <dgm:spPr/>
      <dgm:t>
        <a:bodyPr/>
        <a:lstStyle/>
        <a:p>
          <a:endParaRPr lang="en-US"/>
        </a:p>
      </dgm:t>
    </dgm:pt>
    <dgm:pt modelId="{0C6B0666-2594-4632-829B-2C40C7C2B494}" type="pres">
      <dgm:prSet presAssocID="{C78703E9-F54A-4305-828F-E9F36919B51D}" presName="node" presStyleLbl="node1" presStyleIdx="1" presStyleCnt="2">
        <dgm:presLayoutVars>
          <dgm:bulletEnabled val="1"/>
        </dgm:presLayoutVars>
      </dgm:prSet>
      <dgm:spPr/>
      <dgm:t>
        <a:bodyPr/>
        <a:lstStyle/>
        <a:p>
          <a:endParaRPr lang="en-US"/>
        </a:p>
      </dgm:t>
    </dgm:pt>
  </dgm:ptLst>
  <dgm:cxnLst>
    <dgm:cxn modelId="{FE755FFA-46A2-4082-B436-20E5E61D34AF}" type="presOf" srcId="{15F97DC8-88B9-45CD-B538-4EFC615CDE39}" destId="{CFB44D2B-0EAA-4B1B-B1CA-03B3AD3AE1D2}" srcOrd="0" destOrd="0" presId="urn:microsoft.com/office/officeart/2005/8/layout/process1"/>
    <dgm:cxn modelId="{2A05E7D0-0058-4E35-92BB-224C431069E9}" srcId="{A79C64D5-4283-4D33-8127-D990B1C88F09}" destId="{0BFCB05D-17B4-42BD-96FE-BF76AF4774CB}" srcOrd="0" destOrd="0" parTransId="{451B8083-C9E6-412B-ADDC-F4DD5B055822}" sibTransId="{15F97DC8-88B9-45CD-B538-4EFC615CDE39}"/>
    <dgm:cxn modelId="{D3F8B7E4-35F2-433D-B63D-3CD89F887136}" type="presOf" srcId="{C78703E9-F54A-4305-828F-E9F36919B51D}" destId="{0C6B0666-2594-4632-829B-2C40C7C2B494}" srcOrd="0" destOrd="0" presId="urn:microsoft.com/office/officeart/2005/8/layout/process1"/>
    <dgm:cxn modelId="{84012705-B5E3-4EB9-9C61-ADDB0E4CBBDA}" type="presOf" srcId="{15F97DC8-88B9-45CD-B538-4EFC615CDE39}" destId="{6EFC371E-B539-4DF5-ADF4-DD09EE3954E7}" srcOrd="1" destOrd="0" presId="urn:microsoft.com/office/officeart/2005/8/layout/process1"/>
    <dgm:cxn modelId="{BE4EC285-0206-411C-B3AA-B9CBFF715DAB}" srcId="{A79C64D5-4283-4D33-8127-D990B1C88F09}" destId="{C78703E9-F54A-4305-828F-E9F36919B51D}" srcOrd="1" destOrd="0" parTransId="{03D48BC0-DDA6-4668-863D-4BED810AB914}" sibTransId="{C9B08FBA-73ED-43FF-8F05-D4B55B8AFCB7}"/>
    <dgm:cxn modelId="{4DC506DA-AF25-48B7-B64E-F84E263B7A18}" type="presOf" srcId="{A79C64D5-4283-4D33-8127-D990B1C88F09}" destId="{0F883DDA-ECED-4A2B-99EF-5D461C84011E}" srcOrd="0" destOrd="0" presId="urn:microsoft.com/office/officeart/2005/8/layout/process1"/>
    <dgm:cxn modelId="{2C00B091-8C72-47A2-B831-C794548DF55E}" type="presOf" srcId="{0BFCB05D-17B4-42BD-96FE-BF76AF4774CB}" destId="{754CEDD3-5BC5-4D3C-A69E-8F4080FDF899}" srcOrd="0" destOrd="0" presId="urn:microsoft.com/office/officeart/2005/8/layout/process1"/>
    <dgm:cxn modelId="{295DC326-3BA3-4CE0-80D3-A6FBAE2254AD}" type="presParOf" srcId="{0F883DDA-ECED-4A2B-99EF-5D461C84011E}" destId="{754CEDD3-5BC5-4D3C-A69E-8F4080FDF899}" srcOrd="0" destOrd="0" presId="urn:microsoft.com/office/officeart/2005/8/layout/process1"/>
    <dgm:cxn modelId="{56794F10-2950-4830-9FBC-C859606EEC18}" type="presParOf" srcId="{0F883DDA-ECED-4A2B-99EF-5D461C84011E}" destId="{CFB44D2B-0EAA-4B1B-B1CA-03B3AD3AE1D2}" srcOrd="1" destOrd="0" presId="urn:microsoft.com/office/officeart/2005/8/layout/process1"/>
    <dgm:cxn modelId="{450C1B5B-8179-4181-B033-5D8F910F76B6}" type="presParOf" srcId="{CFB44D2B-0EAA-4B1B-B1CA-03B3AD3AE1D2}" destId="{6EFC371E-B539-4DF5-ADF4-DD09EE3954E7}" srcOrd="0" destOrd="0" presId="urn:microsoft.com/office/officeart/2005/8/layout/process1"/>
    <dgm:cxn modelId="{6039DF44-A72D-4AD5-810B-8A4F197DE4AB}" type="presParOf" srcId="{0F883DDA-ECED-4A2B-99EF-5D461C84011E}" destId="{0C6B0666-2594-4632-829B-2C40C7C2B494}" srcOrd="2"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E7E5D5F-7998-4675-B47E-39EA4B6DA2D5}" type="doc">
      <dgm:prSet loTypeId="urn:microsoft.com/office/officeart/2005/8/layout/hChevron3" loCatId="process" qsTypeId="urn:microsoft.com/office/officeart/2005/8/quickstyle/simple5" qsCatId="simple" csTypeId="urn:microsoft.com/office/officeart/2005/8/colors/colorful1#5" csCatId="colorful" phldr="1"/>
      <dgm:spPr/>
    </dgm:pt>
    <dgm:pt modelId="{3D2C22E3-BECF-40E1-8AF3-B06C5E482E6B}">
      <dgm:prSet phldrT="[Текст]" custT="1"/>
      <dgm:spPr>
        <a:solidFill>
          <a:srgbClr val="FFFF00"/>
        </a:solidFill>
      </dgm:spPr>
      <dgm:t>
        <a:bodyPr/>
        <a:lstStyle/>
        <a:p>
          <a:r>
            <a:rPr lang="ro-RO" sz="2400" b="1" dirty="0">
              <a:solidFill>
                <a:schemeClr val="tx1"/>
              </a:solidFill>
              <a:latin typeface="Times New Roman" panose="02020603050405020304" pitchFamily="18" charset="0"/>
              <a:cs typeface="Times New Roman" panose="02020603050405020304" pitchFamily="18" charset="0"/>
            </a:rPr>
            <a:t>Ziua sănătății</a:t>
          </a:r>
          <a:endParaRPr lang="ru-RU" sz="2400" b="1" dirty="0">
            <a:solidFill>
              <a:schemeClr val="tx1"/>
            </a:solidFill>
            <a:latin typeface="Times New Roman" panose="02020603050405020304" pitchFamily="18" charset="0"/>
            <a:cs typeface="Times New Roman" panose="02020603050405020304" pitchFamily="18" charset="0"/>
          </a:endParaRPr>
        </a:p>
      </dgm:t>
    </dgm:pt>
    <dgm:pt modelId="{C579EFE7-93AB-4C78-9303-AE3243722E47}" type="parTrans" cxnId="{DA6C4AE1-D2C3-4E46-BE75-E9B91473BF94}">
      <dgm:prSet/>
      <dgm:spPr/>
      <dgm:t>
        <a:bodyPr/>
        <a:lstStyle/>
        <a:p>
          <a:endParaRPr lang="ru-RU"/>
        </a:p>
      </dgm:t>
    </dgm:pt>
    <dgm:pt modelId="{3DF07F67-1FB0-43C6-A3D6-4DF577F9EDC0}" type="sibTrans" cxnId="{DA6C4AE1-D2C3-4E46-BE75-E9B91473BF94}">
      <dgm:prSet/>
      <dgm:spPr/>
      <dgm:t>
        <a:bodyPr/>
        <a:lstStyle/>
        <a:p>
          <a:endParaRPr lang="ru-RU"/>
        </a:p>
      </dgm:t>
    </dgm:pt>
    <dgm:pt modelId="{BFA0ADC0-FBA0-417C-85AD-86947F65C0B4}">
      <dgm:prSet phldrT="[Текст]" custT="1"/>
      <dgm:spPr/>
      <dgm:t>
        <a:bodyPr/>
        <a:lstStyle/>
        <a:p>
          <a:r>
            <a:rPr lang="ro-RO" sz="2400" b="1" dirty="0">
              <a:solidFill>
                <a:schemeClr val="tx1"/>
              </a:solidFill>
              <a:latin typeface="Times New Roman" panose="02020603050405020304" pitchFamily="18" charset="0"/>
              <a:cs typeface="Times New Roman" panose="02020603050405020304" pitchFamily="18" charset="0"/>
            </a:rPr>
            <a:t>1 dată în trimestru,începând cu grupa mică</a:t>
          </a:r>
          <a:endParaRPr lang="ru-RU" sz="2400" b="1" dirty="0">
            <a:solidFill>
              <a:schemeClr val="tx1"/>
            </a:solidFill>
            <a:latin typeface="Times New Roman" panose="02020603050405020304" pitchFamily="18" charset="0"/>
            <a:cs typeface="Times New Roman" panose="02020603050405020304" pitchFamily="18" charset="0"/>
          </a:endParaRPr>
        </a:p>
      </dgm:t>
    </dgm:pt>
    <dgm:pt modelId="{BC6FB2D4-B3C2-4A73-BB81-3AE37AB8DAC7}" type="parTrans" cxnId="{FC8BB806-2ACB-4598-ACF1-9AAD73AB2DED}">
      <dgm:prSet/>
      <dgm:spPr/>
      <dgm:t>
        <a:bodyPr/>
        <a:lstStyle/>
        <a:p>
          <a:endParaRPr lang="ru-RU"/>
        </a:p>
      </dgm:t>
    </dgm:pt>
    <dgm:pt modelId="{9D3B61E4-9EA2-41D6-B164-A4E31FFDC525}" type="sibTrans" cxnId="{FC8BB806-2ACB-4598-ACF1-9AAD73AB2DED}">
      <dgm:prSet/>
      <dgm:spPr/>
      <dgm:t>
        <a:bodyPr/>
        <a:lstStyle/>
        <a:p>
          <a:endParaRPr lang="ru-RU"/>
        </a:p>
      </dgm:t>
    </dgm:pt>
    <dgm:pt modelId="{330D8703-D420-438F-BD05-2F903BEE2FBC}" type="pres">
      <dgm:prSet presAssocID="{8E7E5D5F-7998-4675-B47E-39EA4B6DA2D5}" presName="Name0" presStyleCnt="0">
        <dgm:presLayoutVars>
          <dgm:dir/>
          <dgm:resizeHandles val="exact"/>
        </dgm:presLayoutVars>
      </dgm:prSet>
      <dgm:spPr/>
    </dgm:pt>
    <dgm:pt modelId="{44729041-DFE5-4A4C-A1C7-CB2233B5518E}" type="pres">
      <dgm:prSet presAssocID="{3D2C22E3-BECF-40E1-8AF3-B06C5E482E6B}" presName="parTxOnly" presStyleLbl="node1" presStyleIdx="0" presStyleCnt="2">
        <dgm:presLayoutVars>
          <dgm:bulletEnabled val="1"/>
        </dgm:presLayoutVars>
      </dgm:prSet>
      <dgm:spPr/>
      <dgm:t>
        <a:bodyPr/>
        <a:lstStyle/>
        <a:p>
          <a:endParaRPr lang="en-US"/>
        </a:p>
      </dgm:t>
    </dgm:pt>
    <dgm:pt modelId="{DDFB6590-3B28-4FE0-BA46-A42AE8D3E2E6}" type="pres">
      <dgm:prSet presAssocID="{3DF07F67-1FB0-43C6-A3D6-4DF577F9EDC0}" presName="parSpace" presStyleCnt="0"/>
      <dgm:spPr/>
    </dgm:pt>
    <dgm:pt modelId="{45180076-8A8E-4991-B1ED-2C50DF72E236}" type="pres">
      <dgm:prSet presAssocID="{BFA0ADC0-FBA0-417C-85AD-86947F65C0B4}" presName="parTxOnly" presStyleLbl="node1" presStyleIdx="1" presStyleCnt="2">
        <dgm:presLayoutVars>
          <dgm:bulletEnabled val="1"/>
        </dgm:presLayoutVars>
      </dgm:prSet>
      <dgm:spPr/>
      <dgm:t>
        <a:bodyPr/>
        <a:lstStyle/>
        <a:p>
          <a:endParaRPr lang="en-US"/>
        </a:p>
      </dgm:t>
    </dgm:pt>
  </dgm:ptLst>
  <dgm:cxnLst>
    <dgm:cxn modelId="{FCB02443-FFD0-40FA-96E2-4AE40488A32A}" type="presOf" srcId="{3D2C22E3-BECF-40E1-8AF3-B06C5E482E6B}" destId="{44729041-DFE5-4A4C-A1C7-CB2233B5518E}" srcOrd="0" destOrd="0" presId="urn:microsoft.com/office/officeart/2005/8/layout/hChevron3"/>
    <dgm:cxn modelId="{DA6C4AE1-D2C3-4E46-BE75-E9B91473BF94}" srcId="{8E7E5D5F-7998-4675-B47E-39EA4B6DA2D5}" destId="{3D2C22E3-BECF-40E1-8AF3-B06C5E482E6B}" srcOrd="0" destOrd="0" parTransId="{C579EFE7-93AB-4C78-9303-AE3243722E47}" sibTransId="{3DF07F67-1FB0-43C6-A3D6-4DF577F9EDC0}"/>
    <dgm:cxn modelId="{F735D7A3-11F9-4128-AC5C-7AF636690522}" type="presOf" srcId="{8E7E5D5F-7998-4675-B47E-39EA4B6DA2D5}" destId="{330D8703-D420-438F-BD05-2F903BEE2FBC}" srcOrd="0" destOrd="0" presId="urn:microsoft.com/office/officeart/2005/8/layout/hChevron3"/>
    <dgm:cxn modelId="{FC8BB806-2ACB-4598-ACF1-9AAD73AB2DED}" srcId="{8E7E5D5F-7998-4675-B47E-39EA4B6DA2D5}" destId="{BFA0ADC0-FBA0-417C-85AD-86947F65C0B4}" srcOrd="1" destOrd="0" parTransId="{BC6FB2D4-B3C2-4A73-BB81-3AE37AB8DAC7}" sibTransId="{9D3B61E4-9EA2-41D6-B164-A4E31FFDC525}"/>
    <dgm:cxn modelId="{72877D3C-D06C-4FE5-994B-BA4A8E1BF970}" type="presOf" srcId="{BFA0ADC0-FBA0-417C-85AD-86947F65C0B4}" destId="{45180076-8A8E-4991-B1ED-2C50DF72E236}" srcOrd="0" destOrd="0" presId="urn:microsoft.com/office/officeart/2005/8/layout/hChevron3"/>
    <dgm:cxn modelId="{2FEDD15E-5CE8-47A5-BAC6-DFB1DD2CEBE0}" type="presParOf" srcId="{330D8703-D420-438F-BD05-2F903BEE2FBC}" destId="{44729041-DFE5-4A4C-A1C7-CB2233B5518E}" srcOrd="0" destOrd="0" presId="urn:microsoft.com/office/officeart/2005/8/layout/hChevron3"/>
    <dgm:cxn modelId="{6960303A-3466-478D-B4E1-E702A0671266}" type="presParOf" srcId="{330D8703-D420-438F-BD05-2F903BEE2FBC}" destId="{DDFB6590-3B28-4FE0-BA46-A42AE8D3E2E6}" srcOrd="1" destOrd="0" presId="urn:microsoft.com/office/officeart/2005/8/layout/hChevron3"/>
    <dgm:cxn modelId="{E3F31D8D-0EFC-4F7E-8D7E-A7C43BD82B7A}" type="presParOf" srcId="{330D8703-D420-438F-BD05-2F903BEE2FBC}" destId="{45180076-8A8E-4991-B1ED-2C50DF72E236}" srcOrd="2" destOrd="0" presId="urn:microsoft.com/office/officeart/2005/8/layout/hChevro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DA83F7C-E9CB-4F9D-B1D0-47C4AB7E087F}" type="doc">
      <dgm:prSet loTypeId="urn:microsoft.com/office/officeart/2005/8/layout/hChevron3" loCatId="process" qsTypeId="urn:microsoft.com/office/officeart/2005/8/quickstyle/simple5" qsCatId="simple" csTypeId="urn:microsoft.com/office/officeart/2005/8/colors/colorful5" csCatId="colorful" phldr="1"/>
      <dgm:spPr/>
    </dgm:pt>
    <dgm:pt modelId="{180E6507-4E6A-40AA-9EF4-8A947AC5E2BA}">
      <dgm:prSet phldrT="[Текст]" custT="1"/>
      <dgm:spPr>
        <a:solidFill>
          <a:srgbClr val="FFC000"/>
        </a:solidFill>
      </dgm:spPr>
      <dgm:t>
        <a:bodyPr/>
        <a:lstStyle/>
        <a:p>
          <a:r>
            <a:rPr lang="ro-RO" sz="2400" b="1" dirty="0">
              <a:solidFill>
                <a:schemeClr val="tx1"/>
              </a:solidFill>
              <a:latin typeface="Times New Roman" panose="02020603050405020304" pitchFamily="18" charset="0"/>
              <a:cs typeface="Times New Roman" panose="02020603050405020304" pitchFamily="18" charset="0"/>
            </a:rPr>
            <a:t>Distracție sportivă</a:t>
          </a:r>
          <a:endParaRPr lang="ru-RU" sz="2400" b="1" dirty="0">
            <a:solidFill>
              <a:schemeClr val="tx1"/>
            </a:solidFill>
            <a:latin typeface="Times New Roman" panose="02020603050405020304" pitchFamily="18" charset="0"/>
            <a:cs typeface="Times New Roman" panose="02020603050405020304" pitchFamily="18" charset="0"/>
          </a:endParaRPr>
        </a:p>
      </dgm:t>
    </dgm:pt>
    <dgm:pt modelId="{F8D58C5A-08BB-47F8-857B-739437F984AE}" type="parTrans" cxnId="{0CDC4ECB-476F-445E-8E5D-2267B1856B6C}">
      <dgm:prSet/>
      <dgm:spPr/>
      <dgm:t>
        <a:bodyPr/>
        <a:lstStyle/>
        <a:p>
          <a:endParaRPr lang="ru-RU"/>
        </a:p>
      </dgm:t>
    </dgm:pt>
    <dgm:pt modelId="{A06439CD-5342-4D01-A545-29FCBE26A6DD}" type="sibTrans" cxnId="{0CDC4ECB-476F-445E-8E5D-2267B1856B6C}">
      <dgm:prSet/>
      <dgm:spPr/>
      <dgm:t>
        <a:bodyPr/>
        <a:lstStyle/>
        <a:p>
          <a:endParaRPr lang="ru-RU"/>
        </a:p>
      </dgm:t>
    </dgm:pt>
    <dgm:pt modelId="{3EDF63D8-D4B6-4916-B256-15E5B216431F}">
      <dgm:prSet phldrT="[Текст]" custT="1"/>
      <dgm:spPr>
        <a:solidFill>
          <a:srgbClr val="FFFF00"/>
        </a:solidFill>
      </dgm:spPr>
      <dgm:t>
        <a:bodyPr/>
        <a:lstStyle/>
        <a:p>
          <a:r>
            <a:rPr lang="ro-RO" sz="2400" b="1" dirty="0">
              <a:solidFill>
                <a:schemeClr val="tx1"/>
              </a:solidFill>
              <a:latin typeface="Times New Roman" panose="02020603050405020304" pitchFamily="18" charset="0"/>
              <a:cs typeface="Times New Roman" panose="02020603050405020304" pitchFamily="18" charset="0"/>
            </a:rPr>
            <a:t>1 dată în lună (20 – 30 min)</a:t>
          </a:r>
          <a:endParaRPr lang="ru-RU" sz="2400" b="1" dirty="0">
            <a:solidFill>
              <a:schemeClr val="tx1"/>
            </a:solidFill>
            <a:latin typeface="Times New Roman" panose="02020603050405020304" pitchFamily="18" charset="0"/>
            <a:cs typeface="Times New Roman" panose="02020603050405020304" pitchFamily="18" charset="0"/>
          </a:endParaRPr>
        </a:p>
      </dgm:t>
    </dgm:pt>
    <dgm:pt modelId="{133F834F-4DB2-4AAE-BE20-6C753EB3EA13}" type="parTrans" cxnId="{83E2120E-1761-4CCE-BFC4-00D9690F8B6B}">
      <dgm:prSet/>
      <dgm:spPr/>
      <dgm:t>
        <a:bodyPr/>
        <a:lstStyle/>
        <a:p>
          <a:endParaRPr lang="ru-RU"/>
        </a:p>
      </dgm:t>
    </dgm:pt>
    <dgm:pt modelId="{8FEB3B8E-1207-4562-9F07-F0E899F3A654}" type="sibTrans" cxnId="{83E2120E-1761-4CCE-BFC4-00D9690F8B6B}">
      <dgm:prSet/>
      <dgm:spPr/>
      <dgm:t>
        <a:bodyPr/>
        <a:lstStyle/>
        <a:p>
          <a:endParaRPr lang="ru-RU"/>
        </a:p>
      </dgm:t>
    </dgm:pt>
    <dgm:pt modelId="{F75BACBF-1122-4805-BF08-90A8D29058F9}" type="pres">
      <dgm:prSet presAssocID="{1DA83F7C-E9CB-4F9D-B1D0-47C4AB7E087F}" presName="Name0" presStyleCnt="0">
        <dgm:presLayoutVars>
          <dgm:dir/>
          <dgm:resizeHandles val="exact"/>
        </dgm:presLayoutVars>
      </dgm:prSet>
      <dgm:spPr/>
    </dgm:pt>
    <dgm:pt modelId="{463175F5-8196-485E-8D67-01B90F25E5E2}" type="pres">
      <dgm:prSet presAssocID="{180E6507-4E6A-40AA-9EF4-8A947AC5E2BA}" presName="parTxOnly" presStyleLbl="node1" presStyleIdx="0" presStyleCnt="2">
        <dgm:presLayoutVars>
          <dgm:bulletEnabled val="1"/>
        </dgm:presLayoutVars>
      </dgm:prSet>
      <dgm:spPr/>
      <dgm:t>
        <a:bodyPr/>
        <a:lstStyle/>
        <a:p>
          <a:endParaRPr lang="en-US"/>
        </a:p>
      </dgm:t>
    </dgm:pt>
    <dgm:pt modelId="{CC7946DC-812E-4618-BDE8-0771EF8CD540}" type="pres">
      <dgm:prSet presAssocID="{A06439CD-5342-4D01-A545-29FCBE26A6DD}" presName="parSpace" presStyleCnt="0"/>
      <dgm:spPr/>
    </dgm:pt>
    <dgm:pt modelId="{CD7D3797-3219-4706-BEA2-0C551340DAB9}" type="pres">
      <dgm:prSet presAssocID="{3EDF63D8-D4B6-4916-B256-15E5B216431F}" presName="parTxOnly" presStyleLbl="node1" presStyleIdx="1" presStyleCnt="2">
        <dgm:presLayoutVars>
          <dgm:bulletEnabled val="1"/>
        </dgm:presLayoutVars>
      </dgm:prSet>
      <dgm:spPr/>
      <dgm:t>
        <a:bodyPr/>
        <a:lstStyle/>
        <a:p>
          <a:endParaRPr lang="en-US"/>
        </a:p>
      </dgm:t>
    </dgm:pt>
  </dgm:ptLst>
  <dgm:cxnLst>
    <dgm:cxn modelId="{72E95D3F-A3B0-412F-A6F7-3285E8FBEE1C}" type="presOf" srcId="{180E6507-4E6A-40AA-9EF4-8A947AC5E2BA}" destId="{463175F5-8196-485E-8D67-01B90F25E5E2}" srcOrd="0" destOrd="0" presId="urn:microsoft.com/office/officeart/2005/8/layout/hChevron3"/>
    <dgm:cxn modelId="{0CDC4ECB-476F-445E-8E5D-2267B1856B6C}" srcId="{1DA83F7C-E9CB-4F9D-B1D0-47C4AB7E087F}" destId="{180E6507-4E6A-40AA-9EF4-8A947AC5E2BA}" srcOrd="0" destOrd="0" parTransId="{F8D58C5A-08BB-47F8-857B-739437F984AE}" sibTransId="{A06439CD-5342-4D01-A545-29FCBE26A6DD}"/>
    <dgm:cxn modelId="{83E2120E-1761-4CCE-BFC4-00D9690F8B6B}" srcId="{1DA83F7C-E9CB-4F9D-B1D0-47C4AB7E087F}" destId="{3EDF63D8-D4B6-4916-B256-15E5B216431F}" srcOrd="1" destOrd="0" parTransId="{133F834F-4DB2-4AAE-BE20-6C753EB3EA13}" sibTransId="{8FEB3B8E-1207-4562-9F07-F0E899F3A654}"/>
    <dgm:cxn modelId="{67A681D7-074D-4822-938D-CE7C80EDB400}" type="presOf" srcId="{1DA83F7C-E9CB-4F9D-B1D0-47C4AB7E087F}" destId="{F75BACBF-1122-4805-BF08-90A8D29058F9}" srcOrd="0" destOrd="0" presId="urn:microsoft.com/office/officeart/2005/8/layout/hChevron3"/>
    <dgm:cxn modelId="{70E3A98F-6802-4E83-909D-FB31C69FBA8B}" type="presOf" srcId="{3EDF63D8-D4B6-4916-B256-15E5B216431F}" destId="{CD7D3797-3219-4706-BEA2-0C551340DAB9}" srcOrd="0" destOrd="0" presId="urn:microsoft.com/office/officeart/2005/8/layout/hChevron3"/>
    <dgm:cxn modelId="{C4C01CD7-8C07-4315-A212-BD16BB211C01}" type="presParOf" srcId="{F75BACBF-1122-4805-BF08-90A8D29058F9}" destId="{463175F5-8196-485E-8D67-01B90F25E5E2}" srcOrd="0" destOrd="0" presId="urn:microsoft.com/office/officeart/2005/8/layout/hChevron3"/>
    <dgm:cxn modelId="{A441AA1D-A9A4-4617-9772-AE961FF0D1D7}" type="presParOf" srcId="{F75BACBF-1122-4805-BF08-90A8D29058F9}" destId="{CC7946DC-812E-4618-BDE8-0771EF8CD540}" srcOrd="1" destOrd="0" presId="urn:microsoft.com/office/officeart/2005/8/layout/hChevron3"/>
    <dgm:cxn modelId="{AA1D4BB8-512E-403B-B456-EDC3E10F9086}" type="presParOf" srcId="{F75BACBF-1122-4805-BF08-90A8D29058F9}" destId="{CD7D3797-3219-4706-BEA2-0C551340DAB9}" srcOrd="2" destOrd="0" presId="urn:microsoft.com/office/officeart/2005/8/layout/hChevron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90C66F9-D66A-4FAF-8BDB-30192AE70846}" type="doc">
      <dgm:prSet loTypeId="urn:microsoft.com/office/officeart/2005/8/layout/hChevron3" loCatId="process" qsTypeId="urn:microsoft.com/office/officeart/2005/8/quickstyle/simple5" qsCatId="simple" csTypeId="urn:microsoft.com/office/officeart/2005/8/colors/accent1_2" csCatId="accent1" phldr="1"/>
      <dgm:spPr/>
    </dgm:pt>
    <dgm:pt modelId="{630F1355-11BB-4C19-8ABF-D53AE8813806}">
      <dgm:prSet phldrT="[Текст]" custT="1"/>
      <dgm:spPr>
        <a:solidFill>
          <a:srgbClr val="FF33CC"/>
        </a:solidFill>
      </dgm:spPr>
      <dgm:t>
        <a:bodyPr/>
        <a:lstStyle/>
        <a:p>
          <a:r>
            <a:rPr lang="ro-RO" sz="2400" b="1" dirty="0">
              <a:solidFill>
                <a:schemeClr val="tx1"/>
              </a:solidFill>
              <a:latin typeface="Times New Roman" panose="02020603050405020304" pitchFamily="18" charset="0"/>
              <a:cs typeface="Times New Roman" panose="02020603050405020304" pitchFamily="18" charset="0"/>
            </a:rPr>
            <a:t>Sărbătoare sportivă „La start cu toată familia!”</a:t>
          </a:r>
          <a:endParaRPr lang="ru-RU" sz="2400" b="1" dirty="0">
            <a:solidFill>
              <a:schemeClr val="tx1"/>
            </a:solidFill>
            <a:latin typeface="Times New Roman" panose="02020603050405020304" pitchFamily="18" charset="0"/>
            <a:cs typeface="Times New Roman" panose="02020603050405020304" pitchFamily="18" charset="0"/>
          </a:endParaRPr>
        </a:p>
      </dgm:t>
    </dgm:pt>
    <dgm:pt modelId="{AF248CA0-21FA-4DF1-8D49-EC9E8B0F6ADA}" type="parTrans" cxnId="{3624EDFF-6FB9-4F8A-A059-E484D7B0A345}">
      <dgm:prSet/>
      <dgm:spPr/>
      <dgm:t>
        <a:bodyPr/>
        <a:lstStyle/>
        <a:p>
          <a:endParaRPr lang="ru-RU"/>
        </a:p>
      </dgm:t>
    </dgm:pt>
    <dgm:pt modelId="{5A0C876A-F271-43FA-8776-97E4EF173751}" type="sibTrans" cxnId="{3624EDFF-6FB9-4F8A-A059-E484D7B0A345}">
      <dgm:prSet/>
      <dgm:spPr/>
      <dgm:t>
        <a:bodyPr/>
        <a:lstStyle/>
        <a:p>
          <a:endParaRPr lang="ru-RU"/>
        </a:p>
      </dgm:t>
    </dgm:pt>
    <dgm:pt modelId="{BBE292B7-477E-41AC-9F84-30BCDE7B1CA9}">
      <dgm:prSet phldrT="[Текст]" custT="1"/>
      <dgm:spPr>
        <a:solidFill>
          <a:srgbClr val="00FF00"/>
        </a:solidFill>
      </dgm:spPr>
      <dgm:t>
        <a:bodyPr/>
        <a:lstStyle/>
        <a:p>
          <a:r>
            <a:rPr lang="ro-RO" sz="2400" b="1" dirty="0">
              <a:solidFill>
                <a:schemeClr val="tx1"/>
              </a:solidFill>
              <a:latin typeface="Times New Roman" panose="02020603050405020304" pitchFamily="18" charset="0"/>
              <a:cs typeface="Times New Roman" panose="02020603050405020304" pitchFamily="18" charset="0"/>
            </a:rPr>
            <a:t>1 dată în an cu părinții și copiii grupelor mari și pregătitoare</a:t>
          </a:r>
          <a:endParaRPr lang="ru-RU" sz="2400" b="1" dirty="0">
            <a:solidFill>
              <a:schemeClr val="tx1"/>
            </a:solidFill>
            <a:latin typeface="Times New Roman" panose="02020603050405020304" pitchFamily="18" charset="0"/>
            <a:cs typeface="Times New Roman" panose="02020603050405020304" pitchFamily="18" charset="0"/>
          </a:endParaRPr>
        </a:p>
      </dgm:t>
    </dgm:pt>
    <dgm:pt modelId="{F4C026E0-65A3-49C7-8369-F88DDBC51FBA}" type="parTrans" cxnId="{66489894-7733-409A-BEF2-DBAA62817572}">
      <dgm:prSet/>
      <dgm:spPr/>
      <dgm:t>
        <a:bodyPr/>
        <a:lstStyle/>
        <a:p>
          <a:endParaRPr lang="ru-RU"/>
        </a:p>
      </dgm:t>
    </dgm:pt>
    <dgm:pt modelId="{8EAB3DC2-0350-41FE-9715-9B1EA5C46719}" type="sibTrans" cxnId="{66489894-7733-409A-BEF2-DBAA62817572}">
      <dgm:prSet/>
      <dgm:spPr/>
      <dgm:t>
        <a:bodyPr/>
        <a:lstStyle/>
        <a:p>
          <a:endParaRPr lang="ru-RU"/>
        </a:p>
      </dgm:t>
    </dgm:pt>
    <dgm:pt modelId="{6519AF22-20B0-41E7-9829-D7332BE23F43}" type="pres">
      <dgm:prSet presAssocID="{E90C66F9-D66A-4FAF-8BDB-30192AE70846}" presName="Name0" presStyleCnt="0">
        <dgm:presLayoutVars>
          <dgm:dir/>
          <dgm:resizeHandles val="exact"/>
        </dgm:presLayoutVars>
      </dgm:prSet>
      <dgm:spPr/>
    </dgm:pt>
    <dgm:pt modelId="{34F3490C-3CDF-4DDD-B899-4113E53CDE0F}" type="pres">
      <dgm:prSet presAssocID="{630F1355-11BB-4C19-8ABF-D53AE8813806}" presName="parTxOnly" presStyleLbl="node1" presStyleIdx="0" presStyleCnt="2">
        <dgm:presLayoutVars>
          <dgm:bulletEnabled val="1"/>
        </dgm:presLayoutVars>
      </dgm:prSet>
      <dgm:spPr/>
      <dgm:t>
        <a:bodyPr/>
        <a:lstStyle/>
        <a:p>
          <a:endParaRPr lang="en-US"/>
        </a:p>
      </dgm:t>
    </dgm:pt>
    <dgm:pt modelId="{87F896E3-CD27-4603-AFF5-0D0F56295B7F}" type="pres">
      <dgm:prSet presAssocID="{5A0C876A-F271-43FA-8776-97E4EF173751}" presName="parSpace" presStyleCnt="0"/>
      <dgm:spPr/>
    </dgm:pt>
    <dgm:pt modelId="{2720C3B0-7644-4B43-A83C-DA5E98D132B3}" type="pres">
      <dgm:prSet presAssocID="{BBE292B7-477E-41AC-9F84-30BCDE7B1CA9}" presName="parTxOnly" presStyleLbl="node1" presStyleIdx="1" presStyleCnt="2">
        <dgm:presLayoutVars>
          <dgm:bulletEnabled val="1"/>
        </dgm:presLayoutVars>
      </dgm:prSet>
      <dgm:spPr/>
      <dgm:t>
        <a:bodyPr/>
        <a:lstStyle/>
        <a:p>
          <a:endParaRPr lang="en-US"/>
        </a:p>
      </dgm:t>
    </dgm:pt>
  </dgm:ptLst>
  <dgm:cxnLst>
    <dgm:cxn modelId="{66489894-7733-409A-BEF2-DBAA62817572}" srcId="{E90C66F9-D66A-4FAF-8BDB-30192AE70846}" destId="{BBE292B7-477E-41AC-9F84-30BCDE7B1CA9}" srcOrd="1" destOrd="0" parTransId="{F4C026E0-65A3-49C7-8369-F88DDBC51FBA}" sibTransId="{8EAB3DC2-0350-41FE-9715-9B1EA5C46719}"/>
    <dgm:cxn modelId="{8AD831C3-0370-4C83-8C6F-FA7C2B0B4597}" type="presOf" srcId="{630F1355-11BB-4C19-8ABF-D53AE8813806}" destId="{34F3490C-3CDF-4DDD-B899-4113E53CDE0F}" srcOrd="0" destOrd="0" presId="urn:microsoft.com/office/officeart/2005/8/layout/hChevron3"/>
    <dgm:cxn modelId="{3624EDFF-6FB9-4F8A-A059-E484D7B0A345}" srcId="{E90C66F9-D66A-4FAF-8BDB-30192AE70846}" destId="{630F1355-11BB-4C19-8ABF-D53AE8813806}" srcOrd="0" destOrd="0" parTransId="{AF248CA0-21FA-4DF1-8D49-EC9E8B0F6ADA}" sibTransId="{5A0C876A-F271-43FA-8776-97E4EF173751}"/>
    <dgm:cxn modelId="{8D1B2805-70D3-4E59-80ED-630909ECB83F}" type="presOf" srcId="{BBE292B7-477E-41AC-9F84-30BCDE7B1CA9}" destId="{2720C3B0-7644-4B43-A83C-DA5E98D132B3}" srcOrd="0" destOrd="0" presId="urn:microsoft.com/office/officeart/2005/8/layout/hChevron3"/>
    <dgm:cxn modelId="{A5D0CA68-1786-4776-9F94-C810FEA8C527}" type="presOf" srcId="{E90C66F9-D66A-4FAF-8BDB-30192AE70846}" destId="{6519AF22-20B0-41E7-9829-D7332BE23F43}" srcOrd="0" destOrd="0" presId="urn:microsoft.com/office/officeart/2005/8/layout/hChevron3"/>
    <dgm:cxn modelId="{B611E1B9-F46C-4A3B-80CB-2DF435B5395E}" type="presParOf" srcId="{6519AF22-20B0-41E7-9829-D7332BE23F43}" destId="{34F3490C-3CDF-4DDD-B899-4113E53CDE0F}" srcOrd="0" destOrd="0" presId="urn:microsoft.com/office/officeart/2005/8/layout/hChevron3"/>
    <dgm:cxn modelId="{2707E227-98FB-419C-8D62-FE9DEFE95909}" type="presParOf" srcId="{6519AF22-20B0-41E7-9829-D7332BE23F43}" destId="{87F896E3-CD27-4603-AFF5-0D0F56295B7F}" srcOrd="1" destOrd="0" presId="urn:microsoft.com/office/officeart/2005/8/layout/hChevron3"/>
    <dgm:cxn modelId="{387682BA-FC1A-420A-96FB-F153C1DF998B}" type="presParOf" srcId="{6519AF22-20B0-41E7-9829-D7332BE23F43}" destId="{2720C3B0-7644-4B43-A83C-DA5E98D132B3}" srcOrd="2" destOrd="0" presId="urn:microsoft.com/office/officeart/2005/8/layout/hChevron3"/>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165576E-13AF-4BA5-92AF-B44E4F2756F1}" type="doc">
      <dgm:prSet loTypeId="urn:microsoft.com/office/officeart/2005/8/layout/hChevron3" loCatId="process" qsTypeId="urn:microsoft.com/office/officeart/2005/8/quickstyle/simple1" qsCatId="simple" csTypeId="urn:microsoft.com/office/officeart/2005/8/colors/accent1_2" csCatId="accent1" phldr="1"/>
      <dgm:spPr/>
    </dgm:pt>
    <dgm:pt modelId="{076A2C8F-7F3F-482A-924C-5533FF50E1C1}">
      <dgm:prSet phldrT="[Текст]"/>
      <dgm:spPr/>
      <dgm:t>
        <a:bodyPr/>
        <a:lstStyle/>
        <a:p>
          <a:r>
            <a:rPr lang="ro-RO" dirty="0"/>
            <a:t>Concurs sportiv „Starturi vesele”</a:t>
          </a:r>
          <a:endParaRPr lang="ru-RU" dirty="0"/>
        </a:p>
      </dgm:t>
    </dgm:pt>
    <dgm:pt modelId="{A1307E0C-C135-41BC-A49C-140DB777067D}" type="parTrans" cxnId="{5F137DD6-7D1F-4095-97AB-7FC0967B3084}">
      <dgm:prSet/>
      <dgm:spPr/>
      <dgm:t>
        <a:bodyPr/>
        <a:lstStyle/>
        <a:p>
          <a:endParaRPr lang="ru-RU"/>
        </a:p>
      </dgm:t>
    </dgm:pt>
    <dgm:pt modelId="{7F633A45-4AA6-4BC8-A03D-A5806E2CCF4A}" type="sibTrans" cxnId="{5F137DD6-7D1F-4095-97AB-7FC0967B3084}">
      <dgm:prSet/>
      <dgm:spPr/>
      <dgm:t>
        <a:bodyPr/>
        <a:lstStyle/>
        <a:p>
          <a:endParaRPr lang="ru-RU"/>
        </a:p>
      </dgm:t>
    </dgm:pt>
    <dgm:pt modelId="{4E37F293-7B0B-4717-BC72-896B00B5E953}">
      <dgm:prSet phldrT="[Текст]"/>
      <dgm:spPr/>
      <dgm:t>
        <a:bodyPr/>
        <a:lstStyle/>
        <a:p>
          <a:r>
            <a:rPr lang="ro-RO" dirty="0"/>
            <a:t>1-2 ori în an între copii din grupele mari și pregătitoare</a:t>
          </a:r>
          <a:endParaRPr lang="ru-RU" dirty="0"/>
        </a:p>
      </dgm:t>
    </dgm:pt>
    <dgm:pt modelId="{FD8EDB50-9A5F-465E-A920-E2CDEF3DCE16}" type="parTrans" cxnId="{5A46CD38-8F35-4412-8503-178DC477EEF4}">
      <dgm:prSet/>
      <dgm:spPr/>
      <dgm:t>
        <a:bodyPr/>
        <a:lstStyle/>
        <a:p>
          <a:endParaRPr lang="ru-RU"/>
        </a:p>
      </dgm:t>
    </dgm:pt>
    <dgm:pt modelId="{2AD1F529-DAA3-4493-837B-FB9A1481F885}" type="sibTrans" cxnId="{5A46CD38-8F35-4412-8503-178DC477EEF4}">
      <dgm:prSet/>
      <dgm:spPr/>
      <dgm:t>
        <a:bodyPr/>
        <a:lstStyle/>
        <a:p>
          <a:endParaRPr lang="ru-RU"/>
        </a:p>
      </dgm:t>
    </dgm:pt>
    <dgm:pt modelId="{3A76A5B7-0DEE-4B41-A32D-F0BA2932B70E}" type="pres">
      <dgm:prSet presAssocID="{9165576E-13AF-4BA5-92AF-B44E4F2756F1}" presName="Name0" presStyleCnt="0">
        <dgm:presLayoutVars>
          <dgm:dir/>
          <dgm:resizeHandles val="exact"/>
        </dgm:presLayoutVars>
      </dgm:prSet>
      <dgm:spPr/>
    </dgm:pt>
    <dgm:pt modelId="{B2F0C26D-F70E-45CA-B2A6-B0BD2E694204}" type="pres">
      <dgm:prSet presAssocID="{076A2C8F-7F3F-482A-924C-5533FF50E1C1}" presName="parTxOnly" presStyleLbl="node1" presStyleIdx="0" presStyleCnt="2">
        <dgm:presLayoutVars>
          <dgm:bulletEnabled val="1"/>
        </dgm:presLayoutVars>
      </dgm:prSet>
      <dgm:spPr/>
      <dgm:t>
        <a:bodyPr/>
        <a:lstStyle/>
        <a:p>
          <a:endParaRPr lang="en-US"/>
        </a:p>
      </dgm:t>
    </dgm:pt>
    <dgm:pt modelId="{0A8BE65A-F6CE-4BF8-B69D-9A72AFA5DA0B}" type="pres">
      <dgm:prSet presAssocID="{7F633A45-4AA6-4BC8-A03D-A5806E2CCF4A}" presName="parSpace" presStyleCnt="0"/>
      <dgm:spPr/>
    </dgm:pt>
    <dgm:pt modelId="{CFFC74B3-6379-4B1E-BE2C-CA558FA72443}" type="pres">
      <dgm:prSet presAssocID="{4E37F293-7B0B-4717-BC72-896B00B5E953}" presName="parTxOnly" presStyleLbl="node1" presStyleIdx="1" presStyleCnt="2">
        <dgm:presLayoutVars>
          <dgm:bulletEnabled val="1"/>
        </dgm:presLayoutVars>
      </dgm:prSet>
      <dgm:spPr/>
      <dgm:t>
        <a:bodyPr/>
        <a:lstStyle/>
        <a:p>
          <a:endParaRPr lang="en-US"/>
        </a:p>
      </dgm:t>
    </dgm:pt>
  </dgm:ptLst>
  <dgm:cxnLst>
    <dgm:cxn modelId="{B560486B-4F0F-46C8-B9A2-5CA0B42E9646}" type="presOf" srcId="{4E37F293-7B0B-4717-BC72-896B00B5E953}" destId="{CFFC74B3-6379-4B1E-BE2C-CA558FA72443}" srcOrd="0" destOrd="0" presId="urn:microsoft.com/office/officeart/2005/8/layout/hChevron3"/>
    <dgm:cxn modelId="{5A46CD38-8F35-4412-8503-178DC477EEF4}" srcId="{9165576E-13AF-4BA5-92AF-B44E4F2756F1}" destId="{4E37F293-7B0B-4717-BC72-896B00B5E953}" srcOrd="1" destOrd="0" parTransId="{FD8EDB50-9A5F-465E-A920-E2CDEF3DCE16}" sibTransId="{2AD1F529-DAA3-4493-837B-FB9A1481F885}"/>
    <dgm:cxn modelId="{3179B35C-30BD-4597-9DD5-F274ABBE61CC}" type="presOf" srcId="{076A2C8F-7F3F-482A-924C-5533FF50E1C1}" destId="{B2F0C26D-F70E-45CA-B2A6-B0BD2E694204}" srcOrd="0" destOrd="0" presId="urn:microsoft.com/office/officeart/2005/8/layout/hChevron3"/>
    <dgm:cxn modelId="{2D257EC5-BE7B-4F88-8D70-A2D8FCC84E28}" type="presOf" srcId="{9165576E-13AF-4BA5-92AF-B44E4F2756F1}" destId="{3A76A5B7-0DEE-4B41-A32D-F0BA2932B70E}" srcOrd="0" destOrd="0" presId="urn:microsoft.com/office/officeart/2005/8/layout/hChevron3"/>
    <dgm:cxn modelId="{5F137DD6-7D1F-4095-97AB-7FC0967B3084}" srcId="{9165576E-13AF-4BA5-92AF-B44E4F2756F1}" destId="{076A2C8F-7F3F-482A-924C-5533FF50E1C1}" srcOrd="0" destOrd="0" parTransId="{A1307E0C-C135-41BC-A49C-140DB777067D}" sibTransId="{7F633A45-4AA6-4BC8-A03D-A5806E2CCF4A}"/>
    <dgm:cxn modelId="{1F38E748-9173-4364-97D2-8E5AAABD290D}" type="presParOf" srcId="{3A76A5B7-0DEE-4B41-A32D-F0BA2932B70E}" destId="{B2F0C26D-F70E-45CA-B2A6-B0BD2E694204}" srcOrd="0" destOrd="0" presId="urn:microsoft.com/office/officeart/2005/8/layout/hChevron3"/>
    <dgm:cxn modelId="{0D70E8AF-7444-48AF-9735-27FDDAAEFCF5}" type="presParOf" srcId="{3A76A5B7-0DEE-4B41-A32D-F0BA2932B70E}" destId="{0A8BE65A-F6CE-4BF8-B69D-9A72AFA5DA0B}" srcOrd="1" destOrd="0" presId="urn:microsoft.com/office/officeart/2005/8/layout/hChevron3"/>
    <dgm:cxn modelId="{56566B5F-929A-49EF-829A-8CDCC0B53A8B}" type="presParOf" srcId="{3A76A5B7-0DEE-4B41-A32D-F0BA2932B70E}" destId="{CFFC74B3-6379-4B1E-BE2C-CA558FA72443}" srcOrd="2" destOrd="0" presId="urn:microsoft.com/office/officeart/2005/8/layout/hChevron3"/>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5DBF157-B5DB-4775-84EF-FCAE3EF7A815}" type="doc">
      <dgm:prSet loTypeId="urn:microsoft.com/office/officeart/2005/8/layout/hChevron3" loCatId="process" qsTypeId="urn:microsoft.com/office/officeart/2005/8/quickstyle/simple5" qsCatId="simple" csTypeId="urn:microsoft.com/office/officeart/2005/8/colors/colorful4" csCatId="colorful" phldr="1"/>
      <dgm:spPr/>
    </dgm:pt>
    <dgm:pt modelId="{77B54287-484B-41F4-A5BC-D92A4ADC6968}">
      <dgm:prSet phldrT="[Текст]" custT="1"/>
      <dgm:spPr>
        <a:solidFill>
          <a:srgbClr val="00B0F0"/>
        </a:solidFill>
      </dgm:spPr>
      <dgm:t>
        <a:bodyPr/>
        <a:lstStyle/>
        <a:p>
          <a:r>
            <a:rPr lang="ro-RO" sz="2400" b="1" dirty="0">
              <a:solidFill>
                <a:schemeClr val="tx1"/>
              </a:solidFill>
              <a:latin typeface="Times New Roman" panose="02020603050405020304" pitchFamily="18" charset="0"/>
              <a:cs typeface="Times New Roman" panose="02020603050405020304" pitchFamily="18" charset="0"/>
            </a:rPr>
            <a:t>Olimpiada  sportivă  a copiilor</a:t>
          </a:r>
          <a:endParaRPr lang="ru-RU" sz="2400" b="1" dirty="0">
            <a:solidFill>
              <a:schemeClr val="tx1"/>
            </a:solidFill>
            <a:latin typeface="Times New Roman" panose="02020603050405020304" pitchFamily="18" charset="0"/>
            <a:cs typeface="Times New Roman" panose="02020603050405020304" pitchFamily="18" charset="0"/>
          </a:endParaRPr>
        </a:p>
      </dgm:t>
    </dgm:pt>
    <dgm:pt modelId="{56F90F6C-7327-4BDE-8C2E-02096C404F47}" type="parTrans" cxnId="{FA0B64FC-DD91-4426-BE3F-A1BB80750B37}">
      <dgm:prSet/>
      <dgm:spPr/>
      <dgm:t>
        <a:bodyPr/>
        <a:lstStyle/>
        <a:p>
          <a:endParaRPr lang="ru-RU"/>
        </a:p>
      </dgm:t>
    </dgm:pt>
    <dgm:pt modelId="{7A123F74-69B2-4F9A-9C31-86D87675FEE4}" type="sibTrans" cxnId="{FA0B64FC-DD91-4426-BE3F-A1BB80750B37}">
      <dgm:prSet/>
      <dgm:spPr/>
      <dgm:t>
        <a:bodyPr/>
        <a:lstStyle/>
        <a:p>
          <a:endParaRPr lang="ru-RU"/>
        </a:p>
      </dgm:t>
    </dgm:pt>
    <dgm:pt modelId="{283F0BCD-188A-4A62-803E-A38DAA7F5544}">
      <dgm:prSet phldrT="[Текст]" custT="1"/>
      <dgm:spPr>
        <a:solidFill>
          <a:srgbClr val="FF6600"/>
        </a:solidFill>
        <a:ln>
          <a:solidFill>
            <a:srgbClr val="FFCC00"/>
          </a:solidFill>
        </a:ln>
      </dgm:spPr>
      <dgm:t>
        <a:bodyPr/>
        <a:lstStyle/>
        <a:p>
          <a:r>
            <a:rPr lang="ro-RO" sz="2400" b="1" dirty="0">
              <a:solidFill>
                <a:schemeClr val="tx1"/>
              </a:solidFill>
              <a:latin typeface="Times New Roman" panose="02020603050405020304" pitchFamily="18" charset="0"/>
              <a:cs typeface="Times New Roman" panose="02020603050405020304" pitchFamily="18" charset="0"/>
            </a:rPr>
            <a:t>1 data în 2 ani cu copiii din grupele mari și pregătitoare</a:t>
          </a:r>
          <a:endParaRPr lang="ru-RU" sz="2400" b="1" dirty="0">
            <a:solidFill>
              <a:schemeClr val="tx1"/>
            </a:solidFill>
            <a:latin typeface="Times New Roman" panose="02020603050405020304" pitchFamily="18" charset="0"/>
            <a:cs typeface="Times New Roman" panose="02020603050405020304" pitchFamily="18" charset="0"/>
          </a:endParaRPr>
        </a:p>
      </dgm:t>
    </dgm:pt>
    <dgm:pt modelId="{0815F9AB-F9BC-40EB-ACEF-EE9C87F60453}" type="parTrans" cxnId="{7AF32424-1BA1-408B-A155-B62FCDF1228E}">
      <dgm:prSet/>
      <dgm:spPr/>
      <dgm:t>
        <a:bodyPr/>
        <a:lstStyle/>
        <a:p>
          <a:endParaRPr lang="ru-RU"/>
        </a:p>
      </dgm:t>
    </dgm:pt>
    <dgm:pt modelId="{E25E2CB7-A4CB-49FD-B0C1-AE1D66F5F652}" type="sibTrans" cxnId="{7AF32424-1BA1-408B-A155-B62FCDF1228E}">
      <dgm:prSet/>
      <dgm:spPr/>
      <dgm:t>
        <a:bodyPr/>
        <a:lstStyle/>
        <a:p>
          <a:endParaRPr lang="ru-RU"/>
        </a:p>
      </dgm:t>
    </dgm:pt>
    <dgm:pt modelId="{94CAF4C1-A79F-4A84-8428-BEF6909DCF97}" type="pres">
      <dgm:prSet presAssocID="{25DBF157-B5DB-4775-84EF-FCAE3EF7A815}" presName="Name0" presStyleCnt="0">
        <dgm:presLayoutVars>
          <dgm:dir/>
          <dgm:resizeHandles val="exact"/>
        </dgm:presLayoutVars>
      </dgm:prSet>
      <dgm:spPr/>
    </dgm:pt>
    <dgm:pt modelId="{FD6C9611-F8BB-4D78-A862-6852093CB026}" type="pres">
      <dgm:prSet presAssocID="{77B54287-484B-41F4-A5BC-D92A4ADC6968}" presName="parTxOnly" presStyleLbl="node1" presStyleIdx="0" presStyleCnt="2">
        <dgm:presLayoutVars>
          <dgm:bulletEnabled val="1"/>
        </dgm:presLayoutVars>
      </dgm:prSet>
      <dgm:spPr/>
      <dgm:t>
        <a:bodyPr/>
        <a:lstStyle/>
        <a:p>
          <a:endParaRPr lang="en-US"/>
        </a:p>
      </dgm:t>
    </dgm:pt>
    <dgm:pt modelId="{78FD3DF4-23BD-49C5-A7AB-C61EB1C2786B}" type="pres">
      <dgm:prSet presAssocID="{7A123F74-69B2-4F9A-9C31-86D87675FEE4}" presName="parSpace" presStyleCnt="0"/>
      <dgm:spPr/>
    </dgm:pt>
    <dgm:pt modelId="{7AEEC2CC-9DE3-40EE-9A97-DE8F200ED8C8}" type="pres">
      <dgm:prSet presAssocID="{283F0BCD-188A-4A62-803E-A38DAA7F5544}" presName="parTxOnly" presStyleLbl="node1" presStyleIdx="1" presStyleCnt="2">
        <dgm:presLayoutVars>
          <dgm:bulletEnabled val="1"/>
        </dgm:presLayoutVars>
      </dgm:prSet>
      <dgm:spPr/>
      <dgm:t>
        <a:bodyPr/>
        <a:lstStyle/>
        <a:p>
          <a:endParaRPr lang="en-US"/>
        </a:p>
      </dgm:t>
    </dgm:pt>
  </dgm:ptLst>
  <dgm:cxnLst>
    <dgm:cxn modelId="{4A9C9EC3-DF58-406B-8715-4AFA521BA55D}" type="presOf" srcId="{77B54287-484B-41F4-A5BC-D92A4ADC6968}" destId="{FD6C9611-F8BB-4D78-A862-6852093CB026}" srcOrd="0" destOrd="0" presId="urn:microsoft.com/office/officeart/2005/8/layout/hChevron3"/>
    <dgm:cxn modelId="{367026ED-F26F-420E-9F5B-67BB20BE09F9}" type="presOf" srcId="{25DBF157-B5DB-4775-84EF-FCAE3EF7A815}" destId="{94CAF4C1-A79F-4A84-8428-BEF6909DCF97}" srcOrd="0" destOrd="0" presId="urn:microsoft.com/office/officeart/2005/8/layout/hChevron3"/>
    <dgm:cxn modelId="{7AF32424-1BA1-408B-A155-B62FCDF1228E}" srcId="{25DBF157-B5DB-4775-84EF-FCAE3EF7A815}" destId="{283F0BCD-188A-4A62-803E-A38DAA7F5544}" srcOrd="1" destOrd="0" parTransId="{0815F9AB-F9BC-40EB-ACEF-EE9C87F60453}" sibTransId="{E25E2CB7-A4CB-49FD-B0C1-AE1D66F5F652}"/>
    <dgm:cxn modelId="{458FAAB0-E995-4408-8C7F-9566F86FDBB5}" type="presOf" srcId="{283F0BCD-188A-4A62-803E-A38DAA7F5544}" destId="{7AEEC2CC-9DE3-40EE-9A97-DE8F200ED8C8}" srcOrd="0" destOrd="0" presId="urn:microsoft.com/office/officeart/2005/8/layout/hChevron3"/>
    <dgm:cxn modelId="{FA0B64FC-DD91-4426-BE3F-A1BB80750B37}" srcId="{25DBF157-B5DB-4775-84EF-FCAE3EF7A815}" destId="{77B54287-484B-41F4-A5BC-D92A4ADC6968}" srcOrd="0" destOrd="0" parTransId="{56F90F6C-7327-4BDE-8C2E-02096C404F47}" sibTransId="{7A123F74-69B2-4F9A-9C31-86D87675FEE4}"/>
    <dgm:cxn modelId="{996A22A9-08C0-47B1-AADE-1CB543B7FF54}" type="presParOf" srcId="{94CAF4C1-A79F-4A84-8428-BEF6909DCF97}" destId="{FD6C9611-F8BB-4D78-A862-6852093CB026}" srcOrd="0" destOrd="0" presId="urn:microsoft.com/office/officeart/2005/8/layout/hChevron3"/>
    <dgm:cxn modelId="{3C94CC7D-F078-4EB0-B80F-7B687B62D37F}" type="presParOf" srcId="{94CAF4C1-A79F-4A84-8428-BEF6909DCF97}" destId="{78FD3DF4-23BD-49C5-A7AB-C61EB1C2786B}" srcOrd="1" destOrd="0" presId="urn:microsoft.com/office/officeart/2005/8/layout/hChevron3"/>
    <dgm:cxn modelId="{F9C51EF5-7178-4C9E-990F-62DCC6F26A9C}" type="presParOf" srcId="{94CAF4C1-A79F-4A84-8428-BEF6909DCF97}" destId="{7AEEC2CC-9DE3-40EE-9A97-DE8F200ED8C8}" srcOrd="2" destOrd="0" presId="urn:microsoft.com/office/officeart/2005/8/layout/hChevron3"/>
  </dgm:cxnLst>
  <dgm:bg/>
  <dgm:whole/>
  <dgm:extLst>
    <a:ext uri="http://schemas.microsoft.com/office/drawing/2008/diagram">
      <dsp:dataModelExt xmlns:dsp="http://schemas.microsoft.com/office/drawing/2008/diagram" xmlns="" relId="rId2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C9ED6B-5631-4672-BEC7-F6C055D38FFE}" type="doc">
      <dgm:prSet loTypeId="urn:microsoft.com/office/officeart/2005/8/layout/process1" loCatId="process" qsTypeId="urn:microsoft.com/office/officeart/2005/8/quickstyle/3d1" qsCatId="3D" csTypeId="urn:microsoft.com/office/officeart/2005/8/colors/colorful2" csCatId="colorful" phldr="1"/>
      <dgm:spPr/>
    </dgm:pt>
    <dgm:pt modelId="{6CC692A6-969E-471F-B672-BD52328FFEA7}">
      <dgm:prSet phldrT="[Text]" custT="1"/>
      <dgm:spPr>
        <a:solidFill>
          <a:srgbClr val="66CCFF"/>
        </a:solidFill>
      </dgm:spPr>
      <dgm:t>
        <a:bodyPr/>
        <a:lstStyle/>
        <a:p>
          <a:r>
            <a:rPr lang="en-US" sz="2200" b="1" dirty="0">
              <a:solidFill>
                <a:schemeClr val="tx1"/>
              </a:solidFill>
              <a:latin typeface="Times New Roman" panose="02020603050405020304" pitchFamily="18" charset="0"/>
              <a:cs typeface="Times New Roman" panose="02020603050405020304" pitchFamily="18" charset="0"/>
            </a:rPr>
            <a:t>de </a:t>
          </a:r>
          <a:r>
            <a:rPr lang="en-US" sz="2200" b="1" dirty="0" err="1">
              <a:solidFill>
                <a:schemeClr val="tx1"/>
              </a:solidFill>
              <a:latin typeface="Times New Roman" panose="02020603050405020304" pitchFamily="18" charset="0"/>
              <a:cs typeface="Times New Roman" panose="02020603050405020304" pitchFamily="18" charset="0"/>
            </a:rPr>
            <a:t>organizare</a:t>
          </a:r>
          <a:endParaRPr lang="ro-RO" sz="2200" b="1" dirty="0">
            <a:solidFill>
              <a:schemeClr val="tx1"/>
            </a:solidFill>
            <a:latin typeface="Times New Roman" panose="02020603050405020304" pitchFamily="18" charset="0"/>
            <a:cs typeface="Times New Roman" panose="02020603050405020304" pitchFamily="18" charset="0"/>
          </a:endParaRPr>
        </a:p>
      </dgm:t>
    </dgm:pt>
    <dgm:pt modelId="{D79A9166-851F-4A45-9EB6-C72B1C6C5B4D}" type="parTrans" cxnId="{478DB527-87FE-4FA7-9E8E-1742B7A63087}">
      <dgm:prSet/>
      <dgm:spPr/>
      <dgm:t>
        <a:bodyPr/>
        <a:lstStyle/>
        <a:p>
          <a:endParaRPr lang="ro-RO"/>
        </a:p>
      </dgm:t>
    </dgm:pt>
    <dgm:pt modelId="{78C2C408-3B20-4AA8-AA4C-66499412237C}" type="sibTrans" cxnId="{478DB527-87FE-4FA7-9E8E-1742B7A63087}">
      <dgm:prSet/>
      <dgm:spPr/>
      <dgm:t>
        <a:bodyPr/>
        <a:lstStyle/>
        <a:p>
          <a:endParaRPr lang="ro-RO"/>
        </a:p>
      </dgm:t>
    </dgm:pt>
    <dgm:pt modelId="{1DB2A8D6-CF1A-48F8-867A-AFBAA804E5C8}">
      <dgm:prSet phldrT="[Text]" custT="1"/>
      <dgm:spPr>
        <a:solidFill>
          <a:schemeClr val="accent3">
            <a:lumMod val="60000"/>
            <a:lumOff val="40000"/>
          </a:schemeClr>
        </a:solidFill>
      </dgm:spPr>
      <dgm:t>
        <a:bodyPr/>
        <a:lstStyle/>
        <a:p>
          <a:r>
            <a:rPr lang="en-US" sz="2200" b="1" dirty="0" err="1">
              <a:solidFill>
                <a:schemeClr val="tx1"/>
              </a:solidFill>
              <a:latin typeface="Times New Roman" panose="02020603050405020304" pitchFamily="18" charset="0"/>
              <a:cs typeface="Times New Roman" panose="02020603050405020304" pitchFamily="18" charset="0"/>
            </a:rPr>
            <a:t>gimnastica</a:t>
          </a:r>
          <a:r>
            <a:rPr lang="en-US" sz="2200" b="1" dirty="0">
              <a:solidFill>
                <a:schemeClr val="tx1"/>
              </a:solidFill>
              <a:latin typeface="Times New Roman" panose="02020603050405020304" pitchFamily="18" charset="0"/>
              <a:cs typeface="Times New Roman" panose="02020603050405020304" pitchFamily="18" charset="0"/>
            </a:rPr>
            <a:t> de </a:t>
          </a:r>
          <a:r>
            <a:rPr lang="en-US" sz="2200" b="1" dirty="0" err="1">
              <a:solidFill>
                <a:schemeClr val="tx1"/>
              </a:solidFill>
              <a:latin typeface="Times New Roman" panose="02020603050405020304" pitchFamily="18" charset="0"/>
              <a:cs typeface="Times New Roman" panose="02020603050405020304" pitchFamily="18" charset="0"/>
            </a:rPr>
            <a:t>înviorare</a:t>
          </a:r>
          <a:endParaRPr lang="ro-RO" sz="2200" b="1" dirty="0">
            <a:solidFill>
              <a:schemeClr val="tx1"/>
            </a:solidFill>
            <a:latin typeface="Times New Roman" panose="02020603050405020304" pitchFamily="18" charset="0"/>
            <a:cs typeface="Times New Roman" panose="02020603050405020304" pitchFamily="18" charset="0"/>
          </a:endParaRPr>
        </a:p>
      </dgm:t>
    </dgm:pt>
    <dgm:pt modelId="{1CF3641F-84C8-4C7C-8A1E-779B9461B893}" type="parTrans" cxnId="{67AC6F07-EA7D-4F92-A38B-1FF58C8997C4}">
      <dgm:prSet/>
      <dgm:spPr/>
      <dgm:t>
        <a:bodyPr/>
        <a:lstStyle/>
        <a:p>
          <a:endParaRPr lang="ro-RO"/>
        </a:p>
      </dgm:t>
    </dgm:pt>
    <dgm:pt modelId="{71D02C6C-54FD-4114-B167-2FEB0461742D}" type="sibTrans" cxnId="{67AC6F07-EA7D-4F92-A38B-1FF58C8997C4}">
      <dgm:prSet/>
      <dgm:spPr/>
      <dgm:t>
        <a:bodyPr/>
        <a:lstStyle/>
        <a:p>
          <a:endParaRPr lang="ro-RO"/>
        </a:p>
      </dgm:t>
    </dgm:pt>
    <dgm:pt modelId="{22D01E1D-33D3-4137-A73C-516632E79D22}" type="pres">
      <dgm:prSet presAssocID="{81C9ED6B-5631-4672-BEC7-F6C055D38FFE}" presName="Name0" presStyleCnt="0">
        <dgm:presLayoutVars>
          <dgm:dir/>
          <dgm:resizeHandles val="exact"/>
        </dgm:presLayoutVars>
      </dgm:prSet>
      <dgm:spPr/>
    </dgm:pt>
    <dgm:pt modelId="{0112413F-49F2-4C05-95D5-E8209FDD16D1}" type="pres">
      <dgm:prSet presAssocID="{6CC692A6-969E-471F-B672-BD52328FFEA7}" presName="node" presStyleLbl="node1" presStyleIdx="0" presStyleCnt="2">
        <dgm:presLayoutVars>
          <dgm:bulletEnabled val="1"/>
        </dgm:presLayoutVars>
      </dgm:prSet>
      <dgm:spPr/>
      <dgm:t>
        <a:bodyPr/>
        <a:lstStyle/>
        <a:p>
          <a:endParaRPr lang="en-US"/>
        </a:p>
      </dgm:t>
    </dgm:pt>
    <dgm:pt modelId="{ABFAEC10-A61D-4D51-B009-625900C4BF7F}" type="pres">
      <dgm:prSet presAssocID="{78C2C408-3B20-4AA8-AA4C-66499412237C}" presName="sibTrans" presStyleLbl="sibTrans2D1" presStyleIdx="0" presStyleCnt="1"/>
      <dgm:spPr/>
      <dgm:t>
        <a:bodyPr/>
        <a:lstStyle/>
        <a:p>
          <a:endParaRPr lang="en-US"/>
        </a:p>
      </dgm:t>
    </dgm:pt>
    <dgm:pt modelId="{6B9F0883-10D1-4CC0-A835-22D05D163760}" type="pres">
      <dgm:prSet presAssocID="{78C2C408-3B20-4AA8-AA4C-66499412237C}" presName="connectorText" presStyleLbl="sibTrans2D1" presStyleIdx="0" presStyleCnt="1"/>
      <dgm:spPr/>
      <dgm:t>
        <a:bodyPr/>
        <a:lstStyle/>
        <a:p>
          <a:endParaRPr lang="en-US"/>
        </a:p>
      </dgm:t>
    </dgm:pt>
    <dgm:pt modelId="{C5D1C772-8AF4-420F-956D-7BB120D0247E}" type="pres">
      <dgm:prSet presAssocID="{1DB2A8D6-CF1A-48F8-867A-AFBAA804E5C8}" presName="node" presStyleLbl="node1" presStyleIdx="1" presStyleCnt="2">
        <dgm:presLayoutVars>
          <dgm:bulletEnabled val="1"/>
        </dgm:presLayoutVars>
      </dgm:prSet>
      <dgm:spPr/>
      <dgm:t>
        <a:bodyPr/>
        <a:lstStyle/>
        <a:p>
          <a:endParaRPr lang="en-US"/>
        </a:p>
      </dgm:t>
    </dgm:pt>
  </dgm:ptLst>
  <dgm:cxnLst>
    <dgm:cxn modelId="{67AC6F07-EA7D-4F92-A38B-1FF58C8997C4}" srcId="{81C9ED6B-5631-4672-BEC7-F6C055D38FFE}" destId="{1DB2A8D6-CF1A-48F8-867A-AFBAA804E5C8}" srcOrd="1" destOrd="0" parTransId="{1CF3641F-84C8-4C7C-8A1E-779B9461B893}" sibTransId="{71D02C6C-54FD-4114-B167-2FEB0461742D}"/>
    <dgm:cxn modelId="{217360B2-64C5-46F9-802A-1E6DE060982D}" type="presOf" srcId="{6CC692A6-969E-471F-B672-BD52328FFEA7}" destId="{0112413F-49F2-4C05-95D5-E8209FDD16D1}" srcOrd="0" destOrd="0" presId="urn:microsoft.com/office/officeart/2005/8/layout/process1"/>
    <dgm:cxn modelId="{C1CB9738-1565-4AE2-B2C6-ABAF4671E03C}" type="presOf" srcId="{78C2C408-3B20-4AA8-AA4C-66499412237C}" destId="{6B9F0883-10D1-4CC0-A835-22D05D163760}" srcOrd="1" destOrd="0" presId="urn:microsoft.com/office/officeart/2005/8/layout/process1"/>
    <dgm:cxn modelId="{64B6ED82-F5C2-4663-9FB9-E3CCA8228EC8}" type="presOf" srcId="{81C9ED6B-5631-4672-BEC7-F6C055D38FFE}" destId="{22D01E1D-33D3-4137-A73C-516632E79D22}" srcOrd="0" destOrd="0" presId="urn:microsoft.com/office/officeart/2005/8/layout/process1"/>
    <dgm:cxn modelId="{FC031F7B-04E2-454F-819F-837449415F45}" type="presOf" srcId="{1DB2A8D6-CF1A-48F8-867A-AFBAA804E5C8}" destId="{C5D1C772-8AF4-420F-956D-7BB120D0247E}" srcOrd="0" destOrd="0" presId="urn:microsoft.com/office/officeart/2005/8/layout/process1"/>
    <dgm:cxn modelId="{7FA5B50A-9FE2-4CAA-948D-9A11E7983520}" type="presOf" srcId="{78C2C408-3B20-4AA8-AA4C-66499412237C}" destId="{ABFAEC10-A61D-4D51-B009-625900C4BF7F}" srcOrd="0" destOrd="0" presId="urn:microsoft.com/office/officeart/2005/8/layout/process1"/>
    <dgm:cxn modelId="{478DB527-87FE-4FA7-9E8E-1742B7A63087}" srcId="{81C9ED6B-5631-4672-BEC7-F6C055D38FFE}" destId="{6CC692A6-969E-471F-B672-BD52328FFEA7}" srcOrd="0" destOrd="0" parTransId="{D79A9166-851F-4A45-9EB6-C72B1C6C5B4D}" sibTransId="{78C2C408-3B20-4AA8-AA4C-66499412237C}"/>
    <dgm:cxn modelId="{6050CE93-CD2E-4E51-95EA-2C36EB09BC95}" type="presParOf" srcId="{22D01E1D-33D3-4137-A73C-516632E79D22}" destId="{0112413F-49F2-4C05-95D5-E8209FDD16D1}" srcOrd="0" destOrd="0" presId="urn:microsoft.com/office/officeart/2005/8/layout/process1"/>
    <dgm:cxn modelId="{1BB27D19-3E56-448B-A3BB-5548286DECE9}" type="presParOf" srcId="{22D01E1D-33D3-4137-A73C-516632E79D22}" destId="{ABFAEC10-A61D-4D51-B009-625900C4BF7F}" srcOrd="1" destOrd="0" presId="urn:microsoft.com/office/officeart/2005/8/layout/process1"/>
    <dgm:cxn modelId="{B171FA0B-34E2-4404-99CB-BF003A12F7C6}" type="presParOf" srcId="{ABFAEC10-A61D-4D51-B009-625900C4BF7F}" destId="{6B9F0883-10D1-4CC0-A835-22D05D163760}" srcOrd="0" destOrd="0" presId="urn:microsoft.com/office/officeart/2005/8/layout/process1"/>
    <dgm:cxn modelId="{8379ADC7-79AD-4D73-B471-BF7ABC6DB17F}" type="presParOf" srcId="{22D01E1D-33D3-4137-A73C-516632E79D22}" destId="{C5D1C772-8AF4-420F-956D-7BB120D0247E}" srcOrd="2" destOrd="0" presId="urn:microsoft.com/office/officeart/2005/8/layout/process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F70694-5A6A-4E2C-8B06-1DA8637B069F}" type="doc">
      <dgm:prSet loTypeId="urn:microsoft.com/office/officeart/2005/8/layout/process1" loCatId="process" qsTypeId="urn:microsoft.com/office/officeart/2005/8/quickstyle/3d1" qsCatId="3D" csTypeId="urn:microsoft.com/office/officeart/2005/8/colors/colorful1#2" csCatId="colorful" phldr="1"/>
      <dgm:spPr/>
    </dgm:pt>
    <dgm:pt modelId="{C06EDB9A-A2D2-4A08-82F0-709ECCDE24DF}">
      <dgm:prSet phldrT="[Text]" custT="1"/>
      <dgm:spPr>
        <a:solidFill>
          <a:srgbClr val="66CCFF"/>
        </a:solidFill>
      </dgm:spPr>
      <dgm:t>
        <a:bodyPr/>
        <a:lstStyle/>
        <a:p>
          <a:r>
            <a:rPr lang="vi-VN" sz="2000" b="1" dirty="0">
              <a:solidFill>
                <a:schemeClr val="tx1"/>
              </a:solidFill>
              <a:latin typeface="Times New Roman" panose="02020603050405020304" pitchFamily="18" charset="0"/>
              <a:cs typeface="Times New Roman" panose="02020603050405020304" pitchFamily="18" charset="0"/>
            </a:rPr>
            <a:t>de stimulare a capacităţii de muncă intelectuală</a:t>
          </a:r>
          <a:endParaRPr lang="ro-RO" sz="2000" b="1" dirty="0">
            <a:solidFill>
              <a:schemeClr val="tx1"/>
            </a:solidFill>
            <a:latin typeface="Times New Roman" panose="02020603050405020304" pitchFamily="18" charset="0"/>
            <a:cs typeface="Times New Roman" panose="02020603050405020304" pitchFamily="18" charset="0"/>
          </a:endParaRPr>
        </a:p>
      </dgm:t>
    </dgm:pt>
    <dgm:pt modelId="{A0F6C817-3FCF-4F98-A133-3512FC8B05E0}" type="parTrans" cxnId="{8B2BB0F6-A691-435E-9998-9FF7A3CC5DFD}">
      <dgm:prSet/>
      <dgm:spPr/>
      <dgm:t>
        <a:bodyPr/>
        <a:lstStyle/>
        <a:p>
          <a:endParaRPr lang="ro-RO"/>
        </a:p>
      </dgm:t>
    </dgm:pt>
    <dgm:pt modelId="{5819AA84-C629-4BC4-9DBB-12D620544B73}" type="sibTrans" cxnId="{8B2BB0F6-A691-435E-9998-9FF7A3CC5DFD}">
      <dgm:prSet/>
      <dgm:spPr/>
      <dgm:t>
        <a:bodyPr/>
        <a:lstStyle/>
        <a:p>
          <a:endParaRPr lang="ro-RO"/>
        </a:p>
      </dgm:t>
    </dgm:pt>
    <dgm:pt modelId="{4440A91F-7C09-427F-9369-4146712B18CD}">
      <dgm:prSet phldrT="[Text]" custT="1"/>
      <dgm:spPr>
        <a:solidFill>
          <a:srgbClr val="FFFF66"/>
        </a:solidFill>
      </dgm:spPr>
      <dgm:t>
        <a:bodyPr/>
        <a:lstStyle/>
        <a:p>
          <a:r>
            <a:rPr lang="vi-VN" sz="2000" b="1" dirty="0">
              <a:solidFill>
                <a:schemeClr val="tx1"/>
              </a:solidFill>
              <a:latin typeface="Times New Roman" panose="02020603050405020304" pitchFamily="18" charset="0"/>
              <a:cs typeface="Times New Roman" panose="02020603050405020304" pitchFamily="18" charset="0"/>
            </a:rPr>
            <a:t>pauzele dinamice</a:t>
          </a:r>
          <a:endParaRPr lang="ro-RO" sz="2000" b="1" dirty="0">
            <a:solidFill>
              <a:schemeClr val="tx1"/>
            </a:solidFill>
            <a:latin typeface="Times New Roman" panose="02020603050405020304" pitchFamily="18" charset="0"/>
            <a:cs typeface="Times New Roman" panose="02020603050405020304" pitchFamily="18" charset="0"/>
          </a:endParaRPr>
        </a:p>
      </dgm:t>
    </dgm:pt>
    <dgm:pt modelId="{50BAED7F-D885-4F90-A732-629162881043}" type="parTrans" cxnId="{2F48BD25-26E6-480C-B683-17694F43370E}">
      <dgm:prSet/>
      <dgm:spPr/>
      <dgm:t>
        <a:bodyPr/>
        <a:lstStyle/>
        <a:p>
          <a:endParaRPr lang="ro-RO"/>
        </a:p>
      </dgm:t>
    </dgm:pt>
    <dgm:pt modelId="{5BB15874-5324-40D8-B3C1-386AF1788B53}" type="sibTrans" cxnId="{2F48BD25-26E6-480C-B683-17694F43370E}">
      <dgm:prSet/>
      <dgm:spPr/>
      <dgm:t>
        <a:bodyPr/>
        <a:lstStyle/>
        <a:p>
          <a:endParaRPr lang="ro-RO"/>
        </a:p>
      </dgm:t>
    </dgm:pt>
    <dgm:pt modelId="{5E1816EB-1744-448D-B446-A1FD2633FBF0}" type="pres">
      <dgm:prSet presAssocID="{D0F70694-5A6A-4E2C-8B06-1DA8637B069F}" presName="Name0" presStyleCnt="0">
        <dgm:presLayoutVars>
          <dgm:dir/>
          <dgm:resizeHandles val="exact"/>
        </dgm:presLayoutVars>
      </dgm:prSet>
      <dgm:spPr/>
    </dgm:pt>
    <dgm:pt modelId="{5A16EADD-24A2-4DED-BEF1-3E1273CE2FCF}" type="pres">
      <dgm:prSet presAssocID="{C06EDB9A-A2D2-4A08-82F0-709ECCDE24DF}" presName="node" presStyleLbl="node1" presStyleIdx="0" presStyleCnt="2">
        <dgm:presLayoutVars>
          <dgm:bulletEnabled val="1"/>
        </dgm:presLayoutVars>
      </dgm:prSet>
      <dgm:spPr/>
      <dgm:t>
        <a:bodyPr/>
        <a:lstStyle/>
        <a:p>
          <a:endParaRPr lang="en-US"/>
        </a:p>
      </dgm:t>
    </dgm:pt>
    <dgm:pt modelId="{720FB1A2-84A1-4AA9-A769-EBB19008D24B}" type="pres">
      <dgm:prSet presAssocID="{5819AA84-C629-4BC4-9DBB-12D620544B73}" presName="sibTrans" presStyleLbl="sibTrans2D1" presStyleIdx="0" presStyleCnt="1"/>
      <dgm:spPr/>
      <dgm:t>
        <a:bodyPr/>
        <a:lstStyle/>
        <a:p>
          <a:endParaRPr lang="en-US"/>
        </a:p>
      </dgm:t>
    </dgm:pt>
    <dgm:pt modelId="{62F24D5E-5E70-41FE-844C-12B8C329345B}" type="pres">
      <dgm:prSet presAssocID="{5819AA84-C629-4BC4-9DBB-12D620544B73}" presName="connectorText" presStyleLbl="sibTrans2D1" presStyleIdx="0" presStyleCnt="1"/>
      <dgm:spPr/>
      <dgm:t>
        <a:bodyPr/>
        <a:lstStyle/>
        <a:p>
          <a:endParaRPr lang="en-US"/>
        </a:p>
      </dgm:t>
    </dgm:pt>
    <dgm:pt modelId="{04A94415-BE32-4AEB-B314-D185175DE81F}" type="pres">
      <dgm:prSet presAssocID="{4440A91F-7C09-427F-9369-4146712B18CD}" presName="node" presStyleLbl="node1" presStyleIdx="1" presStyleCnt="2">
        <dgm:presLayoutVars>
          <dgm:bulletEnabled val="1"/>
        </dgm:presLayoutVars>
      </dgm:prSet>
      <dgm:spPr/>
      <dgm:t>
        <a:bodyPr/>
        <a:lstStyle/>
        <a:p>
          <a:endParaRPr lang="en-US"/>
        </a:p>
      </dgm:t>
    </dgm:pt>
  </dgm:ptLst>
  <dgm:cxnLst>
    <dgm:cxn modelId="{78907C6E-8D7A-469C-9E74-DD77BD8C6480}" type="presOf" srcId="{5819AA84-C629-4BC4-9DBB-12D620544B73}" destId="{720FB1A2-84A1-4AA9-A769-EBB19008D24B}" srcOrd="0" destOrd="0" presId="urn:microsoft.com/office/officeart/2005/8/layout/process1"/>
    <dgm:cxn modelId="{DF6105B5-DEE3-4A3B-AB31-8238271BA529}" type="presOf" srcId="{5819AA84-C629-4BC4-9DBB-12D620544B73}" destId="{62F24D5E-5E70-41FE-844C-12B8C329345B}" srcOrd="1" destOrd="0" presId="urn:microsoft.com/office/officeart/2005/8/layout/process1"/>
    <dgm:cxn modelId="{C63E723F-7E56-4A87-AC68-1CA6DCFDEBB4}" type="presOf" srcId="{D0F70694-5A6A-4E2C-8B06-1DA8637B069F}" destId="{5E1816EB-1744-448D-B446-A1FD2633FBF0}" srcOrd="0" destOrd="0" presId="urn:microsoft.com/office/officeart/2005/8/layout/process1"/>
    <dgm:cxn modelId="{2F48BD25-26E6-480C-B683-17694F43370E}" srcId="{D0F70694-5A6A-4E2C-8B06-1DA8637B069F}" destId="{4440A91F-7C09-427F-9369-4146712B18CD}" srcOrd="1" destOrd="0" parTransId="{50BAED7F-D885-4F90-A732-629162881043}" sibTransId="{5BB15874-5324-40D8-B3C1-386AF1788B53}"/>
    <dgm:cxn modelId="{FFBD6926-5A9F-47E9-9E1D-EA2620CD4ED7}" type="presOf" srcId="{4440A91F-7C09-427F-9369-4146712B18CD}" destId="{04A94415-BE32-4AEB-B314-D185175DE81F}" srcOrd="0" destOrd="0" presId="urn:microsoft.com/office/officeart/2005/8/layout/process1"/>
    <dgm:cxn modelId="{8B2BB0F6-A691-435E-9998-9FF7A3CC5DFD}" srcId="{D0F70694-5A6A-4E2C-8B06-1DA8637B069F}" destId="{C06EDB9A-A2D2-4A08-82F0-709ECCDE24DF}" srcOrd="0" destOrd="0" parTransId="{A0F6C817-3FCF-4F98-A133-3512FC8B05E0}" sibTransId="{5819AA84-C629-4BC4-9DBB-12D620544B73}"/>
    <dgm:cxn modelId="{7A3ADD01-1E30-4FC2-BFE5-98667EAE9F93}" type="presOf" srcId="{C06EDB9A-A2D2-4A08-82F0-709ECCDE24DF}" destId="{5A16EADD-24A2-4DED-BEF1-3E1273CE2FCF}" srcOrd="0" destOrd="0" presId="urn:microsoft.com/office/officeart/2005/8/layout/process1"/>
    <dgm:cxn modelId="{A92551B6-1AB3-4036-8D6B-25D690820A1B}" type="presParOf" srcId="{5E1816EB-1744-448D-B446-A1FD2633FBF0}" destId="{5A16EADD-24A2-4DED-BEF1-3E1273CE2FCF}" srcOrd="0" destOrd="0" presId="urn:microsoft.com/office/officeart/2005/8/layout/process1"/>
    <dgm:cxn modelId="{E5105801-D7F4-4657-A4D2-45D10FF8CEE0}" type="presParOf" srcId="{5E1816EB-1744-448D-B446-A1FD2633FBF0}" destId="{720FB1A2-84A1-4AA9-A769-EBB19008D24B}" srcOrd="1" destOrd="0" presId="urn:microsoft.com/office/officeart/2005/8/layout/process1"/>
    <dgm:cxn modelId="{730EE32A-4DE7-42D0-A8FF-FA63182F32A3}" type="presParOf" srcId="{720FB1A2-84A1-4AA9-A769-EBB19008D24B}" destId="{62F24D5E-5E70-41FE-844C-12B8C329345B}" srcOrd="0" destOrd="0" presId="urn:microsoft.com/office/officeart/2005/8/layout/process1"/>
    <dgm:cxn modelId="{718F4AB6-1169-4282-9266-4680014A9CDC}" type="presParOf" srcId="{5E1816EB-1744-448D-B446-A1FD2633FBF0}" destId="{04A94415-BE32-4AEB-B314-D185175DE81F}" srcOrd="2" destOrd="0" presId="urn:microsoft.com/office/officeart/2005/8/layout/process1"/>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EDB2A2-8CEF-414D-A2A7-97D528166C07}" type="doc">
      <dgm:prSet loTypeId="urn:microsoft.com/office/officeart/2005/8/layout/process1" loCatId="process" qsTypeId="urn:microsoft.com/office/officeart/2005/8/quickstyle/3d1" qsCatId="3D" csTypeId="urn:microsoft.com/office/officeart/2005/8/colors/colorful1#3" csCatId="colorful" phldr="1"/>
      <dgm:spPr/>
    </dgm:pt>
    <dgm:pt modelId="{B86CAD4C-24A4-47E7-A9DD-118CCE2259FE}">
      <dgm:prSet phldrT="[Text]" custT="1"/>
      <dgm:spPr>
        <a:solidFill>
          <a:schemeClr val="accent6">
            <a:lumMod val="40000"/>
            <a:lumOff val="60000"/>
          </a:schemeClr>
        </a:solidFill>
      </dgm:spPr>
      <dgm:t>
        <a:bodyPr/>
        <a:lstStyle/>
        <a:p>
          <a:r>
            <a:rPr lang="ro-RO" sz="1800" b="1" dirty="0">
              <a:solidFill>
                <a:schemeClr val="tx1"/>
              </a:solidFill>
              <a:latin typeface="Times New Roman" panose="02020603050405020304" pitchFamily="18" charset="0"/>
              <a:cs typeface="Times New Roman" panose="02020603050405020304" pitchFamily="18" charset="0"/>
            </a:rPr>
            <a:t>gimnastica curativă</a:t>
          </a:r>
          <a:br>
            <a:rPr lang="ro-RO" sz="1800" b="1" dirty="0">
              <a:solidFill>
                <a:schemeClr val="tx1"/>
              </a:solidFill>
              <a:latin typeface="Times New Roman" panose="02020603050405020304" pitchFamily="18" charset="0"/>
              <a:cs typeface="Times New Roman" panose="02020603050405020304" pitchFamily="18" charset="0"/>
            </a:rPr>
          </a:br>
          <a:r>
            <a:rPr lang="ro-RO" sz="1800" b="1" dirty="0">
              <a:solidFill>
                <a:schemeClr val="tx1"/>
              </a:solidFill>
              <a:latin typeface="Times New Roman" panose="02020603050405020304" pitchFamily="18" charset="0"/>
              <a:cs typeface="Times New Roman" panose="02020603050405020304" pitchFamily="18" charset="0"/>
            </a:rPr>
            <a:t>gimnastica pentru profilaxia piciorului plat</a:t>
          </a:r>
        </a:p>
      </dgm:t>
    </dgm:pt>
    <dgm:pt modelId="{31820AEC-7DF3-48DF-9CED-59EDAE1FBC79}" type="sibTrans" cxnId="{4D47755B-3215-42C9-A57E-DCD9092465CB}">
      <dgm:prSet/>
      <dgm:spPr/>
      <dgm:t>
        <a:bodyPr/>
        <a:lstStyle/>
        <a:p>
          <a:endParaRPr lang="ro-RO"/>
        </a:p>
      </dgm:t>
    </dgm:pt>
    <dgm:pt modelId="{FE93DD48-75AA-4C62-ADD1-4D62CF7B0404}" type="parTrans" cxnId="{4D47755B-3215-42C9-A57E-DCD9092465CB}">
      <dgm:prSet/>
      <dgm:spPr/>
      <dgm:t>
        <a:bodyPr/>
        <a:lstStyle/>
        <a:p>
          <a:endParaRPr lang="ro-RO"/>
        </a:p>
      </dgm:t>
    </dgm:pt>
    <dgm:pt modelId="{DBE6E83E-E8C0-43A4-8DD7-0EE09014ADB7}">
      <dgm:prSet phldrT="[Text]" custT="1"/>
      <dgm:spPr>
        <a:solidFill>
          <a:srgbClr val="66CCFF"/>
        </a:solidFill>
      </dgm:spPr>
      <dgm:t>
        <a:bodyPr/>
        <a:lstStyle/>
        <a:p>
          <a:r>
            <a:rPr lang="vi-VN" sz="1800" b="1" dirty="0">
              <a:solidFill>
                <a:schemeClr val="tx1"/>
              </a:solidFill>
              <a:latin typeface="Times New Roman" panose="02020603050405020304" pitchFamily="18" charset="0"/>
              <a:cs typeface="Times New Roman" panose="02020603050405020304" pitchFamily="18" charset="0"/>
            </a:rPr>
            <a:t>activităţi curativ-profilactice</a:t>
          </a:r>
          <a:br>
            <a:rPr lang="vi-VN" sz="1800" b="1" dirty="0">
              <a:solidFill>
                <a:schemeClr val="tx1"/>
              </a:solidFill>
              <a:latin typeface="Times New Roman" panose="02020603050405020304" pitchFamily="18" charset="0"/>
              <a:cs typeface="Times New Roman" panose="02020603050405020304" pitchFamily="18" charset="0"/>
            </a:rPr>
          </a:br>
          <a:endParaRPr lang="ro-RO" sz="1800" b="1" dirty="0">
            <a:solidFill>
              <a:schemeClr val="tx1"/>
            </a:solidFill>
            <a:latin typeface="Times New Roman" panose="02020603050405020304" pitchFamily="18" charset="0"/>
            <a:cs typeface="Times New Roman" panose="02020603050405020304" pitchFamily="18" charset="0"/>
          </a:endParaRPr>
        </a:p>
      </dgm:t>
    </dgm:pt>
    <dgm:pt modelId="{1DABE18E-81BD-4901-8D23-8B622500313B}" type="sibTrans" cxnId="{509ECADC-3879-46B6-9DAD-1F6014BD13B9}">
      <dgm:prSet/>
      <dgm:spPr/>
      <dgm:t>
        <a:bodyPr/>
        <a:lstStyle/>
        <a:p>
          <a:endParaRPr lang="ro-RO"/>
        </a:p>
      </dgm:t>
    </dgm:pt>
    <dgm:pt modelId="{3F702A92-946F-462F-B1D2-7FD44E7C1659}" type="parTrans" cxnId="{509ECADC-3879-46B6-9DAD-1F6014BD13B9}">
      <dgm:prSet/>
      <dgm:spPr/>
      <dgm:t>
        <a:bodyPr/>
        <a:lstStyle/>
        <a:p>
          <a:endParaRPr lang="ro-RO"/>
        </a:p>
      </dgm:t>
    </dgm:pt>
    <dgm:pt modelId="{E2F0E7FE-958D-425C-875A-A738B14D7F29}" type="pres">
      <dgm:prSet presAssocID="{08EDB2A2-8CEF-414D-A2A7-97D528166C07}" presName="Name0" presStyleCnt="0">
        <dgm:presLayoutVars>
          <dgm:dir/>
          <dgm:resizeHandles val="exact"/>
        </dgm:presLayoutVars>
      </dgm:prSet>
      <dgm:spPr/>
    </dgm:pt>
    <dgm:pt modelId="{2FD38CC8-65A4-4ABB-8C18-723976D575F4}" type="pres">
      <dgm:prSet presAssocID="{DBE6E83E-E8C0-43A4-8DD7-0EE09014ADB7}" presName="node" presStyleLbl="node1" presStyleIdx="0" presStyleCnt="2">
        <dgm:presLayoutVars>
          <dgm:bulletEnabled val="1"/>
        </dgm:presLayoutVars>
      </dgm:prSet>
      <dgm:spPr/>
      <dgm:t>
        <a:bodyPr/>
        <a:lstStyle/>
        <a:p>
          <a:endParaRPr lang="en-US"/>
        </a:p>
      </dgm:t>
    </dgm:pt>
    <dgm:pt modelId="{96CFA3BF-5CB9-4843-A8CE-113D64D61ECE}" type="pres">
      <dgm:prSet presAssocID="{1DABE18E-81BD-4901-8D23-8B622500313B}" presName="sibTrans" presStyleLbl="sibTrans2D1" presStyleIdx="0" presStyleCnt="1"/>
      <dgm:spPr/>
      <dgm:t>
        <a:bodyPr/>
        <a:lstStyle/>
        <a:p>
          <a:endParaRPr lang="en-US"/>
        </a:p>
      </dgm:t>
    </dgm:pt>
    <dgm:pt modelId="{913E4AD7-7B72-44E9-B6E1-8BD1C76AD9E5}" type="pres">
      <dgm:prSet presAssocID="{1DABE18E-81BD-4901-8D23-8B622500313B}" presName="connectorText" presStyleLbl="sibTrans2D1" presStyleIdx="0" presStyleCnt="1"/>
      <dgm:spPr/>
      <dgm:t>
        <a:bodyPr/>
        <a:lstStyle/>
        <a:p>
          <a:endParaRPr lang="en-US"/>
        </a:p>
      </dgm:t>
    </dgm:pt>
    <dgm:pt modelId="{009211EE-06A2-4088-A7EA-55FDCA75DD95}" type="pres">
      <dgm:prSet presAssocID="{B86CAD4C-24A4-47E7-A9DD-118CCE2259FE}" presName="node" presStyleLbl="node1" presStyleIdx="1" presStyleCnt="2" custLinFactNeighborX="-3303" custLinFactNeighborY="-2326">
        <dgm:presLayoutVars>
          <dgm:bulletEnabled val="1"/>
        </dgm:presLayoutVars>
      </dgm:prSet>
      <dgm:spPr/>
      <dgm:t>
        <a:bodyPr/>
        <a:lstStyle/>
        <a:p>
          <a:endParaRPr lang="en-US"/>
        </a:p>
      </dgm:t>
    </dgm:pt>
  </dgm:ptLst>
  <dgm:cxnLst>
    <dgm:cxn modelId="{34A7E2A6-A439-4BFD-8587-03B2BE439C56}" type="presOf" srcId="{1DABE18E-81BD-4901-8D23-8B622500313B}" destId="{96CFA3BF-5CB9-4843-A8CE-113D64D61ECE}" srcOrd="0" destOrd="0" presId="urn:microsoft.com/office/officeart/2005/8/layout/process1"/>
    <dgm:cxn modelId="{E2D1784F-BFA4-449F-B54F-163DCBB45B66}" type="presOf" srcId="{08EDB2A2-8CEF-414D-A2A7-97D528166C07}" destId="{E2F0E7FE-958D-425C-875A-A738B14D7F29}" srcOrd="0" destOrd="0" presId="urn:microsoft.com/office/officeart/2005/8/layout/process1"/>
    <dgm:cxn modelId="{66228EDE-7150-4F49-9B1A-BD4312E0C9EE}" type="presOf" srcId="{1DABE18E-81BD-4901-8D23-8B622500313B}" destId="{913E4AD7-7B72-44E9-B6E1-8BD1C76AD9E5}" srcOrd="1" destOrd="0" presId="urn:microsoft.com/office/officeart/2005/8/layout/process1"/>
    <dgm:cxn modelId="{19504AFD-1126-4563-959E-5821F27ECDE6}" type="presOf" srcId="{DBE6E83E-E8C0-43A4-8DD7-0EE09014ADB7}" destId="{2FD38CC8-65A4-4ABB-8C18-723976D575F4}" srcOrd="0" destOrd="0" presId="urn:microsoft.com/office/officeart/2005/8/layout/process1"/>
    <dgm:cxn modelId="{4D47755B-3215-42C9-A57E-DCD9092465CB}" srcId="{08EDB2A2-8CEF-414D-A2A7-97D528166C07}" destId="{B86CAD4C-24A4-47E7-A9DD-118CCE2259FE}" srcOrd="1" destOrd="0" parTransId="{FE93DD48-75AA-4C62-ADD1-4D62CF7B0404}" sibTransId="{31820AEC-7DF3-48DF-9CED-59EDAE1FBC79}"/>
    <dgm:cxn modelId="{FBBA8ABC-1A06-4CDD-A3FA-1AB59AFAABBC}" type="presOf" srcId="{B86CAD4C-24A4-47E7-A9DD-118CCE2259FE}" destId="{009211EE-06A2-4088-A7EA-55FDCA75DD95}" srcOrd="0" destOrd="0" presId="urn:microsoft.com/office/officeart/2005/8/layout/process1"/>
    <dgm:cxn modelId="{509ECADC-3879-46B6-9DAD-1F6014BD13B9}" srcId="{08EDB2A2-8CEF-414D-A2A7-97D528166C07}" destId="{DBE6E83E-E8C0-43A4-8DD7-0EE09014ADB7}" srcOrd="0" destOrd="0" parTransId="{3F702A92-946F-462F-B1D2-7FD44E7C1659}" sibTransId="{1DABE18E-81BD-4901-8D23-8B622500313B}"/>
    <dgm:cxn modelId="{C18E5A39-0145-4480-8A0D-79915F09F0E9}" type="presParOf" srcId="{E2F0E7FE-958D-425C-875A-A738B14D7F29}" destId="{2FD38CC8-65A4-4ABB-8C18-723976D575F4}" srcOrd="0" destOrd="0" presId="urn:microsoft.com/office/officeart/2005/8/layout/process1"/>
    <dgm:cxn modelId="{A08B878E-34D8-4B45-8DC7-BE070EBD96E9}" type="presParOf" srcId="{E2F0E7FE-958D-425C-875A-A738B14D7F29}" destId="{96CFA3BF-5CB9-4843-A8CE-113D64D61ECE}" srcOrd="1" destOrd="0" presId="urn:microsoft.com/office/officeart/2005/8/layout/process1"/>
    <dgm:cxn modelId="{5B52CB91-FA06-4E42-8803-B99110217436}" type="presParOf" srcId="{96CFA3BF-5CB9-4843-A8CE-113D64D61ECE}" destId="{913E4AD7-7B72-44E9-B6E1-8BD1C76AD9E5}" srcOrd="0" destOrd="0" presId="urn:microsoft.com/office/officeart/2005/8/layout/process1"/>
    <dgm:cxn modelId="{918F400C-E7CC-4920-8DF6-DE21E32B8617}" type="presParOf" srcId="{E2F0E7FE-958D-425C-875A-A738B14D7F29}" destId="{009211EE-06A2-4088-A7EA-55FDCA75DD95}" srcOrd="2" destOrd="0" presId="urn:microsoft.com/office/officeart/2005/8/layout/process1"/>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CEFD84-67DB-42E2-8EEE-C232C986BA0A}" type="doc">
      <dgm:prSet loTypeId="urn:microsoft.com/office/officeart/2005/8/layout/process1" loCatId="process" qsTypeId="urn:microsoft.com/office/officeart/2005/8/quickstyle/3d1" qsCatId="3D" csTypeId="urn:microsoft.com/office/officeart/2005/8/colors/colorful3" csCatId="colorful" phldr="1"/>
      <dgm:spPr/>
    </dgm:pt>
    <dgm:pt modelId="{57C48959-C540-4AFE-9F3D-D1A7CE42D93C}">
      <dgm:prSet phldrT="[Text]" custT="1"/>
      <dgm:spPr>
        <a:solidFill>
          <a:schemeClr val="accent5">
            <a:lumMod val="40000"/>
            <a:lumOff val="60000"/>
          </a:schemeClr>
        </a:solidFill>
      </dgm:spPr>
      <dgm:t>
        <a:bodyPr/>
        <a:lstStyle/>
        <a:p>
          <a:r>
            <a:rPr lang="vi-VN" sz="2400" b="1" dirty="0">
              <a:solidFill>
                <a:schemeClr val="tx1"/>
              </a:solidFill>
              <a:latin typeface="Times New Roman" panose="02020603050405020304" pitchFamily="18" charset="0"/>
              <a:cs typeface="Times New Roman" panose="02020603050405020304" pitchFamily="18" charset="0"/>
            </a:rPr>
            <a:t>corecţia dezvoltării fizice şi motrice</a:t>
          </a:r>
          <a:endParaRPr lang="ro-RO" sz="2400" b="1" dirty="0">
            <a:solidFill>
              <a:schemeClr val="tx1"/>
            </a:solidFill>
            <a:latin typeface="Times New Roman" panose="02020603050405020304" pitchFamily="18" charset="0"/>
            <a:cs typeface="Times New Roman" panose="02020603050405020304" pitchFamily="18" charset="0"/>
          </a:endParaRPr>
        </a:p>
      </dgm:t>
    </dgm:pt>
    <dgm:pt modelId="{9DC75C92-D140-4A22-9063-728A7B542106}" type="parTrans" cxnId="{DF7A3422-C6F8-4E29-A2AE-60FB980C161D}">
      <dgm:prSet/>
      <dgm:spPr/>
      <dgm:t>
        <a:bodyPr/>
        <a:lstStyle/>
        <a:p>
          <a:endParaRPr lang="ro-RO"/>
        </a:p>
      </dgm:t>
    </dgm:pt>
    <dgm:pt modelId="{2FA79CB3-7341-4A7F-B9E5-E9DB96B86CB5}" type="sibTrans" cxnId="{DF7A3422-C6F8-4E29-A2AE-60FB980C161D}">
      <dgm:prSet/>
      <dgm:spPr>
        <a:solidFill>
          <a:srgbClr val="FFFF66"/>
        </a:solidFill>
      </dgm:spPr>
      <dgm:t>
        <a:bodyPr/>
        <a:lstStyle/>
        <a:p>
          <a:endParaRPr lang="ro-RO"/>
        </a:p>
      </dgm:t>
    </dgm:pt>
    <dgm:pt modelId="{F9B8CFB2-2B6C-490F-84ED-DD2B4F7C3912}">
      <dgm:prSet phldrT="[Text]" custT="1"/>
      <dgm:spPr>
        <a:solidFill>
          <a:srgbClr val="FFFF66"/>
        </a:solidFill>
      </dgm:spPr>
      <dgm:t>
        <a:bodyPr/>
        <a:lstStyle/>
        <a:p>
          <a:r>
            <a:rPr lang="vi-VN" sz="2400" b="1" dirty="0">
              <a:solidFill>
                <a:schemeClr val="tx1"/>
              </a:solidFill>
              <a:latin typeface="Times New Roman" panose="02020603050405020304" pitchFamily="18" charset="0"/>
              <a:cs typeface="Times New Roman" panose="02020603050405020304" pitchFamily="18" charset="0"/>
            </a:rPr>
            <a:t>munca individuală</a:t>
          </a:r>
          <a:r>
            <a:rPr lang="ro-RO" sz="2400" b="1" dirty="0">
              <a:solidFill>
                <a:schemeClr val="tx1"/>
              </a:solidFill>
              <a:latin typeface="Times New Roman" panose="02020603050405020304" pitchFamily="18" charset="0"/>
              <a:cs typeface="Times New Roman" panose="02020603050405020304" pitchFamily="18" charset="0"/>
            </a:rPr>
            <a:t> și </a:t>
          </a:r>
          <a:r>
            <a:rPr lang="vi-VN" sz="2400" b="1" dirty="0">
              <a:solidFill>
                <a:schemeClr val="tx1"/>
              </a:solidFill>
              <a:latin typeface="Times New Roman" panose="02020603050405020304" pitchFamily="18" charset="0"/>
              <a:cs typeface="Times New Roman" panose="02020603050405020304" pitchFamily="18" charset="0"/>
            </a:rPr>
            <a:t> diferenţiată</a:t>
          </a:r>
          <a:endParaRPr lang="ro-RO" sz="2400" b="1" dirty="0">
            <a:solidFill>
              <a:schemeClr val="tx1"/>
            </a:solidFill>
            <a:latin typeface="Times New Roman" panose="02020603050405020304" pitchFamily="18" charset="0"/>
            <a:cs typeface="Times New Roman" panose="02020603050405020304" pitchFamily="18" charset="0"/>
          </a:endParaRPr>
        </a:p>
      </dgm:t>
    </dgm:pt>
    <dgm:pt modelId="{E6FEBF8A-1FBD-4B8A-BE80-5CE14624A5F9}" type="parTrans" cxnId="{D2E5FCAC-4F1B-4A85-8EC1-4D9E8AE7C817}">
      <dgm:prSet/>
      <dgm:spPr/>
      <dgm:t>
        <a:bodyPr/>
        <a:lstStyle/>
        <a:p>
          <a:endParaRPr lang="ro-RO"/>
        </a:p>
      </dgm:t>
    </dgm:pt>
    <dgm:pt modelId="{87402915-A98C-4BC1-9D0D-A7355F9FD848}" type="sibTrans" cxnId="{D2E5FCAC-4F1B-4A85-8EC1-4D9E8AE7C817}">
      <dgm:prSet/>
      <dgm:spPr/>
      <dgm:t>
        <a:bodyPr/>
        <a:lstStyle/>
        <a:p>
          <a:endParaRPr lang="ro-RO"/>
        </a:p>
      </dgm:t>
    </dgm:pt>
    <dgm:pt modelId="{2A479141-DA86-4DE8-AF07-7132D13844F1}" type="pres">
      <dgm:prSet presAssocID="{E7CEFD84-67DB-42E2-8EEE-C232C986BA0A}" presName="Name0" presStyleCnt="0">
        <dgm:presLayoutVars>
          <dgm:dir/>
          <dgm:resizeHandles val="exact"/>
        </dgm:presLayoutVars>
      </dgm:prSet>
      <dgm:spPr/>
    </dgm:pt>
    <dgm:pt modelId="{2307C433-F4A0-45E3-BC7A-52A5D3C6AF25}" type="pres">
      <dgm:prSet presAssocID="{57C48959-C540-4AFE-9F3D-D1A7CE42D93C}" presName="node" presStyleLbl="node1" presStyleIdx="0" presStyleCnt="2">
        <dgm:presLayoutVars>
          <dgm:bulletEnabled val="1"/>
        </dgm:presLayoutVars>
      </dgm:prSet>
      <dgm:spPr/>
      <dgm:t>
        <a:bodyPr/>
        <a:lstStyle/>
        <a:p>
          <a:endParaRPr lang="en-US"/>
        </a:p>
      </dgm:t>
    </dgm:pt>
    <dgm:pt modelId="{F21E24CE-6FED-4B4A-B27F-49E4567438A5}" type="pres">
      <dgm:prSet presAssocID="{2FA79CB3-7341-4A7F-B9E5-E9DB96B86CB5}" presName="sibTrans" presStyleLbl="sibTrans2D1" presStyleIdx="0" presStyleCnt="1"/>
      <dgm:spPr/>
      <dgm:t>
        <a:bodyPr/>
        <a:lstStyle/>
        <a:p>
          <a:endParaRPr lang="en-US"/>
        </a:p>
      </dgm:t>
    </dgm:pt>
    <dgm:pt modelId="{B074FB04-0611-484A-AD9C-485521CCECAE}" type="pres">
      <dgm:prSet presAssocID="{2FA79CB3-7341-4A7F-B9E5-E9DB96B86CB5}" presName="connectorText" presStyleLbl="sibTrans2D1" presStyleIdx="0" presStyleCnt="1"/>
      <dgm:spPr/>
      <dgm:t>
        <a:bodyPr/>
        <a:lstStyle/>
        <a:p>
          <a:endParaRPr lang="en-US"/>
        </a:p>
      </dgm:t>
    </dgm:pt>
    <dgm:pt modelId="{45FAED89-CFA1-4A57-A4B8-075F8CA5C237}" type="pres">
      <dgm:prSet presAssocID="{F9B8CFB2-2B6C-490F-84ED-DD2B4F7C3912}" presName="node" presStyleLbl="node1" presStyleIdx="1" presStyleCnt="2">
        <dgm:presLayoutVars>
          <dgm:bulletEnabled val="1"/>
        </dgm:presLayoutVars>
      </dgm:prSet>
      <dgm:spPr/>
      <dgm:t>
        <a:bodyPr/>
        <a:lstStyle/>
        <a:p>
          <a:endParaRPr lang="en-US"/>
        </a:p>
      </dgm:t>
    </dgm:pt>
  </dgm:ptLst>
  <dgm:cxnLst>
    <dgm:cxn modelId="{6A8D059B-0F22-4B6D-A32F-2FA99B0837A8}" type="presOf" srcId="{E7CEFD84-67DB-42E2-8EEE-C232C986BA0A}" destId="{2A479141-DA86-4DE8-AF07-7132D13844F1}" srcOrd="0" destOrd="0" presId="urn:microsoft.com/office/officeart/2005/8/layout/process1"/>
    <dgm:cxn modelId="{1BB2206C-2422-432E-B3D9-30569E962EC9}" type="presOf" srcId="{F9B8CFB2-2B6C-490F-84ED-DD2B4F7C3912}" destId="{45FAED89-CFA1-4A57-A4B8-075F8CA5C237}" srcOrd="0" destOrd="0" presId="urn:microsoft.com/office/officeart/2005/8/layout/process1"/>
    <dgm:cxn modelId="{DB983658-8133-463D-BEAD-30F23CB31F41}" type="presOf" srcId="{2FA79CB3-7341-4A7F-B9E5-E9DB96B86CB5}" destId="{B074FB04-0611-484A-AD9C-485521CCECAE}" srcOrd="1" destOrd="0" presId="urn:microsoft.com/office/officeart/2005/8/layout/process1"/>
    <dgm:cxn modelId="{D2E5FCAC-4F1B-4A85-8EC1-4D9E8AE7C817}" srcId="{E7CEFD84-67DB-42E2-8EEE-C232C986BA0A}" destId="{F9B8CFB2-2B6C-490F-84ED-DD2B4F7C3912}" srcOrd="1" destOrd="0" parTransId="{E6FEBF8A-1FBD-4B8A-BE80-5CE14624A5F9}" sibTransId="{87402915-A98C-4BC1-9D0D-A7355F9FD848}"/>
    <dgm:cxn modelId="{C8B0FF26-F91C-43D2-B41C-0E66FCDC220A}" type="presOf" srcId="{2FA79CB3-7341-4A7F-B9E5-E9DB96B86CB5}" destId="{F21E24CE-6FED-4B4A-B27F-49E4567438A5}" srcOrd="0" destOrd="0" presId="urn:microsoft.com/office/officeart/2005/8/layout/process1"/>
    <dgm:cxn modelId="{E7980299-6E42-4F50-A483-EF01668F1A92}" type="presOf" srcId="{57C48959-C540-4AFE-9F3D-D1A7CE42D93C}" destId="{2307C433-F4A0-45E3-BC7A-52A5D3C6AF25}" srcOrd="0" destOrd="0" presId="urn:microsoft.com/office/officeart/2005/8/layout/process1"/>
    <dgm:cxn modelId="{DF7A3422-C6F8-4E29-A2AE-60FB980C161D}" srcId="{E7CEFD84-67DB-42E2-8EEE-C232C986BA0A}" destId="{57C48959-C540-4AFE-9F3D-D1A7CE42D93C}" srcOrd="0" destOrd="0" parTransId="{9DC75C92-D140-4A22-9063-728A7B542106}" sibTransId="{2FA79CB3-7341-4A7F-B9E5-E9DB96B86CB5}"/>
    <dgm:cxn modelId="{44C34F77-0DA0-4AB4-B00E-6AFA8AB2365F}" type="presParOf" srcId="{2A479141-DA86-4DE8-AF07-7132D13844F1}" destId="{2307C433-F4A0-45E3-BC7A-52A5D3C6AF25}" srcOrd="0" destOrd="0" presId="urn:microsoft.com/office/officeart/2005/8/layout/process1"/>
    <dgm:cxn modelId="{26F637D3-84FB-4B8C-ABDC-D6FD223860C7}" type="presParOf" srcId="{2A479141-DA86-4DE8-AF07-7132D13844F1}" destId="{F21E24CE-6FED-4B4A-B27F-49E4567438A5}" srcOrd="1" destOrd="0" presId="urn:microsoft.com/office/officeart/2005/8/layout/process1"/>
    <dgm:cxn modelId="{0467DA0F-0A3C-4080-AF87-E0A10EADEBFE}" type="presParOf" srcId="{F21E24CE-6FED-4B4A-B27F-49E4567438A5}" destId="{B074FB04-0611-484A-AD9C-485521CCECAE}" srcOrd="0" destOrd="0" presId="urn:microsoft.com/office/officeart/2005/8/layout/process1"/>
    <dgm:cxn modelId="{CCB46809-A02C-48AE-904E-CD8442C49C41}" type="presParOf" srcId="{2A479141-DA86-4DE8-AF07-7132D13844F1}" destId="{45FAED89-CFA1-4A57-A4B8-075F8CA5C237}" srcOrd="2"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5A9107-0641-4252-8066-EF320C003117}" type="doc">
      <dgm:prSet loTypeId="urn:microsoft.com/office/officeart/2005/8/layout/process1" loCatId="process" qsTypeId="urn:microsoft.com/office/officeart/2005/8/quickstyle/simple5" qsCatId="simple" csTypeId="urn:microsoft.com/office/officeart/2005/8/colors/colorful1#4" csCatId="colorful" phldr="1"/>
      <dgm:spPr/>
    </dgm:pt>
    <dgm:pt modelId="{7A2C0A50-B023-44DB-8448-B8E2B921A4D1}">
      <dgm:prSet phldrT="[Text]" custT="1"/>
      <dgm:spPr>
        <a:solidFill>
          <a:schemeClr val="accent4">
            <a:lumMod val="40000"/>
            <a:lumOff val="60000"/>
          </a:schemeClr>
        </a:solidFill>
      </dgm:spPr>
      <dgm:t>
        <a:bodyPr/>
        <a:lstStyle/>
        <a:p>
          <a:r>
            <a:rPr lang="vi-VN" sz="2400" b="1" dirty="0">
              <a:solidFill>
                <a:schemeClr val="tx1"/>
              </a:solidFill>
              <a:latin typeface="Times New Roman" panose="02020603050405020304" pitchFamily="18" charset="0"/>
              <a:cs typeface="Times New Roman" panose="02020603050405020304" pitchFamily="18" charset="0"/>
            </a:rPr>
            <a:t>activităţi</a:t>
          </a:r>
          <a:r>
            <a:rPr lang="ro-RO" sz="2400" b="1" dirty="0">
              <a:solidFill>
                <a:schemeClr val="tx1"/>
              </a:solidFill>
              <a:latin typeface="Times New Roman" panose="02020603050405020304" pitchFamily="18" charset="0"/>
              <a:cs typeface="Times New Roman" panose="02020603050405020304" pitchFamily="18" charset="0"/>
            </a:rPr>
            <a:t>le</a:t>
          </a:r>
          <a:r>
            <a:rPr lang="vi-VN" sz="2400" b="1" dirty="0">
              <a:solidFill>
                <a:schemeClr val="tx1"/>
              </a:solidFill>
              <a:latin typeface="Times New Roman" panose="02020603050405020304" pitchFamily="18" charset="0"/>
              <a:cs typeface="Times New Roman" panose="02020603050405020304" pitchFamily="18" charset="0"/>
            </a:rPr>
            <a:t> pe interese</a:t>
          </a:r>
          <a:endParaRPr lang="ro-RO" sz="2400" b="1" dirty="0">
            <a:solidFill>
              <a:schemeClr val="tx1"/>
            </a:solidFill>
            <a:latin typeface="Times New Roman" panose="02020603050405020304" pitchFamily="18" charset="0"/>
            <a:cs typeface="Times New Roman" panose="02020603050405020304" pitchFamily="18" charset="0"/>
          </a:endParaRPr>
        </a:p>
      </dgm:t>
    </dgm:pt>
    <dgm:pt modelId="{7B2033CF-3DE0-4004-9C7B-959C122E93AF}" type="parTrans" cxnId="{24DF934C-7FE8-41A7-9D48-50FAA7493878}">
      <dgm:prSet/>
      <dgm:spPr/>
      <dgm:t>
        <a:bodyPr/>
        <a:lstStyle/>
        <a:p>
          <a:endParaRPr lang="ro-RO"/>
        </a:p>
      </dgm:t>
    </dgm:pt>
    <dgm:pt modelId="{4FD03739-1DCD-432C-B3C0-AD7EA859D727}" type="sibTrans" cxnId="{24DF934C-7FE8-41A7-9D48-50FAA7493878}">
      <dgm:prSet/>
      <dgm:spPr>
        <a:solidFill>
          <a:schemeClr val="accent5">
            <a:lumMod val="40000"/>
            <a:lumOff val="60000"/>
          </a:schemeClr>
        </a:solidFill>
      </dgm:spPr>
      <dgm:t>
        <a:bodyPr/>
        <a:lstStyle/>
        <a:p>
          <a:endParaRPr lang="ro-RO"/>
        </a:p>
      </dgm:t>
    </dgm:pt>
    <dgm:pt modelId="{BE4214EC-82C3-4250-8B14-A9DF7D9FEBBE}">
      <dgm:prSet phldrT="[Text]" custT="1"/>
      <dgm:spPr>
        <a:solidFill>
          <a:schemeClr val="accent5">
            <a:lumMod val="40000"/>
            <a:lumOff val="60000"/>
          </a:schemeClr>
        </a:solidFill>
      </dgm:spPr>
      <dgm:t>
        <a:bodyPr/>
        <a:lstStyle/>
        <a:p>
          <a:r>
            <a:rPr lang="vi-VN" sz="2400" b="1" dirty="0">
              <a:solidFill>
                <a:schemeClr val="tx1"/>
              </a:solidFill>
              <a:latin typeface="Times New Roman" panose="02020603050405020304" pitchFamily="18" charset="0"/>
              <a:cs typeface="Times New Roman" panose="02020603050405020304" pitchFamily="18" charset="0"/>
            </a:rPr>
            <a:t>secţii, cercuri</a:t>
          </a:r>
          <a:endParaRPr lang="ro-RO" sz="2400" b="1" dirty="0">
            <a:solidFill>
              <a:schemeClr val="tx1"/>
            </a:solidFill>
            <a:latin typeface="Times New Roman" panose="02020603050405020304" pitchFamily="18" charset="0"/>
            <a:cs typeface="Times New Roman" panose="02020603050405020304" pitchFamily="18" charset="0"/>
          </a:endParaRPr>
        </a:p>
      </dgm:t>
    </dgm:pt>
    <dgm:pt modelId="{084E0CE0-5DF5-4BE4-B487-0E29BA1B70A2}" type="parTrans" cxnId="{BE43C684-0518-4FEE-B16E-AE22DF8F0506}">
      <dgm:prSet/>
      <dgm:spPr/>
      <dgm:t>
        <a:bodyPr/>
        <a:lstStyle/>
        <a:p>
          <a:endParaRPr lang="ro-RO"/>
        </a:p>
      </dgm:t>
    </dgm:pt>
    <dgm:pt modelId="{ECFEAF2F-9524-4DB8-8993-1DC5AF0A37A1}" type="sibTrans" cxnId="{BE43C684-0518-4FEE-B16E-AE22DF8F0506}">
      <dgm:prSet/>
      <dgm:spPr/>
      <dgm:t>
        <a:bodyPr/>
        <a:lstStyle/>
        <a:p>
          <a:endParaRPr lang="ro-RO"/>
        </a:p>
      </dgm:t>
    </dgm:pt>
    <dgm:pt modelId="{2867B766-AF7D-4399-A45E-8FC562CBC20C}" type="pres">
      <dgm:prSet presAssocID="{7C5A9107-0641-4252-8066-EF320C003117}" presName="Name0" presStyleCnt="0">
        <dgm:presLayoutVars>
          <dgm:dir/>
          <dgm:resizeHandles val="exact"/>
        </dgm:presLayoutVars>
      </dgm:prSet>
      <dgm:spPr/>
    </dgm:pt>
    <dgm:pt modelId="{0328AC98-73C7-4E46-B074-2B87B8A2FD80}" type="pres">
      <dgm:prSet presAssocID="{7A2C0A50-B023-44DB-8448-B8E2B921A4D1}" presName="node" presStyleLbl="node1" presStyleIdx="0" presStyleCnt="2" custLinFactNeighborX="1043" custLinFactNeighborY="3056">
        <dgm:presLayoutVars>
          <dgm:bulletEnabled val="1"/>
        </dgm:presLayoutVars>
      </dgm:prSet>
      <dgm:spPr/>
      <dgm:t>
        <a:bodyPr/>
        <a:lstStyle/>
        <a:p>
          <a:endParaRPr lang="en-US"/>
        </a:p>
      </dgm:t>
    </dgm:pt>
    <dgm:pt modelId="{0CA60B84-BB52-4C8C-9A2C-B44EE446CB40}" type="pres">
      <dgm:prSet presAssocID="{4FD03739-1DCD-432C-B3C0-AD7EA859D727}" presName="sibTrans" presStyleLbl="sibTrans2D1" presStyleIdx="0" presStyleCnt="1"/>
      <dgm:spPr/>
      <dgm:t>
        <a:bodyPr/>
        <a:lstStyle/>
        <a:p>
          <a:endParaRPr lang="en-US"/>
        </a:p>
      </dgm:t>
    </dgm:pt>
    <dgm:pt modelId="{1AC0AA4A-6EE4-4E15-AFC2-4C96B1391672}" type="pres">
      <dgm:prSet presAssocID="{4FD03739-1DCD-432C-B3C0-AD7EA859D727}" presName="connectorText" presStyleLbl="sibTrans2D1" presStyleIdx="0" presStyleCnt="1"/>
      <dgm:spPr/>
      <dgm:t>
        <a:bodyPr/>
        <a:lstStyle/>
        <a:p>
          <a:endParaRPr lang="en-US"/>
        </a:p>
      </dgm:t>
    </dgm:pt>
    <dgm:pt modelId="{65BE1864-7C0D-4189-A26A-241602E6CA31}" type="pres">
      <dgm:prSet presAssocID="{BE4214EC-82C3-4250-8B14-A9DF7D9FEBBE}" presName="node" presStyleLbl="node1" presStyleIdx="1" presStyleCnt="2" custLinFactX="100000" custLinFactNeighborX="141938" custLinFactNeighborY="-48935">
        <dgm:presLayoutVars>
          <dgm:bulletEnabled val="1"/>
        </dgm:presLayoutVars>
      </dgm:prSet>
      <dgm:spPr/>
      <dgm:t>
        <a:bodyPr/>
        <a:lstStyle/>
        <a:p>
          <a:endParaRPr lang="en-US"/>
        </a:p>
      </dgm:t>
    </dgm:pt>
  </dgm:ptLst>
  <dgm:cxnLst>
    <dgm:cxn modelId="{24DF934C-7FE8-41A7-9D48-50FAA7493878}" srcId="{7C5A9107-0641-4252-8066-EF320C003117}" destId="{7A2C0A50-B023-44DB-8448-B8E2B921A4D1}" srcOrd="0" destOrd="0" parTransId="{7B2033CF-3DE0-4004-9C7B-959C122E93AF}" sibTransId="{4FD03739-1DCD-432C-B3C0-AD7EA859D727}"/>
    <dgm:cxn modelId="{A44D8E5E-05F4-4757-A5B3-8A5C52C5BD5C}" type="presOf" srcId="{4FD03739-1DCD-432C-B3C0-AD7EA859D727}" destId="{0CA60B84-BB52-4C8C-9A2C-B44EE446CB40}" srcOrd="0" destOrd="0" presId="urn:microsoft.com/office/officeart/2005/8/layout/process1"/>
    <dgm:cxn modelId="{D5B272FC-31DC-4B78-9D60-6674020DF943}" type="presOf" srcId="{7C5A9107-0641-4252-8066-EF320C003117}" destId="{2867B766-AF7D-4399-A45E-8FC562CBC20C}" srcOrd="0" destOrd="0" presId="urn:microsoft.com/office/officeart/2005/8/layout/process1"/>
    <dgm:cxn modelId="{9338040E-441F-4D5B-8ED3-502E5E81163F}" type="presOf" srcId="{4FD03739-1DCD-432C-B3C0-AD7EA859D727}" destId="{1AC0AA4A-6EE4-4E15-AFC2-4C96B1391672}" srcOrd="1" destOrd="0" presId="urn:microsoft.com/office/officeart/2005/8/layout/process1"/>
    <dgm:cxn modelId="{EB56CE09-4BA3-418F-A5D1-1A6E8720DC7C}" type="presOf" srcId="{7A2C0A50-B023-44DB-8448-B8E2B921A4D1}" destId="{0328AC98-73C7-4E46-B074-2B87B8A2FD80}" srcOrd="0" destOrd="0" presId="urn:microsoft.com/office/officeart/2005/8/layout/process1"/>
    <dgm:cxn modelId="{BE43C684-0518-4FEE-B16E-AE22DF8F0506}" srcId="{7C5A9107-0641-4252-8066-EF320C003117}" destId="{BE4214EC-82C3-4250-8B14-A9DF7D9FEBBE}" srcOrd="1" destOrd="0" parTransId="{084E0CE0-5DF5-4BE4-B487-0E29BA1B70A2}" sibTransId="{ECFEAF2F-9524-4DB8-8993-1DC5AF0A37A1}"/>
    <dgm:cxn modelId="{4A740B06-E0CC-48C8-AB8F-D4916B0AF5E2}" type="presOf" srcId="{BE4214EC-82C3-4250-8B14-A9DF7D9FEBBE}" destId="{65BE1864-7C0D-4189-A26A-241602E6CA31}" srcOrd="0" destOrd="0" presId="urn:microsoft.com/office/officeart/2005/8/layout/process1"/>
    <dgm:cxn modelId="{8F6B6481-58A2-4F9A-A501-8F27E2670F81}" type="presParOf" srcId="{2867B766-AF7D-4399-A45E-8FC562CBC20C}" destId="{0328AC98-73C7-4E46-B074-2B87B8A2FD80}" srcOrd="0" destOrd="0" presId="urn:microsoft.com/office/officeart/2005/8/layout/process1"/>
    <dgm:cxn modelId="{785237A5-BBCB-49BA-9E35-F5356195F02D}" type="presParOf" srcId="{2867B766-AF7D-4399-A45E-8FC562CBC20C}" destId="{0CA60B84-BB52-4C8C-9A2C-B44EE446CB40}" srcOrd="1" destOrd="0" presId="urn:microsoft.com/office/officeart/2005/8/layout/process1"/>
    <dgm:cxn modelId="{153E67AD-E4A6-4B55-9B97-2EC257FF0BAD}" type="presParOf" srcId="{0CA60B84-BB52-4C8C-9A2C-B44EE446CB40}" destId="{1AC0AA4A-6EE4-4E15-AFC2-4C96B1391672}" srcOrd="0" destOrd="0" presId="urn:microsoft.com/office/officeart/2005/8/layout/process1"/>
    <dgm:cxn modelId="{7A944E37-4B5E-40E6-8F8A-1B4D800CF379}" type="presParOf" srcId="{2867B766-AF7D-4399-A45E-8FC562CBC20C}" destId="{65BE1864-7C0D-4189-A26A-241602E6CA31}" srcOrd="2" destOrd="0" presId="urn:microsoft.com/office/officeart/2005/8/layout/process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5ED4A0-3FD8-4DED-8582-C39A2C4D2EE1}" type="doc">
      <dgm:prSet loTypeId="urn:microsoft.com/office/officeart/2005/8/layout/process1" loCatId="process" qsTypeId="urn:microsoft.com/office/officeart/2005/8/quickstyle/3d1" qsCatId="3D" csTypeId="urn:microsoft.com/office/officeart/2005/8/colors/colorful4" csCatId="colorful" phldr="1"/>
      <dgm:spPr/>
    </dgm:pt>
    <dgm:pt modelId="{9C56DB90-DAE6-45B2-B0CC-67CF92CC8DD8}">
      <dgm:prSet phldrT="[Text]"/>
      <dgm:spPr>
        <a:solidFill>
          <a:schemeClr val="accent1">
            <a:lumMod val="20000"/>
            <a:lumOff val="80000"/>
          </a:schemeClr>
        </a:solidFill>
      </dgm:spPr>
      <dgm:t>
        <a:bodyPr/>
        <a:lstStyle/>
        <a:p>
          <a:r>
            <a:rPr lang="vi-VN" b="1" dirty="0">
              <a:solidFill>
                <a:schemeClr val="tx1"/>
              </a:solidFill>
              <a:latin typeface="Times New Roman" panose="02020603050405020304" pitchFamily="18" charset="0"/>
              <a:cs typeface="Times New Roman" panose="02020603050405020304" pitchFamily="18" charset="0"/>
            </a:rPr>
            <a:t>odihna activă</a:t>
          </a:r>
          <a:endParaRPr lang="ro-RO" b="1" dirty="0">
            <a:solidFill>
              <a:schemeClr val="tx1"/>
            </a:solidFill>
            <a:latin typeface="Times New Roman" panose="02020603050405020304" pitchFamily="18" charset="0"/>
            <a:cs typeface="Times New Roman" panose="02020603050405020304" pitchFamily="18" charset="0"/>
          </a:endParaRPr>
        </a:p>
      </dgm:t>
    </dgm:pt>
    <dgm:pt modelId="{2CC496B8-D3FD-4A97-87A4-E034A96278BE}" type="parTrans" cxnId="{194522B4-B19A-477A-977B-E2019B1B9D80}">
      <dgm:prSet/>
      <dgm:spPr/>
      <dgm:t>
        <a:bodyPr/>
        <a:lstStyle/>
        <a:p>
          <a:endParaRPr lang="ro-RO"/>
        </a:p>
      </dgm:t>
    </dgm:pt>
    <dgm:pt modelId="{0F4EE8AF-E7AF-4153-BE28-966A8FD062EA}" type="sibTrans" cxnId="{194522B4-B19A-477A-977B-E2019B1B9D80}">
      <dgm:prSet/>
      <dgm:spPr>
        <a:solidFill>
          <a:schemeClr val="accent2">
            <a:lumMod val="40000"/>
            <a:lumOff val="60000"/>
          </a:schemeClr>
        </a:solidFill>
      </dgm:spPr>
      <dgm:t>
        <a:bodyPr/>
        <a:lstStyle/>
        <a:p>
          <a:endParaRPr lang="ro-RO"/>
        </a:p>
      </dgm:t>
    </dgm:pt>
    <dgm:pt modelId="{7392D62C-F7F2-4516-AB36-F378E31BA6BC}">
      <dgm:prSet phldrT="[Text]"/>
      <dgm:spPr>
        <a:solidFill>
          <a:schemeClr val="accent2">
            <a:lumMod val="60000"/>
            <a:lumOff val="40000"/>
          </a:schemeClr>
        </a:solidFill>
      </dgm:spPr>
      <dgm:t>
        <a:bodyPr/>
        <a:lstStyle/>
        <a:p>
          <a:r>
            <a:rPr lang="vi-VN" b="1" dirty="0">
              <a:solidFill>
                <a:schemeClr val="tx1"/>
              </a:solidFill>
              <a:latin typeface="Times New Roman" panose="02020603050405020304" pitchFamily="18" charset="0"/>
              <a:cs typeface="Times New Roman" panose="02020603050405020304" pitchFamily="18" charset="0"/>
            </a:rPr>
            <a:t>distracţiile</a:t>
          </a:r>
          <a:endParaRPr lang="ro-RO" b="1" dirty="0">
            <a:solidFill>
              <a:schemeClr val="tx1"/>
            </a:solidFill>
            <a:latin typeface="Times New Roman" panose="02020603050405020304" pitchFamily="18" charset="0"/>
            <a:cs typeface="Times New Roman" panose="02020603050405020304" pitchFamily="18" charset="0"/>
          </a:endParaRPr>
        </a:p>
      </dgm:t>
    </dgm:pt>
    <dgm:pt modelId="{A25B8CAE-DCA1-4A84-B6A4-882E934BB719}" type="parTrans" cxnId="{8B27B993-2152-4E49-987F-3D1B7CCF5211}">
      <dgm:prSet/>
      <dgm:spPr/>
      <dgm:t>
        <a:bodyPr/>
        <a:lstStyle/>
        <a:p>
          <a:endParaRPr lang="ro-RO"/>
        </a:p>
      </dgm:t>
    </dgm:pt>
    <dgm:pt modelId="{59C0068B-F617-4A90-9F61-9E6E863020BC}" type="sibTrans" cxnId="{8B27B993-2152-4E49-987F-3D1B7CCF5211}">
      <dgm:prSet/>
      <dgm:spPr>
        <a:solidFill>
          <a:schemeClr val="accent3">
            <a:lumMod val="60000"/>
            <a:lumOff val="40000"/>
          </a:schemeClr>
        </a:solidFill>
      </dgm:spPr>
      <dgm:t>
        <a:bodyPr/>
        <a:lstStyle/>
        <a:p>
          <a:endParaRPr lang="ro-RO"/>
        </a:p>
      </dgm:t>
    </dgm:pt>
    <dgm:pt modelId="{222E5166-2195-496E-82C0-2E0287D832F0}">
      <dgm:prSet phldrT="[Text]"/>
      <dgm:spPr>
        <a:solidFill>
          <a:schemeClr val="accent3">
            <a:lumMod val="60000"/>
            <a:lumOff val="40000"/>
          </a:schemeClr>
        </a:solidFill>
      </dgm:spPr>
      <dgm:t>
        <a:bodyPr/>
        <a:lstStyle/>
        <a:p>
          <a:r>
            <a:rPr lang="ro-RO" b="1" dirty="0">
              <a:solidFill>
                <a:schemeClr val="tx1"/>
              </a:solidFill>
              <a:latin typeface="Times New Roman" panose="02020603050405020304" pitchFamily="18" charset="0"/>
              <a:cs typeface="Times New Roman" panose="02020603050405020304" pitchFamily="18" charset="0"/>
            </a:rPr>
            <a:t>z</a:t>
          </a:r>
          <a:r>
            <a:rPr lang="vi-VN" b="1" dirty="0">
              <a:solidFill>
                <a:schemeClr val="tx1"/>
              </a:solidFill>
              <a:latin typeface="Times New Roman" panose="02020603050405020304" pitchFamily="18" charset="0"/>
              <a:cs typeface="Times New Roman" panose="02020603050405020304" pitchFamily="18" charset="0"/>
            </a:rPr>
            <a:t>ilele sănătăţii</a:t>
          </a:r>
          <a:endParaRPr lang="ro-RO" b="1" dirty="0">
            <a:solidFill>
              <a:schemeClr val="tx1"/>
            </a:solidFill>
            <a:latin typeface="Times New Roman" panose="02020603050405020304" pitchFamily="18" charset="0"/>
            <a:cs typeface="Times New Roman" panose="02020603050405020304" pitchFamily="18" charset="0"/>
          </a:endParaRPr>
        </a:p>
      </dgm:t>
    </dgm:pt>
    <dgm:pt modelId="{764418A8-D2BB-48A9-BA33-E137BC89FA38}" type="parTrans" cxnId="{AF7410FE-2FD8-40C7-AC79-62C5C30185EA}">
      <dgm:prSet/>
      <dgm:spPr/>
      <dgm:t>
        <a:bodyPr/>
        <a:lstStyle/>
        <a:p>
          <a:endParaRPr lang="ro-RO"/>
        </a:p>
      </dgm:t>
    </dgm:pt>
    <dgm:pt modelId="{91CDC369-73B4-4150-8A09-B1437B44E9DC}" type="sibTrans" cxnId="{AF7410FE-2FD8-40C7-AC79-62C5C30185EA}">
      <dgm:prSet/>
      <dgm:spPr>
        <a:solidFill>
          <a:schemeClr val="accent6">
            <a:lumMod val="40000"/>
            <a:lumOff val="60000"/>
          </a:schemeClr>
        </a:solidFill>
      </dgm:spPr>
      <dgm:t>
        <a:bodyPr/>
        <a:lstStyle/>
        <a:p>
          <a:endParaRPr lang="ro-RO"/>
        </a:p>
      </dgm:t>
    </dgm:pt>
    <dgm:pt modelId="{8E9755EF-5462-4BB6-BCCA-425E40D047E1}">
      <dgm:prSet phldrT="[Text]"/>
      <dgm:spPr>
        <a:solidFill>
          <a:schemeClr val="accent6">
            <a:lumMod val="40000"/>
            <a:lumOff val="60000"/>
          </a:schemeClr>
        </a:solidFill>
      </dgm:spPr>
      <dgm:t>
        <a:bodyPr/>
        <a:lstStyle/>
        <a:p>
          <a:r>
            <a:rPr lang="vi-VN" b="1" dirty="0">
              <a:solidFill>
                <a:schemeClr val="tx1"/>
              </a:solidFill>
              <a:latin typeface="Times New Roman" panose="02020603050405020304" pitchFamily="18" charset="0"/>
              <a:cs typeface="Times New Roman" panose="02020603050405020304" pitchFamily="18" charset="0"/>
            </a:rPr>
            <a:t>vacanţa</a:t>
          </a:r>
          <a:endParaRPr lang="ro-RO" b="1" dirty="0">
            <a:solidFill>
              <a:schemeClr val="tx1"/>
            </a:solidFill>
            <a:latin typeface="Times New Roman" panose="02020603050405020304" pitchFamily="18" charset="0"/>
            <a:cs typeface="Times New Roman" panose="02020603050405020304" pitchFamily="18" charset="0"/>
          </a:endParaRPr>
        </a:p>
      </dgm:t>
    </dgm:pt>
    <dgm:pt modelId="{FCCA2A8E-F0F1-451A-A1D4-79669AEE6D95}" type="parTrans" cxnId="{FFCB0154-948C-4FD4-B6CD-E920A1D2562F}">
      <dgm:prSet/>
      <dgm:spPr/>
      <dgm:t>
        <a:bodyPr/>
        <a:lstStyle/>
        <a:p>
          <a:endParaRPr lang="ro-RO"/>
        </a:p>
      </dgm:t>
    </dgm:pt>
    <dgm:pt modelId="{1E2DCF8D-C8A7-4E27-8B19-2DF63BEAC0A2}" type="sibTrans" cxnId="{FFCB0154-948C-4FD4-B6CD-E920A1D2562F}">
      <dgm:prSet/>
      <dgm:spPr/>
      <dgm:t>
        <a:bodyPr/>
        <a:lstStyle/>
        <a:p>
          <a:endParaRPr lang="ro-RO"/>
        </a:p>
      </dgm:t>
    </dgm:pt>
    <dgm:pt modelId="{80380449-1C87-4638-A6FB-C610721AE777}" type="pres">
      <dgm:prSet presAssocID="{C25ED4A0-3FD8-4DED-8582-C39A2C4D2EE1}" presName="Name0" presStyleCnt="0">
        <dgm:presLayoutVars>
          <dgm:dir/>
          <dgm:resizeHandles val="exact"/>
        </dgm:presLayoutVars>
      </dgm:prSet>
      <dgm:spPr/>
    </dgm:pt>
    <dgm:pt modelId="{50874E91-EECD-42AC-ACFE-6A243E4D0DDD}" type="pres">
      <dgm:prSet presAssocID="{9C56DB90-DAE6-45B2-B0CC-67CF92CC8DD8}" presName="node" presStyleLbl="node1" presStyleIdx="0" presStyleCnt="4">
        <dgm:presLayoutVars>
          <dgm:bulletEnabled val="1"/>
        </dgm:presLayoutVars>
      </dgm:prSet>
      <dgm:spPr/>
      <dgm:t>
        <a:bodyPr/>
        <a:lstStyle/>
        <a:p>
          <a:endParaRPr lang="en-US"/>
        </a:p>
      </dgm:t>
    </dgm:pt>
    <dgm:pt modelId="{E3995297-3590-48B8-95C0-71F4A5EE48E4}" type="pres">
      <dgm:prSet presAssocID="{0F4EE8AF-E7AF-4153-BE28-966A8FD062EA}" presName="sibTrans" presStyleLbl="sibTrans2D1" presStyleIdx="0" presStyleCnt="3"/>
      <dgm:spPr/>
      <dgm:t>
        <a:bodyPr/>
        <a:lstStyle/>
        <a:p>
          <a:endParaRPr lang="en-US"/>
        </a:p>
      </dgm:t>
    </dgm:pt>
    <dgm:pt modelId="{B7D15193-6C3C-4AA7-9764-38C33460E8A0}" type="pres">
      <dgm:prSet presAssocID="{0F4EE8AF-E7AF-4153-BE28-966A8FD062EA}" presName="connectorText" presStyleLbl="sibTrans2D1" presStyleIdx="0" presStyleCnt="3"/>
      <dgm:spPr/>
      <dgm:t>
        <a:bodyPr/>
        <a:lstStyle/>
        <a:p>
          <a:endParaRPr lang="en-US"/>
        </a:p>
      </dgm:t>
    </dgm:pt>
    <dgm:pt modelId="{CEFFB1B4-1410-4770-B96F-6DCDC8FCDCFB}" type="pres">
      <dgm:prSet presAssocID="{7392D62C-F7F2-4516-AB36-F378E31BA6BC}" presName="node" presStyleLbl="node1" presStyleIdx="1" presStyleCnt="4">
        <dgm:presLayoutVars>
          <dgm:bulletEnabled val="1"/>
        </dgm:presLayoutVars>
      </dgm:prSet>
      <dgm:spPr/>
      <dgm:t>
        <a:bodyPr/>
        <a:lstStyle/>
        <a:p>
          <a:endParaRPr lang="en-US"/>
        </a:p>
      </dgm:t>
    </dgm:pt>
    <dgm:pt modelId="{E923F3F9-8D35-48FE-B053-2F5AAC8F2E31}" type="pres">
      <dgm:prSet presAssocID="{59C0068B-F617-4A90-9F61-9E6E863020BC}" presName="sibTrans" presStyleLbl="sibTrans2D1" presStyleIdx="1" presStyleCnt="3"/>
      <dgm:spPr/>
      <dgm:t>
        <a:bodyPr/>
        <a:lstStyle/>
        <a:p>
          <a:endParaRPr lang="en-US"/>
        </a:p>
      </dgm:t>
    </dgm:pt>
    <dgm:pt modelId="{9AC4F40C-4BC5-4FBE-949E-04E9B2333B22}" type="pres">
      <dgm:prSet presAssocID="{59C0068B-F617-4A90-9F61-9E6E863020BC}" presName="connectorText" presStyleLbl="sibTrans2D1" presStyleIdx="1" presStyleCnt="3"/>
      <dgm:spPr/>
      <dgm:t>
        <a:bodyPr/>
        <a:lstStyle/>
        <a:p>
          <a:endParaRPr lang="en-US"/>
        </a:p>
      </dgm:t>
    </dgm:pt>
    <dgm:pt modelId="{389CD395-C676-42BE-8291-C18518AC296D}" type="pres">
      <dgm:prSet presAssocID="{222E5166-2195-496E-82C0-2E0287D832F0}" presName="node" presStyleLbl="node1" presStyleIdx="2" presStyleCnt="4">
        <dgm:presLayoutVars>
          <dgm:bulletEnabled val="1"/>
        </dgm:presLayoutVars>
      </dgm:prSet>
      <dgm:spPr/>
      <dgm:t>
        <a:bodyPr/>
        <a:lstStyle/>
        <a:p>
          <a:endParaRPr lang="en-US"/>
        </a:p>
      </dgm:t>
    </dgm:pt>
    <dgm:pt modelId="{6FAA6D21-62E0-4662-8F35-276AD2D96246}" type="pres">
      <dgm:prSet presAssocID="{91CDC369-73B4-4150-8A09-B1437B44E9DC}" presName="sibTrans" presStyleLbl="sibTrans2D1" presStyleIdx="2" presStyleCnt="3"/>
      <dgm:spPr/>
      <dgm:t>
        <a:bodyPr/>
        <a:lstStyle/>
        <a:p>
          <a:endParaRPr lang="en-US"/>
        </a:p>
      </dgm:t>
    </dgm:pt>
    <dgm:pt modelId="{A5E8825F-733A-476E-8DED-2599711028BE}" type="pres">
      <dgm:prSet presAssocID="{91CDC369-73B4-4150-8A09-B1437B44E9DC}" presName="connectorText" presStyleLbl="sibTrans2D1" presStyleIdx="2" presStyleCnt="3"/>
      <dgm:spPr/>
      <dgm:t>
        <a:bodyPr/>
        <a:lstStyle/>
        <a:p>
          <a:endParaRPr lang="en-US"/>
        </a:p>
      </dgm:t>
    </dgm:pt>
    <dgm:pt modelId="{291E0F30-3B2E-4FD5-BEA5-12039F11F817}" type="pres">
      <dgm:prSet presAssocID="{8E9755EF-5462-4BB6-BCCA-425E40D047E1}" presName="node" presStyleLbl="node1" presStyleIdx="3" presStyleCnt="4">
        <dgm:presLayoutVars>
          <dgm:bulletEnabled val="1"/>
        </dgm:presLayoutVars>
      </dgm:prSet>
      <dgm:spPr/>
      <dgm:t>
        <a:bodyPr/>
        <a:lstStyle/>
        <a:p>
          <a:endParaRPr lang="en-US"/>
        </a:p>
      </dgm:t>
    </dgm:pt>
  </dgm:ptLst>
  <dgm:cxnLst>
    <dgm:cxn modelId="{F0FE6372-8E9E-405C-9A95-4902D3DB5DF2}" type="presOf" srcId="{C25ED4A0-3FD8-4DED-8582-C39A2C4D2EE1}" destId="{80380449-1C87-4638-A6FB-C610721AE777}" srcOrd="0" destOrd="0" presId="urn:microsoft.com/office/officeart/2005/8/layout/process1"/>
    <dgm:cxn modelId="{E66B1F76-BF3D-4722-B4F1-99E51665041F}" type="presOf" srcId="{0F4EE8AF-E7AF-4153-BE28-966A8FD062EA}" destId="{E3995297-3590-48B8-95C0-71F4A5EE48E4}" srcOrd="0" destOrd="0" presId="urn:microsoft.com/office/officeart/2005/8/layout/process1"/>
    <dgm:cxn modelId="{4811030E-6627-45A9-AF15-9ACBC80696F2}" type="presOf" srcId="{91CDC369-73B4-4150-8A09-B1437B44E9DC}" destId="{6FAA6D21-62E0-4662-8F35-276AD2D96246}" srcOrd="0" destOrd="0" presId="urn:microsoft.com/office/officeart/2005/8/layout/process1"/>
    <dgm:cxn modelId="{FE9BAE11-8656-4EE0-A53C-AC94142DE83F}" type="presOf" srcId="{59C0068B-F617-4A90-9F61-9E6E863020BC}" destId="{E923F3F9-8D35-48FE-B053-2F5AAC8F2E31}" srcOrd="0" destOrd="0" presId="urn:microsoft.com/office/officeart/2005/8/layout/process1"/>
    <dgm:cxn modelId="{1C03F747-6FE1-49DD-9D4E-E24ACC58747A}" type="presOf" srcId="{222E5166-2195-496E-82C0-2E0287D832F0}" destId="{389CD395-C676-42BE-8291-C18518AC296D}" srcOrd="0" destOrd="0" presId="urn:microsoft.com/office/officeart/2005/8/layout/process1"/>
    <dgm:cxn modelId="{EBD09BFB-7FA7-4F15-90CE-5C357A0F3271}" type="presOf" srcId="{7392D62C-F7F2-4516-AB36-F378E31BA6BC}" destId="{CEFFB1B4-1410-4770-B96F-6DCDC8FCDCFB}" srcOrd="0" destOrd="0" presId="urn:microsoft.com/office/officeart/2005/8/layout/process1"/>
    <dgm:cxn modelId="{9EC115F7-F21E-4760-84D3-5BBAACDAA479}" type="presOf" srcId="{9C56DB90-DAE6-45B2-B0CC-67CF92CC8DD8}" destId="{50874E91-EECD-42AC-ACFE-6A243E4D0DDD}" srcOrd="0" destOrd="0" presId="urn:microsoft.com/office/officeart/2005/8/layout/process1"/>
    <dgm:cxn modelId="{FFCB0154-948C-4FD4-B6CD-E920A1D2562F}" srcId="{C25ED4A0-3FD8-4DED-8582-C39A2C4D2EE1}" destId="{8E9755EF-5462-4BB6-BCCA-425E40D047E1}" srcOrd="3" destOrd="0" parTransId="{FCCA2A8E-F0F1-451A-A1D4-79669AEE6D95}" sibTransId="{1E2DCF8D-C8A7-4E27-8B19-2DF63BEAC0A2}"/>
    <dgm:cxn modelId="{4CE69C8A-F8B7-484D-9C90-C042C0BD6A84}" type="presOf" srcId="{59C0068B-F617-4A90-9F61-9E6E863020BC}" destId="{9AC4F40C-4BC5-4FBE-949E-04E9B2333B22}" srcOrd="1" destOrd="0" presId="urn:microsoft.com/office/officeart/2005/8/layout/process1"/>
    <dgm:cxn modelId="{2445C484-53D3-436A-9F6C-2092365D6DA1}" type="presOf" srcId="{8E9755EF-5462-4BB6-BCCA-425E40D047E1}" destId="{291E0F30-3B2E-4FD5-BEA5-12039F11F817}" srcOrd="0" destOrd="0" presId="urn:microsoft.com/office/officeart/2005/8/layout/process1"/>
    <dgm:cxn modelId="{9CDCE4B0-8860-4A14-B8DA-E6170E9707F7}" type="presOf" srcId="{91CDC369-73B4-4150-8A09-B1437B44E9DC}" destId="{A5E8825F-733A-476E-8DED-2599711028BE}" srcOrd="1" destOrd="0" presId="urn:microsoft.com/office/officeart/2005/8/layout/process1"/>
    <dgm:cxn modelId="{194522B4-B19A-477A-977B-E2019B1B9D80}" srcId="{C25ED4A0-3FD8-4DED-8582-C39A2C4D2EE1}" destId="{9C56DB90-DAE6-45B2-B0CC-67CF92CC8DD8}" srcOrd="0" destOrd="0" parTransId="{2CC496B8-D3FD-4A97-87A4-E034A96278BE}" sibTransId="{0F4EE8AF-E7AF-4153-BE28-966A8FD062EA}"/>
    <dgm:cxn modelId="{73C6AC29-2D87-4152-B2F3-A62A41C4CC17}" type="presOf" srcId="{0F4EE8AF-E7AF-4153-BE28-966A8FD062EA}" destId="{B7D15193-6C3C-4AA7-9764-38C33460E8A0}" srcOrd="1" destOrd="0" presId="urn:microsoft.com/office/officeart/2005/8/layout/process1"/>
    <dgm:cxn modelId="{8B27B993-2152-4E49-987F-3D1B7CCF5211}" srcId="{C25ED4A0-3FD8-4DED-8582-C39A2C4D2EE1}" destId="{7392D62C-F7F2-4516-AB36-F378E31BA6BC}" srcOrd="1" destOrd="0" parTransId="{A25B8CAE-DCA1-4A84-B6A4-882E934BB719}" sibTransId="{59C0068B-F617-4A90-9F61-9E6E863020BC}"/>
    <dgm:cxn modelId="{AF7410FE-2FD8-40C7-AC79-62C5C30185EA}" srcId="{C25ED4A0-3FD8-4DED-8582-C39A2C4D2EE1}" destId="{222E5166-2195-496E-82C0-2E0287D832F0}" srcOrd="2" destOrd="0" parTransId="{764418A8-D2BB-48A9-BA33-E137BC89FA38}" sibTransId="{91CDC369-73B4-4150-8A09-B1437B44E9DC}"/>
    <dgm:cxn modelId="{6D31ACA1-03C2-4DFA-9D29-DD0DF44A2595}" type="presParOf" srcId="{80380449-1C87-4638-A6FB-C610721AE777}" destId="{50874E91-EECD-42AC-ACFE-6A243E4D0DDD}" srcOrd="0" destOrd="0" presId="urn:microsoft.com/office/officeart/2005/8/layout/process1"/>
    <dgm:cxn modelId="{53CE8192-0FF7-4EC8-88B6-5DACAC246EC8}" type="presParOf" srcId="{80380449-1C87-4638-A6FB-C610721AE777}" destId="{E3995297-3590-48B8-95C0-71F4A5EE48E4}" srcOrd="1" destOrd="0" presId="urn:microsoft.com/office/officeart/2005/8/layout/process1"/>
    <dgm:cxn modelId="{325A5E85-657F-43B5-9485-F84FA91EA5DE}" type="presParOf" srcId="{E3995297-3590-48B8-95C0-71F4A5EE48E4}" destId="{B7D15193-6C3C-4AA7-9764-38C33460E8A0}" srcOrd="0" destOrd="0" presId="urn:microsoft.com/office/officeart/2005/8/layout/process1"/>
    <dgm:cxn modelId="{83AFF586-DC8D-489A-A1BE-00F7EB81B357}" type="presParOf" srcId="{80380449-1C87-4638-A6FB-C610721AE777}" destId="{CEFFB1B4-1410-4770-B96F-6DCDC8FCDCFB}" srcOrd="2" destOrd="0" presId="urn:microsoft.com/office/officeart/2005/8/layout/process1"/>
    <dgm:cxn modelId="{BC982486-EB8A-4294-AC9D-D858662709C4}" type="presParOf" srcId="{80380449-1C87-4638-A6FB-C610721AE777}" destId="{E923F3F9-8D35-48FE-B053-2F5AAC8F2E31}" srcOrd="3" destOrd="0" presId="urn:microsoft.com/office/officeart/2005/8/layout/process1"/>
    <dgm:cxn modelId="{94386B4A-CE64-4A6A-A6C2-0942909CEEC2}" type="presParOf" srcId="{E923F3F9-8D35-48FE-B053-2F5AAC8F2E31}" destId="{9AC4F40C-4BC5-4FBE-949E-04E9B2333B22}" srcOrd="0" destOrd="0" presId="urn:microsoft.com/office/officeart/2005/8/layout/process1"/>
    <dgm:cxn modelId="{D02ED0F8-C522-4A10-81F3-A4E50AD10691}" type="presParOf" srcId="{80380449-1C87-4638-A6FB-C610721AE777}" destId="{389CD395-C676-42BE-8291-C18518AC296D}" srcOrd="4" destOrd="0" presId="urn:microsoft.com/office/officeart/2005/8/layout/process1"/>
    <dgm:cxn modelId="{C816526E-518C-4A42-A7E2-764F9B1ACDBA}" type="presParOf" srcId="{80380449-1C87-4638-A6FB-C610721AE777}" destId="{6FAA6D21-62E0-4662-8F35-276AD2D96246}" srcOrd="5" destOrd="0" presId="urn:microsoft.com/office/officeart/2005/8/layout/process1"/>
    <dgm:cxn modelId="{EA32A139-CF4A-4812-96A1-8B29BD4E3125}" type="presParOf" srcId="{6FAA6D21-62E0-4662-8F35-276AD2D96246}" destId="{A5E8825F-733A-476E-8DED-2599711028BE}" srcOrd="0" destOrd="0" presId="urn:microsoft.com/office/officeart/2005/8/layout/process1"/>
    <dgm:cxn modelId="{2AA529EB-756D-42EF-AF4E-9B2E158A671E}" type="presParOf" srcId="{80380449-1C87-4638-A6FB-C610721AE777}" destId="{291E0F30-3B2E-4FD5-BEA5-12039F11F817}" srcOrd="6" destOrd="0" presId="urn:microsoft.com/office/officeart/2005/8/layout/process1"/>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0566737-D981-42E8-AD7D-A086D5C3006A}" type="doc">
      <dgm:prSet loTypeId="urn:microsoft.com/office/officeart/2005/8/layout/arrow6" loCatId="relationship" qsTypeId="urn:microsoft.com/office/officeart/2005/8/quickstyle/simple5" qsCatId="simple" csTypeId="urn:microsoft.com/office/officeart/2005/8/colors/colorful3" csCatId="colorful" phldr="1"/>
      <dgm:spPr/>
      <dgm:t>
        <a:bodyPr/>
        <a:lstStyle/>
        <a:p>
          <a:endParaRPr lang="ro-RO"/>
        </a:p>
      </dgm:t>
    </dgm:pt>
    <dgm:pt modelId="{B457B9AF-4508-4AAF-8B01-E343553085F6}">
      <dgm:prSet phldrT="[Text]" custT="1"/>
      <dgm:spPr/>
      <dgm:t>
        <a:bodyPr/>
        <a:lstStyle/>
        <a:p>
          <a:r>
            <a:rPr lang="ro-RO" sz="2400" b="1" dirty="0">
              <a:solidFill>
                <a:schemeClr val="tx1"/>
              </a:solidFill>
              <a:latin typeface="Times New Roman" panose="02020603050405020304" pitchFamily="18" charset="0"/>
              <a:cs typeface="Times New Roman" panose="02020603050405020304" pitchFamily="18" charset="0"/>
            </a:rPr>
            <a:t>Gimnastica de după somn</a:t>
          </a:r>
          <a:endParaRPr lang="ro-RO" sz="2400" b="1" dirty="0">
            <a:solidFill>
              <a:schemeClr val="tx1"/>
            </a:solidFill>
          </a:endParaRPr>
        </a:p>
      </dgm:t>
    </dgm:pt>
    <dgm:pt modelId="{7EAAA997-EB39-4DDB-9142-CE1EB7C52C52}" type="parTrans" cxnId="{4F3F91F8-4834-4906-9F51-1BC0CD6220DF}">
      <dgm:prSet/>
      <dgm:spPr/>
      <dgm:t>
        <a:bodyPr/>
        <a:lstStyle/>
        <a:p>
          <a:endParaRPr lang="ro-RO"/>
        </a:p>
      </dgm:t>
    </dgm:pt>
    <dgm:pt modelId="{42D2BD71-B915-4200-A73A-17911CC8598F}" type="sibTrans" cxnId="{4F3F91F8-4834-4906-9F51-1BC0CD6220DF}">
      <dgm:prSet/>
      <dgm:spPr/>
      <dgm:t>
        <a:bodyPr/>
        <a:lstStyle/>
        <a:p>
          <a:endParaRPr lang="ro-RO"/>
        </a:p>
      </dgm:t>
    </dgm:pt>
    <dgm:pt modelId="{ED757DCF-28FB-4D4D-820F-B47DFF47F5CE}">
      <dgm:prSet phldrT="[Text]" custT="1"/>
      <dgm:spPr/>
      <dgm:t>
        <a:bodyPr/>
        <a:lstStyle/>
        <a:p>
          <a:r>
            <a:rPr lang="ro-RO" sz="2400" b="1" dirty="0">
              <a:solidFill>
                <a:schemeClr val="tx1"/>
              </a:solidFill>
              <a:latin typeface="Times New Roman" panose="02020603050405020304" pitchFamily="18" charset="0"/>
              <a:cs typeface="Times New Roman" panose="02020603050405020304" pitchFamily="18" charset="0"/>
            </a:rPr>
            <a:t>zilnic în combinație cu băi de aer (5-7 min) </a:t>
          </a:r>
          <a:endParaRPr lang="ro-RO" sz="2400" b="1" dirty="0">
            <a:solidFill>
              <a:schemeClr val="tx1"/>
            </a:solidFill>
          </a:endParaRPr>
        </a:p>
      </dgm:t>
    </dgm:pt>
    <dgm:pt modelId="{3C1E8273-E085-4EEA-B4CE-F97B487C05BC}" type="parTrans" cxnId="{F587AAAA-9595-4714-8F5A-FA1DB35D78F3}">
      <dgm:prSet/>
      <dgm:spPr/>
      <dgm:t>
        <a:bodyPr/>
        <a:lstStyle/>
        <a:p>
          <a:endParaRPr lang="ro-RO"/>
        </a:p>
      </dgm:t>
    </dgm:pt>
    <dgm:pt modelId="{28AEC494-8923-4199-B6D9-1BDEB8977C41}" type="sibTrans" cxnId="{F587AAAA-9595-4714-8F5A-FA1DB35D78F3}">
      <dgm:prSet/>
      <dgm:spPr/>
      <dgm:t>
        <a:bodyPr/>
        <a:lstStyle/>
        <a:p>
          <a:endParaRPr lang="ro-RO"/>
        </a:p>
      </dgm:t>
    </dgm:pt>
    <dgm:pt modelId="{E3181F89-82BD-41A6-89FC-610A5AEBBC7A}" type="pres">
      <dgm:prSet presAssocID="{F0566737-D981-42E8-AD7D-A086D5C3006A}" presName="compositeShape" presStyleCnt="0">
        <dgm:presLayoutVars>
          <dgm:chMax val="2"/>
          <dgm:dir/>
          <dgm:resizeHandles val="exact"/>
        </dgm:presLayoutVars>
      </dgm:prSet>
      <dgm:spPr/>
      <dgm:t>
        <a:bodyPr/>
        <a:lstStyle/>
        <a:p>
          <a:endParaRPr lang="en-US"/>
        </a:p>
      </dgm:t>
    </dgm:pt>
    <dgm:pt modelId="{3B88D236-DE70-4D4B-A8DC-C9248E610DE6}" type="pres">
      <dgm:prSet presAssocID="{F0566737-D981-42E8-AD7D-A086D5C3006A}" presName="ribbon" presStyleLbl="node1" presStyleIdx="0" presStyleCnt="1"/>
      <dgm:spPr/>
    </dgm:pt>
    <dgm:pt modelId="{4D35265C-0C72-44CD-8709-D5431180D82A}" type="pres">
      <dgm:prSet presAssocID="{F0566737-D981-42E8-AD7D-A086D5C3006A}" presName="leftArrowText" presStyleLbl="node1" presStyleIdx="0" presStyleCnt="1">
        <dgm:presLayoutVars>
          <dgm:chMax val="0"/>
          <dgm:bulletEnabled val="1"/>
        </dgm:presLayoutVars>
      </dgm:prSet>
      <dgm:spPr/>
      <dgm:t>
        <a:bodyPr/>
        <a:lstStyle/>
        <a:p>
          <a:endParaRPr lang="en-US"/>
        </a:p>
      </dgm:t>
    </dgm:pt>
    <dgm:pt modelId="{4057BC08-3B74-497F-8FBF-0D0ABFAEAEC0}" type="pres">
      <dgm:prSet presAssocID="{F0566737-D981-42E8-AD7D-A086D5C3006A}" presName="rightArrowText" presStyleLbl="node1" presStyleIdx="0" presStyleCnt="1">
        <dgm:presLayoutVars>
          <dgm:chMax val="0"/>
          <dgm:bulletEnabled val="1"/>
        </dgm:presLayoutVars>
      </dgm:prSet>
      <dgm:spPr/>
      <dgm:t>
        <a:bodyPr/>
        <a:lstStyle/>
        <a:p>
          <a:endParaRPr lang="en-US"/>
        </a:p>
      </dgm:t>
    </dgm:pt>
  </dgm:ptLst>
  <dgm:cxnLst>
    <dgm:cxn modelId="{F587AAAA-9595-4714-8F5A-FA1DB35D78F3}" srcId="{F0566737-D981-42E8-AD7D-A086D5C3006A}" destId="{ED757DCF-28FB-4D4D-820F-B47DFF47F5CE}" srcOrd="1" destOrd="0" parTransId="{3C1E8273-E085-4EEA-B4CE-F97B487C05BC}" sibTransId="{28AEC494-8923-4199-B6D9-1BDEB8977C41}"/>
    <dgm:cxn modelId="{B30DAC60-B848-4B4B-A738-3A3B2BB058A9}" type="presOf" srcId="{F0566737-D981-42E8-AD7D-A086D5C3006A}" destId="{E3181F89-82BD-41A6-89FC-610A5AEBBC7A}" srcOrd="0" destOrd="0" presId="urn:microsoft.com/office/officeart/2005/8/layout/arrow6"/>
    <dgm:cxn modelId="{3524B771-49AB-439E-8E81-2308F2C896F6}" type="presOf" srcId="{B457B9AF-4508-4AAF-8B01-E343553085F6}" destId="{4D35265C-0C72-44CD-8709-D5431180D82A}" srcOrd="0" destOrd="0" presId="urn:microsoft.com/office/officeart/2005/8/layout/arrow6"/>
    <dgm:cxn modelId="{4F3F91F8-4834-4906-9F51-1BC0CD6220DF}" srcId="{F0566737-D981-42E8-AD7D-A086D5C3006A}" destId="{B457B9AF-4508-4AAF-8B01-E343553085F6}" srcOrd="0" destOrd="0" parTransId="{7EAAA997-EB39-4DDB-9142-CE1EB7C52C52}" sibTransId="{42D2BD71-B915-4200-A73A-17911CC8598F}"/>
    <dgm:cxn modelId="{50B6CA22-6C99-4416-BC28-C9489B0C23F5}" type="presOf" srcId="{ED757DCF-28FB-4D4D-820F-B47DFF47F5CE}" destId="{4057BC08-3B74-497F-8FBF-0D0ABFAEAEC0}" srcOrd="0" destOrd="0" presId="urn:microsoft.com/office/officeart/2005/8/layout/arrow6"/>
    <dgm:cxn modelId="{B7F0A4E0-9685-46BB-AB36-EBFCFFA70790}" type="presParOf" srcId="{E3181F89-82BD-41A6-89FC-610A5AEBBC7A}" destId="{3B88D236-DE70-4D4B-A8DC-C9248E610DE6}" srcOrd="0" destOrd="0" presId="urn:microsoft.com/office/officeart/2005/8/layout/arrow6"/>
    <dgm:cxn modelId="{0DB9B8B9-375C-4AD0-AF23-FC462B6CDA62}" type="presParOf" srcId="{E3181F89-82BD-41A6-89FC-610A5AEBBC7A}" destId="{4D35265C-0C72-44CD-8709-D5431180D82A}" srcOrd="1" destOrd="0" presId="urn:microsoft.com/office/officeart/2005/8/layout/arrow6"/>
    <dgm:cxn modelId="{E13AA8F5-ADAD-4DDC-A85B-43693B3A8CA5}" type="presParOf" srcId="{E3181F89-82BD-41A6-89FC-610A5AEBBC7A}" destId="{4057BC08-3B74-497F-8FBF-0D0ABFAEAEC0}" srcOrd="2" destOrd="0" presId="urn:microsoft.com/office/officeart/2005/8/layout/arrow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7EAC75D-8C5D-484F-A602-0EDAC722DF52}" type="doc">
      <dgm:prSet loTypeId="urn:microsoft.com/office/officeart/2005/8/layout/arrow6" loCatId="relationship" qsTypeId="urn:microsoft.com/office/officeart/2005/8/quickstyle/simple5" qsCatId="simple" csTypeId="urn:microsoft.com/office/officeart/2005/8/colors/colorful5" csCatId="colorful" phldr="1"/>
      <dgm:spPr/>
      <dgm:t>
        <a:bodyPr/>
        <a:lstStyle/>
        <a:p>
          <a:endParaRPr lang="ro-RO"/>
        </a:p>
      </dgm:t>
    </dgm:pt>
    <dgm:pt modelId="{2C77BB9E-713F-492E-A74A-7D9A00AB58EC}">
      <dgm:prSet phldrT="[Text]"/>
      <dgm:spPr/>
      <dgm:t>
        <a:bodyPr/>
        <a:lstStyle/>
        <a:p>
          <a:r>
            <a:rPr lang="ro-RO" b="1" dirty="0">
              <a:solidFill>
                <a:schemeClr val="tx1"/>
              </a:solidFill>
              <a:latin typeface="Times New Roman" panose="02020603050405020304" pitchFamily="18" charset="0"/>
              <a:cs typeface="Times New Roman" panose="02020603050405020304" pitchFamily="18" charset="0"/>
            </a:rPr>
            <a:t>Gimnastica pentru profilaxia piciorului plat</a:t>
          </a:r>
        </a:p>
      </dgm:t>
    </dgm:pt>
    <dgm:pt modelId="{FA01E97B-4753-48A5-A17C-E5488D6440F3}" type="parTrans" cxnId="{A546A0F2-277C-4EC5-A712-1ABB5DCF7991}">
      <dgm:prSet/>
      <dgm:spPr/>
      <dgm:t>
        <a:bodyPr/>
        <a:lstStyle/>
        <a:p>
          <a:endParaRPr lang="ro-RO"/>
        </a:p>
      </dgm:t>
    </dgm:pt>
    <dgm:pt modelId="{0275C11B-61E2-41C9-8D6E-613084A611B9}" type="sibTrans" cxnId="{A546A0F2-277C-4EC5-A712-1ABB5DCF7991}">
      <dgm:prSet/>
      <dgm:spPr/>
      <dgm:t>
        <a:bodyPr/>
        <a:lstStyle/>
        <a:p>
          <a:endParaRPr lang="ro-RO"/>
        </a:p>
      </dgm:t>
    </dgm:pt>
    <dgm:pt modelId="{DF84408A-0B05-48EC-A254-A02DBC47BCA8}">
      <dgm:prSet phldrT="[Text]"/>
      <dgm:spPr/>
      <dgm:t>
        <a:bodyPr/>
        <a:lstStyle/>
        <a:p>
          <a:r>
            <a:rPr lang="ro-RO" b="1" dirty="0">
              <a:solidFill>
                <a:schemeClr val="tx1"/>
              </a:solidFill>
              <a:latin typeface="Times New Roman" panose="02020603050405020304" pitchFamily="18" charset="0"/>
              <a:cs typeface="Times New Roman" panose="02020603050405020304" pitchFamily="18" charset="0"/>
            </a:rPr>
            <a:t>zilnic după gimnastica curativă,3-5min </a:t>
          </a:r>
        </a:p>
      </dgm:t>
    </dgm:pt>
    <dgm:pt modelId="{F2DBC2B4-37AD-411B-9159-DFF2134DFE88}" type="parTrans" cxnId="{2040F2E8-D4E9-4891-B1D8-1AB48AA40771}">
      <dgm:prSet/>
      <dgm:spPr/>
      <dgm:t>
        <a:bodyPr/>
        <a:lstStyle/>
        <a:p>
          <a:endParaRPr lang="ro-RO"/>
        </a:p>
      </dgm:t>
    </dgm:pt>
    <dgm:pt modelId="{CC1CD983-2EE5-4A92-98DD-0F2AED8CEED6}" type="sibTrans" cxnId="{2040F2E8-D4E9-4891-B1D8-1AB48AA40771}">
      <dgm:prSet/>
      <dgm:spPr/>
      <dgm:t>
        <a:bodyPr/>
        <a:lstStyle/>
        <a:p>
          <a:endParaRPr lang="ro-RO"/>
        </a:p>
      </dgm:t>
    </dgm:pt>
    <dgm:pt modelId="{46119100-1687-4894-8623-2FBF373CCB4F}" type="pres">
      <dgm:prSet presAssocID="{47EAC75D-8C5D-484F-A602-0EDAC722DF52}" presName="compositeShape" presStyleCnt="0">
        <dgm:presLayoutVars>
          <dgm:chMax val="2"/>
          <dgm:dir/>
          <dgm:resizeHandles val="exact"/>
        </dgm:presLayoutVars>
      </dgm:prSet>
      <dgm:spPr/>
      <dgm:t>
        <a:bodyPr/>
        <a:lstStyle/>
        <a:p>
          <a:endParaRPr lang="en-US"/>
        </a:p>
      </dgm:t>
    </dgm:pt>
    <dgm:pt modelId="{EE7FF1E9-5481-489A-9E2B-B10EC1A42627}" type="pres">
      <dgm:prSet presAssocID="{47EAC75D-8C5D-484F-A602-0EDAC722DF52}" presName="ribbon" presStyleLbl="node1" presStyleIdx="0" presStyleCnt="1"/>
      <dgm:spPr/>
    </dgm:pt>
    <dgm:pt modelId="{BA7F186F-D785-4CDD-B131-D9422A75FF20}" type="pres">
      <dgm:prSet presAssocID="{47EAC75D-8C5D-484F-A602-0EDAC722DF52}" presName="leftArrowText" presStyleLbl="node1" presStyleIdx="0" presStyleCnt="1">
        <dgm:presLayoutVars>
          <dgm:chMax val="0"/>
          <dgm:bulletEnabled val="1"/>
        </dgm:presLayoutVars>
      </dgm:prSet>
      <dgm:spPr/>
      <dgm:t>
        <a:bodyPr/>
        <a:lstStyle/>
        <a:p>
          <a:endParaRPr lang="en-US"/>
        </a:p>
      </dgm:t>
    </dgm:pt>
    <dgm:pt modelId="{EA071CDB-C61B-4299-B676-30811ADE8D45}" type="pres">
      <dgm:prSet presAssocID="{47EAC75D-8C5D-484F-A602-0EDAC722DF52}" presName="rightArrowText" presStyleLbl="node1" presStyleIdx="0" presStyleCnt="1">
        <dgm:presLayoutVars>
          <dgm:chMax val="0"/>
          <dgm:bulletEnabled val="1"/>
        </dgm:presLayoutVars>
      </dgm:prSet>
      <dgm:spPr/>
      <dgm:t>
        <a:bodyPr/>
        <a:lstStyle/>
        <a:p>
          <a:endParaRPr lang="en-US"/>
        </a:p>
      </dgm:t>
    </dgm:pt>
  </dgm:ptLst>
  <dgm:cxnLst>
    <dgm:cxn modelId="{4B2B468C-08E1-4FCA-851E-4B488E108EF0}" type="presOf" srcId="{47EAC75D-8C5D-484F-A602-0EDAC722DF52}" destId="{46119100-1687-4894-8623-2FBF373CCB4F}" srcOrd="0" destOrd="0" presId="urn:microsoft.com/office/officeart/2005/8/layout/arrow6"/>
    <dgm:cxn modelId="{2040F2E8-D4E9-4891-B1D8-1AB48AA40771}" srcId="{47EAC75D-8C5D-484F-A602-0EDAC722DF52}" destId="{DF84408A-0B05-48EC-A254-A02DBC47BCA8}" srcOrd="1" destOrd="0" parTransId="{F2DBC2B4-37AD-411B-9159-DFF2134DFE88}" sibTransId="{CC1CD983-2EE5-4A92-98DD-0F2AED8CEED6}"/>
    <dgm:cxn modelId="{479D0153-479F-4D05-A43C-0784429B7DC5}" type="presOf" srcId="{2C77BB9E-713F-492E-A74A-7D9A00AB58EC}" destId="{BA7F186F-D785-4CDD-B131-D9422A75FF20}" srcOrd="0" destOrd="0" presId="urn:microsoft.com/office/officeart/2005/8/layout/arrow6"/>
    <dgm:cxn modelId="{A546A0F2-277C-4EC5-A712-1ABB5DCF7991}" srcId="{47EAC75D-8C5D-484F-A602-0EDAC722DF52}" destId="{2C77BB9E-713F-492E-A74A-7D9A00AB58EC}" srcOrd="0" destOrd="0" parTransId="{FA01E97B-4753-48A5-A17C-E5488D6440F3}" sibTransId="{0275C11B-61E2-41C9-8D6E-613084A611B9}"/>
    <dgm:cxn modelId="{3732BA0A-A7C9-4C04-BCBD-34793C787DE8}" type="presOf" srcId="{DF84408A-0B05-48EC-A254-A02DBC47BCA8}" destId="{EA071CDB-C61B-4299-B676-30811ADE8D45}" srcOrd="0" destOrd="0" presId="urn:microsoft.com/office/officeart/2005/8/layout/arrow6"/>
    <dgm:cxn modelId="{91A0B16E-8532-4375-ACC7-086484B7FE88}" type="presParOf" srcId="{46119100-1687-4894-8623-2FBF373CCB4F}" destId="{EE7FF1E9-5481-489A-9E2B-B10EC1A42627}" srcOrd="0" destOrd="0" presId="urn:microsoft.com/office/officeart/2005/8/layout/arrow6"/>
    <dgm:cxn modelId="{011C8D67-A990-40B0-8317-A5B20920075B}" type="presParOf" srcId="{46119100-1687-4894-8623-2FBF373CCB4F}" destId="{BA7F186F-D785-4CDD-B131-D9422A75FF20}" srcOrd="1" destOrd="0" presId="urn:microsoft.com/office/officeart/2005/8/layout/arrow6"/>
    <dgm:cxn modelId="{9641D674-BA68-45D0-A3CE-367E7329179A}" type="presParOf" srcId="{46119100-1687-4894-8623-2FBF373CCB4F}" destId="{EA071CDB-C61B-4299-B676-30811ADE8D45}" srcOrd="2" destOrd="0" presId="urn:microsoft.com/office/officeart/2005/8/layout/arrow6"/>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54CEDD3-5BC5-4D3C-A69E-8F4080FDF899}">
      <dsp:nvSpPr>
        <dsp:cNvPr id="0" name=""/>
        <dsp:cNvSpPr/>
      </dsp:nvSpPr>
      <dsp:spPr>
        <a:xfrm>
          <a:off x="3176" y="886227"/>
          <a:ext cx="1854131" cy="1112479"/>
        </a:xfrm>
        <a:prstGeom prst="roundRect">
          <a:avLst>
            <a:gd name="adj" fmla="val 10000"/>
          </a:avLst>
        </a:prstGeom>
        <a:solidFill>
          <a:srgbClr val="66CCFF"/>
        </a:soli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vi-VN" sz="2200" b="1" kern="1200" dirty="0">
              <a:solidFill>
                <a:schemeClr val="tx1"/>
              </a:solidFill>
              <a:latin typeface="Times New Roman" panose="02020603050405020304" pitchFamily="18" charset="0"/>
              <a:cs typeface="Times New Roman" panose="02020603050405020304" pitchFamily="18" charset="0"/>
            </a:rPr>
            <a:t>instructivă</a:t>
          </a:r>
          <a:endParaRPr lang="ro-RO" sz="2200" b="1" kern="1200" dirty="0">
            <a:solidFill>
              <a:schemeClr val="tx1"/>
            </a:solidFill>
            <a:latin typeface="Times New Roman" panose="02020603050405020304" pitchFamily="18" charset="0"/>
            <a:cs typeface="Times New Roman" panose="02020603050405020304" pitchFamily="18" charset="0"/>
          </a:endParaRPr>
        </a:p>
      </dsp:txBody>
      <dsp:txXfrm>
        <a:off x="3176" y="886227"/>
        <a:ext cx="1854131" cy="1112479"/>
      </dsp:txXfrm>
    </dsp:sp>
    <dsp:sp modelId="{CFB44D2B-0EAA-4B1B-B1CA-03B3AD3AE1D2}">
      <dsp:nvSpPr>
        <dsp:cNvPr id="0" name=""/>
        <dsp:cNvSpPr/>
      </dsp:nvSpPr>
      <dsp:spPr>
        <a:xfrm rot="44664">
          <a:off x="2042127" y="1229547"/>
          <a:ext cx="391886" cy="459824"/>
        </a:xfrm>
        <a:prstGeom prst="rightArrow">
          <a:avLst>
            <a:gd name="adj1" fmla="val 60000"/>
            <a:gd name="adj2" fmla="val 50000"/>
          </a:avLst>
        </a:prstGeom>
        <a:solidFill>
          <a:schemeClr val="accent2">
            <a:hueOff val="0"/>
            <a:satOff val="0"/>
            <a:lumOff val="0"/>
            <a:alphaOff val="0"/>
          </a:schemeClr>
        </a:solidFill>
        <a:ln>
          <a:noFill/>
        </a:ln>
        <a:effectLst>
          <a:outerShdw blurRad="40005" dist="22984" dir="5400000" rotWithShape="0">
            <a:srgbClr val="000000">
              <a:alpha val="4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o-RO" sz="2000" kern="1200"/>
        </a:p>
      </dsp:txBody>
      <dsp:txXfrm rot="44664">
        <a:off x="2042127" y="1229547"/>
        <a:ext cx="391886" cy="459824"/>
      </dsp:txXfrm>
    </dsp:sp>
    <dsp:sp modelId="{0C6B0666-2594-4632-829B-2C40C7C2B494}">
      <dsp:nvSpPr>
        <dsp:cNvPr id="0" name=""/>
        <dsp:cNvSpPr/>
      </dsp:nvSpPr>
      <dsp:spPr>
        <a:xfrm>
          <a:off x="2596653" y="919924"/>
          <a:ext cx="1854131" cy="1112479"/>
        </a:xfrm>
        <a:prstGeom prst="roundRect">
          <a:avLst>
            <a:gd name="adj" fmla="val 10000"/>
          </a:avLst>
        </a:prstGeom>
        <a:solidFill>
          <a:srgbClr val="FF99FF"/>
        </a:soli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o-RO" sz="2200" b="1" kern="1200" dirty="0">
              <a:solidFill>
                <a:schemeClr val="tx1"/>
              </a:solidFill>
              <a:latin typeface="Times New Roman" panose="02020603050405020304" pitchFamily="18" charset="0"/>
              <a:cs typeface="Times New Roman" panose="02020603050405020304" pitchFamily="18" charset="0"/>
            </a:rPr>
            <a:t>activitățile</a:t>
          </a:r>
          <a:r>
            <a:rPr lang="vi-VN" sz="2200" b="1" kern="1200" dirty="0">
              <a:solidFill>
                <a:schemeClr val="tx1"/>
              </a:solidFill>
              <a:latin typeface="Times New Roman" panose="02020603050405020304" pitchFamily="18" charset="0"/>
              <a:cs typeface="Times New Roman" panose="02020603050405020304" pitchFamily="18" charset="0"/>
            </a:rPr>
            <a:t> de educaţie fizică</a:t>
          </a:r>
          <a:endParaRPr lang="ro-RO" sz="2200" b="1" kern="1200" dirty="0">
            <a:solidFill>
              <a:schemeClr val="tx1"/>
            </a:solidFill>
            <a:latin typeface="Times New Roman" panose="02020603050405020304" pitchFamily="18" charset="0"/>
            <a:cs typeface="Times New Roman" panose="02020603050405020304" pitchFamily="18" charset="0"/>
          </a:endParaRPr>
        </a:p>
      </dsp:txBody>
      <dsp:txXfrm>
        <a:off x="2596653" y="919924"/>
        <a:ext cx="1854131" cy="1112479"/>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4729041-DFE5-4A4C-A1C7-CB2233B5518E}">
      <dsp:nvSpPr>
        <dsp:cNvPr id="0" name=""/>
        <dsp:cNvSpPr/>
      </dsp:nvSpPr>
      <dsp:spPr>
        <a:xfrm>
          <a:off x="4615" y="872560"/>
          <a:ext cx="3276919" cy="1310767"/>
        </a:xfrm>
        <a:prstGeom prst="homePlate">
          <a:avLst/>
        </a:prstGeom>
        <a:solidFill>
          <a:srgbClr val="FFFF00"/>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ro-RO" sz="2400" b="1" kern="1200" dirty="0">
              <a:solidFill>
                <a:schemeClr val="tx1"/>
              </a:solidFill>
              <a:latin typeface="Times New Roman" panose="02020603050405020304" pitchFamily="18" charset="0"/>
              <a:cs typeface="Times New Roman" panose="02020603050405020304" pitchFamily="18" charset="0"/>
            </a:rPr>
            <a:t>Ziua sănătății</a:t>
          </a:r>
          <a:endParaRPr lang="ru-RU" sz="2400" b="1" kern="1200" dirty="0">
            <a:solidFill>
              <a:schemeClr val="tx1"/>
            </a:solidFill>
            <a:latin typeface="Times New Roman" panose="02020603050405020304" pitchFamily="18" charset="0"/>
            <a:cs typeface="Times New Roman" panose="02020603050405020304" pitchFamily="18" charset="0"/>
          </a:endParaRPr>
        </a:p>
      </dsp:txBody>
      <dsp:txXfrm>
        <a:off x="4615" y="872560"/>
        <a:ext cx="3276919" cy="1310767"/>
      </dsp:txXfrm>
    </dsp:sp>
    <dsp:sp modelId="{45180076-8A8E-4991-B1ED-2C50DF72E236}">
      <dsp:nvSpPr>
        <dsp:cNvPr id="0" name=""/>
        <dsp:cNvSpPr/>
      </dsp:nvSpPr>
      <dsp:spPr>
        <a:xfrm>
          <a:off x="2626150" y="872560"/>
          <a:ext cx="3276919" cy="1310767"/>
        </a:xfrm>
        <a:prstGeom prst="chevron">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ro-RO" sz="2400" b="1" kern="1200" dirty="0">
              <a:solidFill>
                <a:schemeClr val="tx1"/>
              </a:solidFill>
              <a:latin typeface="Times New Roman" panose="02020603050405020304" pitchFamily="18" charset="0"/>
              <a:cs typeface="Times New Roman" panose="02020603050405020304" pitchFamily="18" charset="0"/>
            </a:rPr>
            <a:t>1 dată în trimestru,începând cu grupa mică</a:t>
          </a:r>
          <a:endParaRPr lang="ru-RU" sz="2400" b="1" kern="1200" dirty="0">
            <a:solidFill>
              <a:schemeClr val="tx1"/>
            </a:solidFill>
            <a:latin typeface="Times New Roman" panose="02020603050405020304" pitchFamily="18" charset="0"/>
            <a:cs typeface="Times New Roman" panose="02020603050405020304" pitchFamily="18" charset="0"/>
          </a:endParaRPr>
        </a:p>
      </dsp:txBody>
      <dsp:txXfrm>
        <a:off x="2626150" y="872560"/>
        <a:ext cx="3276919" cy="1310767"/>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63175F5-8196-485E-8D67-01B90F25E5E2}">
      <dsp:nvSpPr>
        <dsp:cNvPr id="0" name=""/>
        <dsp:cNvSpPr/>
      </dsp:nvSpPr>
      <dsp:spPr>
        <a:xfrm>
          <a:off x="4762" y="1355725"/>
          <a:ext cx="3381374" cy="1352549"/>
        </a:xfrm>
        <a:prstGeom prst="homePlate">
          <a:avLst/>
        </a:prstGeom>
        <a:solidFill>
          <a:srgbClr val="FFC000"/>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5">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ro-RO" sz="2400" b="1" kern="1200" dirty="0">
              <a:solidFill>
                <a:schemeClr val="tx1"/>
              </a:solidFill>
              <a:latin typeface="Times New Roman" panose="02020603050405020304" pitchFamily="18" charset="0"/>
              <a:cs typeface="Times New Roman" panose="02020603050405020304" pitchFamily="18" charset="0"/>
            </a:rPr>
            <a:t>Distracție sportivă</a:t>
          </a:r>
          <a:endParaRPr lang="ru-RU" sz="2400" b="1" kern="1200" dirty="0">
            <a:solidFill>
              <a:schemeClr val="tx1"/>
            </a:solidFill>
            <a:latin typeface="Times New Roman" panose="02020603050405020304" pitchFamily="18" charset="0"/>
            <a:cs typeface="Times New Roman" panose="02020603050405020304" pitchFamily="18" charset="0"/>
          </a:endParaRPr>
        </a:p>
      </dsp:txBody>
      <dsp:txXfrm>
        <a:off x="4762" y="1355725"/>
        <a:ext cx="3381374" cy="1352549"/>
      </dsp:txXfrm>
    </dsp:sp>
    <dsp:sp modelId="{CD7D3797-3219-4706-BEA2-0C551340DAB9}">
      <dsp:nvSpPr>
        <dsp:cNvPr id="0" name=""/>
        <dsp:cNvSpPr/>
      </dsp:nvSpPr>
      <dsp:spPr>
        <a:xfrm>
          <a:off x="2709862" y="1355725"/>
          <a:ext cx="3381374" cy="1352549"/>
        </a:xfrm>
        <a:prstGeom prst="chevron">
          <a:avLst/>
        </a:prstGeom>
        <a:solidFill>
          <a:srgbClr val="FFFF00"/>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5">
              <a:hueOff val="-1031223"/>
              <a:satOff val="-12017"/>
              <a:lumOff val="-2158"/>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ro-RO" sz="2400" b="1" kern="1200" dirty="0">
              <a:solidFill>
                <a:schemeClr val="tx1"/>
              </a:solidFill>
              <a:latin typeface="Times New Roman" panose="02020603050405020304" pitchFamily="18" charset="0"/>
              <a:cs typeface="Times New Roman" panose="02020603050405020304" pitchFamily="18" charset="0"/>
            </a:rPr>
            <a:t>1 dată în lună (20 – 30 min)</a:t>
          </a:r>
          <a:endParaRPr lang="ru-RU" sz="2400" b="1" kern="1200" dirty="0">
            <a:solidFill>
              <a:schemeClr val="tx1"/>
            </a:solidFill>
            <a:latin typeface="Times New Roman" panose="02020603050405020304" pitchFamily="18" charset="0"/>
            <a:cs typeface="Times New Roman" panose="02020603050405020304" pitchFamily="18" charset="0"/>
          </a:endParaRPr>
        </a:p>
      </dsp:txBody>
      <dsp:txXfrm>
        <a:off x="2709862" y="1355725"/>
        <a:ext cx="3381374" cy="1352549"/>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4F3490C-3CDF-4DDD-B899-4113E53CDE0F}">
      <dsp:nvSpPr>
        <dsp:cNvPr id="0" name=""/>
        <dsp:cNvSpPr/>
      </dsp:nvSpPr>
      <dsp:spPr>
        <a:xfrm>
          <a:off x="5231" y="780367"/>
          <a:ext cx="3714600" cy="1485840"/>
        </a:xfrm>
        <a:prstGeom prst="homePlate">
          <a:avLst/>
        </a:prstGeom>
        <a:solidFill>
          <a:srgbClr val="FF33CC"/>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ro-RO" sz="2400" b="1" kern="1200" dirty="0">
              <a:solidFill>
                <a:schemeClr val="tx1"/>
              </a:solidFill>
              <a:latin typeface="Times New Roman" panose="02020603050405020304" pitchFamily="18" charset="0"/>
              <a:cs typeface="Times New Roman" panose="02020603050405020304" pitchFamily="18" charset="0"/>
            </a:rPr>
            <a:t>Sărbătoare sportivă „La start cu toată familia!”</a:t>
          </a:r>
          <a:endParaRPr lang="ru-RU" sz="2400" b="1" kern="1200" dirty="0">
            <a:solidFill>
              <a:schemeClr val="tx1"/>
            </a:solidFill>
            <a:latin typeface="Times New Roman" panose="02020603050405020304" pitchFamily="18" charset="0"/>
            <a:cs typeface="Times New Roman" panose="02020603050405020304" pitchFamily="18" charset="0"/>
          </a:endParaRPr>
        </a:p>
      </dsp:txBody>
      <dsp:txXfrm>
        <a:off x="5231" y="780367"/>
        <a:ext cx="3714600" cy="1485840"/>
      </dsp:txXfrm>
    </dsp:sp>
    <dsp:sp modelId="{2720C3B0-7644-4B43-A83C-DA5E98D132B3}">
      <dsp:nvSpPr>
        <dsp:cNvPr id="0" name=""/>
        <dsp:cNvSpPr/>
      </dsp:nvSpPr>
      <dsp:spPr>
        <a:xfrm>
          <a:off x="2976911" y="780367"/>
          <a:ext cx="3714600" cy="1485840"/>
        </a:xfrm>
        <a:prstGeom prst="chevron">
          <a:avLst/>
        </a:prstGeom>
        <a:solidFill>
          <a:srgbClr val="00FF00"/>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ro-RO" sz="2400" b="1" kern="1200" dirty="0">
              <a:solidFill>
                <a:schemeClr val="tx1"/>
              </a:solidFill>
              <a:latin typeface="Times New Roman" panose="02020603050405020304" pitchFamily="18" charset="0"/>
              <a:cs typeface="Times New Roman" panose="02020603050405020304" pitchFamily="18" charset="0"/>
            </a:rPr>
            <a:t>1 dată în an cu părinții și copiii grupelor mari și pregătitoare</a:t>
          </a:r>
          <a:endParaRPr lang="ru-RU" sz="2400" b="1" kern="1200" dirty="0">
            <a:solidFill>
              <a:schemeClr val="tx1"/>
            </a:solidFill>
            <a:latin typeface="Times New Roman" panose="02020603050405020304" pitchFamily="18" charset="0"/>
            <a:cs typeface="Times New Roman" panose="02020603050405020304" pitchFamily="18" charset="0"/>
          </a:endParaRPr>
        </a:p>
      </dsp:txBody>
      <dsp:txXfrm>
        <a:off x="2976911" y="780367"/>
        <a:ext cx="3714600" cy="148584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2F0C26D-F70E-45CA-B2A6-B0BD2E694204}">
      <dsp:nvSpPr>
        <dsp:cNvPr id="0" name=""/>
        <dsp:cNvSpPr/>
      </dsp:nvSpPr>
      <dsp:spPr>
        <a:xfrm>
          <a:off x="4762" y="1355725"/>
          <a:ext cx="3381374" cy="1352549"/>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lvl="0" algn="ctr" defTabSz="977900">
            <a:lnSpc>
              <a:spcPct val="90000"/>
            </a:lnSpc>
            <a:spcBef>
              <a:spcPct val="0"/>
            </a:spcBef>
            <a:spcAft>
              <a:spcPct val="35000"/>
            </a:spcAft>
          </a:pPr>
          <a:r>
            <a:rPr lang="ro-RO" sz="2200" kern="1200" dirty="0"/>
            <a:t>Concurs sportiv „Starturi vesele”</a:t>
          </a:r>
          <a:endParaRPr lang="ru-RU" sz="2200" kern="1200" dirty="0"/>
        </a:p>
      </dsp:txBody>
      <dsp:txXfrm>
        <a:off x="4762" y="1355725"/>
        <a:ext cx="3381374" cy="1352549"/>
      </dsp:txXfrm>
    </dsp:sp>
    <dsp:sp modelId="{CFFC74B3-6379-4B1E-BE2C-CA558FA72443}">
      <dsp:nvSpPr>
        <dsp:cNvPr id="0" name=""/>
        <dsp:cNvSpPr/>
      </dsp:nvSpPr>
      <dsp:spPr>
        <a:xfrm>
          <a:off x="2709862" y="1355725"/>
          <a:ext cx="3381374" cy="1352549"/>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lvl="0" algn="ctr" defTabSz="977900">
            <a:lnSpc>
              <a:spcPct val="90000"/>
            </a:lnSpc>
            <a:spcBef>
              <a:spcPct val="0"/>
            </a:spcBef>
            <a:spcAft>
              <a:spcPct val="35000"/>
            </a:spcAft>
          </a:pPr>
          <a:r>
            <a:rPr lang="ro-RO" sz="2200" kern="1200" dirty="0"/>
            <a:t>1-2 ori în an între copii din grupele mari și pregătitoare</a:t>
          </a:r>
          <a:endParaRPr lang="ru-RU" sz="2200" kern="1200" dirty="0"/>
        </a:p>
      </dsp:txBody>
      <dsp:txXfrm>
        <a:off x="2709862" y="1355725"/>
        <a:ext cx="3381374" cy="1352549"/>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D6C9611-F8BB-4D78-A862-6852093CB026}">
      <dsp:nvSpPr>
        <dsp:cNvPr id="0" name=""/>
        <dsp:cNvSpPr/>
      </dsp:nvSpPr>
      <dsp:spPr>
        <a:xfrm>
          <a:off x="4762" y="1355725"/>
          <a:ext cx="3381374" cy="1352549"/>
        </a:xfrm>
        <a:prstGeom prst="homePlate">
          <a:avLst/>
        </a:prstGeom>
        <a:solidFill>
          <a:srgbClr val="00B0F0"/>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ro-RO" sz="2400" b="1" kern="1200" dirty="0">
              <a:solidFill>
                <a:schemeClr val="tx1"/>
              </a:solidFill>
              <a:latin typeface="Times New Roman" panose="02020603050405020304" pitchFamily="18" charset="0"/>
              <a:cs typeface="Times New Roman" panose="02020603050405020304" pitchFamily="18" charset="0"/>
            </a:rPr>
            <a:t>Olimpiada  sportivă  a copiilor</a:t>
          </a:r>
          <a:endParaRPr lang="ru-RU" sz="2400" b="1" kern="1200" dirty="0">
            <a:solidFill>
              <a:schemeClr val="tx1"/>
            </a:solidFill>
            <a:latin typeface="Times New Roman" panose="02020603050405020304" pitchFamily="18" charset="0"/>
            <a:cs typeface="Times New Roman" panose="02020603050405020304" pitchFamily="18" charset="0"/>
          </a:endParaRPr>
        </a:p>
      </dsp:txBody>
      <dsp:txXfrm>
        <a:off x="4762" y="1355725"/>
        <a:ext cx="3381374" cy="1352549"/>
      </dsp:txXfrm>
    </dsp:sp>
    <dsp:sp modelId="{7AEEC2CC-9DE3-40EE-9A97-DE8F200ED8C8}">
      <dsp:nvSpPr>
        <dsp:cNvPr id="0" name=""/>
        <dsp:cNvSpPr/>
      </dsp:nvSpPr>
      <dsp:spPr>
        <a:xfrm>
          <a:off x="2709862" y="1355725"/>
          <a:ext cx="3381374" cy="1352549"/>
        </a:xfrm>
        <a:prstGeom prst="chevron">
          <a:avLst/>
        </a:prstGeom>
        <a:solidFill>
          <a:srgbClr val="FF6600"/>
        </a:solidFill>
        <a:ln>
          <a:solidFill>
            <a:srgbClr val="FFCC00"/>
          </a:solid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8271860"/>
              <a:satOff val="46445"/>
              <a:lumOff val="-2156"/>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ro-RO" sz="2400" b="1" kern="1200" dirty="0">
              <a:solidFill>
                <a:schemeClr val="tx1"/>
              </a:solidFill>
              <a:latin typeface="Times New Roman" panose="02020603050405020304" pitchFamily="18" charset="0"/>
              <a:cs typeface="Times New Roman" panose="02020603050405020304" pitchFamily="18" charset="0"/>
            </a:rPr>
            <a:t>1 data în 2 ani cu copiii din grupele mari și pregătitoare</a:t>
          </a:r>
          <a:endParaRPr lang="ru-RU" sz="2400" b="1" kern="1200" dirty="0">
            <a:solidFill>
              <a:schemeClr val="tx1"/>
            </a:solidFill>
            <a:latin typeface="Times New Roman" panose="02020603050405020304" pitchFamily="18" charset="0"/>
            <a:cs typeface="Times New Roman" panose="02020603050405020304" pitchFamily="18" charset="0"/>
          </a:endParaRPr>
        </a:p>
      </dsp:txBody>
      <dsp:txXfrm>
        <a:off x="2709862" y="1355725"/>
        <a:ext cx="3381374" cy="135254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12413F-49F2-4C05-95D5-E8209FDD16D1}">
      <dsp:nvSpPr>
        <dsp:cNvPr id="0" name=""/>
        <dsp:cNvSpPr/>
      </dsp:nvSpPr>
      <dsp:spPr>
        <a:xfrm>
          <a:off x="869" y="775908"/>
          <a:ext cx="1854131" cy="1112479"/>
        </a:xfrm>
        <a:prstGeom prst="roundRect">
          <a:avLst>
            <a:gd name="adj" fmla="val 10000"/>
          </a:avLst>
        </a:prstGeom>
        <a:solidFill>
          <a:srgbClr val="66CCFF"/>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solidFill>
                <a:schemeClr val="tx1"/>
              </a:solidFill>
              <a:latin typeface="Times New Roman" panose="02020603050405020304" pitchFamily="18" charset="0"/>
              <a:cs typeface="Times New Roman" panose="02020603050405020304" pitchFamily="18" charset="0"/>
            </a:rPr>
            <a:t>de </a:t>
          </a:r>
          <a:r>
            <a:rPr lang="en-US" sz="2200" b="1" kern="1200" dirty="0" err="1">
              <a:solidFill>
                <a:schemeClr val="tx1"/>
              </a:solidFill>
              <a:latin typeface="Times New Roman" panose="02020603050405020304" pitchFamily="18" charset="0"/>
              <a:cs typeface="Times New Roman" panose="02020603050405020304" pitchFamily="18" charset="0"/>
            </a:rPr>
            <a:t>organizare</a:t>
          </a:r>
          <a:endParaRPr lang="ro-RO" sz="2200" b="1" kern="1200" dirty="0">
            <a:solidFill>
              <a:schemeClr val="tx1"/>
            </a:solidFill>
            <a:latin typeface="Times New Roman" panose="02020603050405020304" pitchFamily="18" charset="0"/>
            <a:cs typeface="Times New Roman" panose="02020603050405020304" pitchFamily="18" charset="0"/>
          </a:endParaRPr>
        </a:p>
      </dsp:txBody>
      <dsp:txXfrm>
        <a:off x="869" y="775908"/>
        <a:ext cx="1854131" cy="1112479"/>
      </dsp:txXfrm>
    </dsp:sp>
    <dsp:sp modelId="{ABFAEC10-A61D-4D51-B009-625900C4BF7F}">
      <dsp:nvSpPr>
        <dsp:cNvPr id="0" name=""/>
        <dsp:cNvSpPr/>
      </dsp:nvSpPr>
      <dsp:spPr>
        <a:xfrm>
          <a:off x="2040414" y="1102235"/>
          <a:ext cx="393075" cy="459824"/>
        </a:xfrm>
        <a:prstGeom prst="rightArrow">
          <a:avLst>
            <a:gd name="adj1" fmla="val 60000"/>
            <a:gd name="adj2" fmla="val 50000"/>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o-RO" sz="2000" kern="1200"/>
        </a:p>
      </dsp:txBody>
      <dsp:txXfrm>
        <a:off x="2040414" y="1102235"/>
        <a:ext cx="393075" cy="459824"/>
      </dsp:txXfrm>
    </dsp:sp>
    <dsp:sp modelId="{C5D1C772-8AF4-420F-956D-7BB120D0247E}">
      <dsp:nvSpPr>
        <dsp:cNvPr id="0" name=""/>
        <dsp:cNvSpPr/>
      </dsp:nvSpPr>
      <dsp:spPr>
        <a:xfrm>
          <a:off x="2596653" y="775908"/>
          <a:ext cx="1854131" cy="1112479"/>
        </a:xfrm>
        <a:prstGeom prst="roundRect">
          <a:avLst>
            <a:gd name="adj" fmla="val 10000"/>
          </a:avLst>
        </a:prstGeom>
        <a:solidFill>
          <a:schemeClr val="accent3">
            <a:lumMod val="60000"/>
            <a:lumOff val="40000"/>
          </a:schemeClr>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err="1">
              <a:solidFill>
                <a:schemeClr val="tx1"/>
              </a:solidFill>
              <a:latin typeface="Times New Roman" panose="02020603050405020304" pitchFamily="18" charset="0"/>
              <a:cs typeface="Times New Roman" panose="02020603050405020304" pitchFamily="18" charset="0"/>
            </a:rPr>
            <a:t>gimnastica</a:t>
          </a:r>
          <a:r>
            <a:rPr lang="en-US" sz="2200" b="1" kern="1200" dirty="0">
              <a:solidFill>
                <a:schemeClr val="tx1"/>
              </a:solidFill>
              <a:latin typeface="Times New Roman" panose="02020603050405020304" pitchFamily="18" charset="0"/>
              <a:cs typeface="Times New Roman" panose="02020603050405020304" pitchFamily="18" charset="0"/>
            </a:rPr>
            <a:t> de </a:t>
          </a:r>
          <a:r>
            <a:rPr lang="en-US" sz="2200" b="1" kern="1200" dirty="0" err="1">
              <a:solidFill>
                <a:schemeClr val="tx1"/>
              </a:solidFill>
              <a:latin typeface="Times New Roman" panose="02020603050405020304" pitchFamily="18" charset="0"/>
              <a:cs typeface="Times New Roman" panose="02020603050405020304" pitchFamily="18" charset="0"/>
            </a:rPr>
            <a:t>înviorare</a:t>
          </a:r>
          <a:endParaRPr lang="ro-RO" sz="2200" b="1" kern="1200" dirty="0">
            <a:solidFill>
              <a:schemeClr val="tx1"/>
            </a:solidFill>
            <a:latin typeface="Times New Roman" panose="02020603050405020304" pitchFamily="18" charset="0"/>
            <a:cs typeface="Times New Roman" panose="02020603050405020304" pitchFamily="18" charset="0"/>
          </a:endParaRPr>
        </a:p>
      </dsp:txBody>
      <dsp:txXfrm>
        <a:off x="2596653" y="775908"/>
        <a:ext cx="1854131" cy="111247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16EADD-24A2-4DED-BEF1-3E1273CE2FCF}">
      <dsp:nvSpPr>
        <dsp:cNvPr id="0" name=""/>
        <dsp:cNvSpPr/>
      </dsp:nvSpPr>
      <dsp:spPr>
        <a:xfrm>
          <a:off x="861" y="778490"/>
          <a:ext cx="1837364" cy="1309122"/>
        </a:xfrm>
        <a:prstGeom prst="roundRect">
          <a:avLst>
            <a:gd name="adj" fmla="val 10000"/>
          </a:avLst>
        </a:prstGeom>
        <a:solidFill>
          <a:srgbClr val="66CCFF"/>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vi-VN" sz="2000" b="1" kern="1200" dirty="0">
              <a:solidFill>
                <a:schemeClr val="tx1"/>
              </a:solidFill>
              <a:latin typeface="Times New Roman" panose="02020603050405020304" pitchFamily="18" charset="0"/>
              <a:cs typeface="Times New Roman" panose="02020603050405020304" pitchFamily="18" charset="0"/>
            </a:rPr>
            <a:t>de stimulare a capacităţii de muncă intelectuală</a:t>
          </a:r>
          <a:endParaRPr lang="ro-RO" sz="2000" b="1" kern="1200" dirty="0">
            <a:solidFill>
              <a:schemeClr val="tx1"/>
            </a:solidFill>
            <a:latin typeface="Times New Roman" panose="02020603050405020304" pitchFamily="18" charset="0"/>
            <a:cs typeface="Times New Roman" panose="02020603050405020304" pitchFamily="18" charset="0"/>
          </a:endParaRPr>
        </a:p>
      </dsp:txBody>
      <dsp:txXfrm>
        <a:off x="861" y="778490"/>
        <a:ext cx="1837364" cy="1309122"/>
      </dsp:txXfrm>
    </dsp:sp>
    <dsp:sp modelId="{720FB1A2-84A1-4AA9-A769-EBB19008D24B}">
      <dsp:nvSpPr>
        <dsp:cNvPr id="0" name=""/>
        <dsp:cNvSpPr/>
      </dsp:nvSpPr>
      <dsp:spPr>
        <a:xfrm>
          <a:off x="2021963" y="1205218"/>
          <a:ext cx="389521" cy="455666"/>
        </a:xfrm>
        <a:prstGeom prst="rightArrow">
          <a:avLst>
            <a:gd name="adj1" fmla="val 60000"/>
            <a:gd name="adj2" fmla="val 50000"/>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o-RO" sz="2000" kern="1200"/>
        </a:p>
      </dsp:txBody>
      <dsp:txXfrm>
        <a:off x="2021963" y="1205218"/>
        <a:ext cx="389521" cy="455666"/>
      </dsp:txXfrm>
    </dsp:sp>
    <dsp:sp modelId="{04A94415-BE32-4AEB-B314-D185175DE81F}">
      <dsp:nvSpPr>
        <dsp:cNvPr id="0" name=""/>
        <dsp:cNvSpPr/>
      </dsp:nvSpPr>
      <dsp:spPr>
        <a:xfrm>
          <a:off x="2573172" y="778490"/>
          <a:ext cx="1837364" cy="1309122"/>
        </a:xfrm>
        <a:prstGeom prst="roundRect">
          <a:avLst>
            <a:gd name="adj" fmla="val 10000"/>
          </a:avLst>
        </a:prstGeom>
        <a:solidFill>
          <a:srgbClr val="FFFF66"/>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vi-VN" sz="2000" b="1" kern="1200" dirty="0">
              <a:solidFill>
                <a:schemeClr val="tx1"/>
              </a:solidFill>
              <a:latin typeface="Times New Roman" panose="02020603050405020304" pitchFamily="18" charset="0"/>
              <a:cs typeface="Times New Roman" panose="02020603050405020304" pitchFamily="18" charset="0"/>
            </a:rPr>
            <a:t>pauzele dinamice</a:t>
          </a:r>
          <a:endParaRPr lang="ro-RO" sz="2000" b="1" kern="1200" dirty="0">
            <a:solidFill>
              <a:schemeClr val="tx1"/>
            </a:solidFill>
            <a:latin typeface="Times New Roman" panose="02020603050405020304" pitchFamily="18" charset="0"/>
            <a:cs typeface="Times New Roman" panose="02020603050405020304" pitchFamily="18" charset="0"/>
          </a:endParaRPr>
        </a:p>
      </dsp:txBody>
      <dsp:txXfrm>
        <a:off x="2573172" y="778490"/>
        <a:ext cx="1837364" cy="130912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FD38CC8-65A4-4ABB-8C18-723976D575F4}">
      <dsp:nvSpPr>
        <dsp:cNvPr id="0" name=""/>
        <dsp:cNvSpPr/>
      </dsp:nvSpPr>
      <dsp:spPr>
        <a:xfrm>
          <a:off x="3262" y="0"/>
          <a:ext cx="1986710" cy="1150417"/>
        </a:xfrm>
        <a:prstGeom prst="roundRect">
          <a:avLst>
            <a:gd name="adj" fmla="val 10000"/>
          </a:avLst>
        </a:prstGeom>
        <a:solidFill>
          <a:srgbClr val="66CCFF"/>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b="1" kern="1200" dirty="0">
              <a:solidFill>
                <a:schemeClr val="tx1"/>
              </a:solidFill>
              <a:latin typeface="Times New Roman" panose="02020603050405020304" pitchFamily="18" charset="0"/>
              <a:cs typeface="Times New Roman" panose="02020603050405020304" pitchFamily="18" charset="0"/>
            </a:rPr>
            <a:t>activităţi curativ-profilactice</a:t>
          </a:r>
          <a:br>
            <a:rPr lang="vi-VN" sz="1800" b="1" kern="1200" dirty="0">
              <a:solidFill>
                <a:schemeClr val="tx1"/>
              </a:solidFill>
              <a:latin typeface="Times New Roman" panose="02020603050405020304" pitchFamily="18" charset="0"/>
              <a:cs typeface="Times New Roman" panose="02020603050405020304" pitchFamily="18" charset="0"/>
            </a:rPr>
          </a:br>
          <a:endParaRPr lang="ro-RO" sz="1800" b="1" kern="1200" dirty="0">
            <a:solidFill>
              <a:schemeClr val="tx1"/>
            </a:solidFill>
            <a:latin typeface="Times New Roman" panose="02020603050405020304" pitchFamily="18" charset="0"/>
            <a:cs typeface="Times New Roman" panose="02020603050405020304" pitchFamily="18" charset="0"/>
          </a:endParaRPr>
        </a:p>
      </dsp:txBody>
      <dsp:txXfrm>
        <a:off x="3262" y="0"/>
        <a:ext cx="1986710" cy="1150417"/>
      </dsp:txXfrm>
    </dsp:sp>
    <dsp:sp modelId="{96CFA3BF-5CB9-4843-A8CE-113D64D61ECE}">
      <dsp:nvSpPr>
        <dsp:cNvPr id="0" name=""/>
        <dsp:cNvSpPr/>
      </dsp:nvSpPr>
      <dsp:spPr>
        <a:xfrm>
          <a:off x="2182082" y="328856"/>
          <a:ext cx="407271" cy="492704"/>
        </a:xfrm>
        <a:prstGeom prst="rightArrow">
          <a:avLst>
            <a:gd name="adj1" fmla="val 60000"/>
            <a:gd name="adj2" fmla="val 50000"/>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ro-RO" sz="2200" kern="1200"/>
        </a:p>
      </dsp:txBody>
      <dsp:txXfrm>
        <a:off x="2182082" y="328856"/>
        <a:ext cx="407271" cy="492704"/>
      </dsp:txXfrm>
    </dsp:sp>
    <dsp:sp modelId="{009211EE-06A2-4088-A7EA-55FDCA75DD95}">
      <dsp:nvSpPr>
        <dsp:cNvPr id="0" name=""/>
        <dsp:cNvSpPr/>
      </dsp:nvSpPr>
      <dsp:spPr>
        <a:xfrm>
          <a:off x="2758409" y="0"/>
          <a:ext cx="1986710" cy="1150417"/>
        </a:xfrm>
        <a:prstGeom prst="roundRect">
          <a:avLst>
            <a:gd name="adj" fmla="val 10000"/>
          </a:avLst>
        </a:prstGeom>
        <a:solidFill>
          <a:schemeClr val="accent6">
            <a:lumMod val="40000"/>
            <a:lumOff val="60000"/>
          </a:schemeClr>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o-RO" sz="1800" b="1" kern="1200" dirty="0">
              <a:solidFill>
                <a:schemeClr val="tx1"/>
              </a:solidFill>
              <a:latin typeface="Times New Roman" panose="02020603050405020304" pitchFamily="18" charset="0"/>
              <a:cs typeface="Times New Roman" panose="02020603050405020304" pitchFamily="18" charset="0"/>
            </a:rPr>
            <a:t>gimnastica curativă</a:t>
          </a:r>
          <a:br>
            <a:rPr lang="ro-RO" sz="1800" b="1" kern="1200" dirty="0">
              <a:solidFill>
                <a:schemeClr val="tx1"/>
              </a:solidFill>
              <a:latin typeface="Times New Roman" panose="02020603050405020304" pitchFamily="18" charset="0"/>
              <a:cs typeface="Times New Roman" panose="02020603050405020304" pitchFamily="18" charset="0"/>
            </a:rPr>
          </a:br>
          <a:r>
            <a:rPr lang="ro-RO" sz="1800" b="1" kern="1200" dirty="0">
              <a:solidFill>
                <a:schemeClr val="tx1"/>
              </a:solidFill>
              <a:latin typeface="Times New Roman" panose="02020603050405020304" pitchFamily="18" charset="0"/>
              <a:cs typeface="Times New Roman" panose="02020603050405020304" pitchFamily="18" charset="0"/>
            </a:rPr>
            <a:t>gimnastica pentru profilaxia piciorului plat</a:t>
          </a:r>
        </a:p>
      </dsp:txBody>
      <dsp:txXfrm>
        <a:off x="2758409" y="0"/>
        <a:ext cx="1986710" cy="1150417"/>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307C433-F4A0-45E3-BC7A-52A5D3C6AF25}">
      <dsp:nvSpPr>
        <dsp:cNvPr id="0" name=""/>
        <dsp:cNvSpPr/>
      </dsp:nvSpPr>
      <dsp:spPr>
        <a:xfrm>
          <a:off x="3038" y="0"/>
          <a:ext cx="1849898" cy="1178937"/>
        </a:xfrm>
        <a:prstGeom prst="roundRect">
          <a:avLst>
            <a:gd name="adj" fmla="val 10000"/>
          </a:avLst>
        </a:prstGeom>
        <a:solidFill>
          <a:schemeClr val="accent5">
            <a:lumMod val="40000"/>
            <a:lumOff val="60000"/>
          </a:schemeClr>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b="1" kern="1200" dirty="0">
              <a:solidFill>
                <a:schemeClr val="tx1"/>
              </a:solidFill>
              <a:latin typeface="Times New Roman" panose="02020603050405020304" pitchFamily="18" charset="0"/>
              <a:cs typeface="Times New Roman" panose="02020603050405020304" pitchFamily="18" charset="0"/>
            </a:rPr>
            <a:t>corecţia dezvoltării fizice şi motrice</a:t>
          </a:r>
          <a:endParaRPr lang="ro-RO" sz="2400" b="1" kern="1200" dirty="0">
            <a:solidFill>
              <a:schemeClr val="tx1"/>
            </a:solidFill>
            <a:latin typeface="Times New Roman" panose="02020603050405020304" pitchFamily="18" charset="0"/>
            <a:cs typeface="Times New Roman" panose="02020603050405020304" pitchFamily="18" charset="0"/>
          </a:endParaRPr>
        </a:p>
      </dsp:txBody>
      <dsp:txXfrm>
        <a:off x="3038" y="0"/>
        <a:ext cx="1849898" cy="1178937"/>
      </dsp:txXfrm>
    </dsp:sp>
    <dsp:sp modelId="{F21E24CE-6FED-4B4A-B27F-49E4567438A5}">
      <dsp:nvSpPr>
        <dsp:cNvPr id="0" name=""/>
        <dsp:cNvSpPr/>
      </dsp:nvSpPr>
      <dsp:spPr>
        <a:xfrm>
          <a:off x="2037926" y="360081"/>
          <a:ext cx="392178" cy="458774"/>
        </a:xfrm>
        <a:prstGeom prst="rightArrow">
          <a:avLst>
            <a:gd name="adj1" fmla="val 60000"/>
            <a:gd name="adj2" fmla="val 50000"/>
          </a:avLst>
        </a:prstGeom>
        <a:solidFill>
          <a:srgbClr val="FFFF66"/>
        </a:soli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o-RO" sz="2000" kern="1200"/>
        </a:p>
      </dsp:txBody>
      <dsp:txXfrm>
        <a:off x="2037926" y="360081"/>
        <a:ext cx="392178" cy="458774"/>
      </dsp:txXfrm>
    </dsp:sp>
    <dsp:sp modelId="{45FAED89-CFA1-4A57-A4B8-075F8CA5C237}">
      <dsp:nvSpPr>
        <dsp:cNvPr id="0" name=""/>
        <dsp:cNvSpPr/>
      </dsp:nvSpPr>
      <dsp:spPr>
        <a:xfrm>
          <a:off x="2592896" y="0"/>
          <a:ext cx="1849898" cy="1178937"/>
        </a:xfrm>
        <a:prstGeom prst="roundRect">
          <a:avLst>
            <a:gd name="adj" fmla="val 10000"/>
          </a:avLst>
        </a:prstGeom>
        <a:solidFill>
          <a:srgbClr val="FFFF66"/>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b="1" kern="1200" dirty="0">
              <a:solidFill>
                <a:schemeClr val="tx1"/>
              </a:solidFill>
              <a:latin typeface="Times New Roman" panose="02020603050405020304" pitchFamily="18" charset="0"/>
              <a:cs typeface="Times New Roman" panose="02020603050405020304" pitchFamily="18" charset="0"/>
            </a:rPr>
            <a:t>munca individuală</a:t>
          </a:r>
          <a:r>
            <a:rPr lang="ro-RO" sz="2400" b="1" kern="1200" dirty="0">
              <a:solidFill>
                <a:schemeClr val="tx1"/>
              </a:solidFill>
              <a:latin typeface="Times New Roman" panose="02020603050405020304" pitchFamily="18" charset="0"/>
              <a:cs typeface="Times New Roman" panose="02020603050405020304" pitchFamily="18" charset="0"/>
            </a:rPr>
            <a:t> și </a:t>
          </a:r>
          <a:r>
            <a:rPr lang="vi-VN" sz="2400" b="1" kern="1200" dirty="0">
              <a:solidFill>
                <a:schemeClr val="tx1"/>
              </a:solidFill>
              <a:latin typeface="Times New Roman" panose="02020603050405020304" pitchFamily="18" charset="0"/>
              <a:cs typeface="Times New Roman" panose="02020603050405020304" pitchFamily="18" charset="0"/>
            </a:rPr>
            <a:t> diferenţiată</a:t>
          </a:r>
          <a:endParaRPr lang="ro-RO" sz="2400" b="1" kern="1200" dirty="0">
            <a:solidFill>
              <a:schemeClr val="tx1"/>
            </a:solidFill>
            <a:latin typeface="Times New Roman" panose="02020603050405020304" pitchFamily="18" charset="0"/>
            <a:cs typeface="Times New Roman" panose="02020603050405020304" pitchFamily="18" charset="0"/>
          </a:endParaRPr>
        </a:p>
      </dsp:txBody>
      <dsp:txXfrm>
        <a:off x="2592896" y="0"/>
        <a:ext cx="1849898" cy="1178937"/>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328AC98-73C7-4E46-B074-2B87B8A2FD80}">
      <dsp:nvSpPr>
        <dsp:cNvPr id="0" name=""/>
        <dsp:cNvSpPr/>
      </dsp:nvSpPr>
      <dsp:spPr>
        <a:xfrm>
          <a:off x="8593" y="67909"/>
          <a:ext cx="1851706" cy="1111024"/>
        </a:xfrm>
        <a:prstGeom prst="roundRect">
          <a:avLst>
            <a:gd name="adj" fmla="val 10000"/>
          </a:avLst>
        </a:prstGeom>
        <a:solidFill>
          <a:schemeClr val="accent4">
            <a:lumMod val="40000"/>
            <a:lumOff val="6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b="1" kern="1200" dirty="0">
              <a:solidFill>
                <a:schemeClr val="tx1"/>
              </a:solidFill>
              <a:latin typeface="Times New Roman" panose="02020603050405020304" pitchFamily="18" charset="0"/>
              <a:cs typeface="Times New Roman" panose="02020603050405020304" pitchFamily="18" charset="0"/>
            </a:rPr>
            <a:t>activităţi</a:t>
          </a:r>
          <a:r>
            <a:rPr lang="ro-RO" sz="2400" b="1" kern="1200" dirty="0">
              <a:solidFill>
                <a:schemeClr val="tx1"/>
              </a:solidFill>
              <a:latin typeface="Times New Roman" panose="02020603050405020304" pitchFamily="18" charset="0"/>
              <a:cs typeface="Times New Roman" panose="02020603050405020304" pitchFamily="18" charset="0"/>
            </a:rPr>
            <a:t>le</a:t>
          </a:r>
          <a:r>
            <a:rPr lang="vi-VN" sz="2400" b="1" kern="1200" dirty="0">
              <a:solidFill>
                <a:schemeClr val="tx1"/>
              </a:solidFill>
              <a:latin typeface="Times New Roman" panose="02020603050405020304" pitchFamily="18" charset="0"/>
              <a:cs typeface="Times New Roman" panose="02020603050405020304" pitchFamily="18" charset="0"/>
            </a:rPr>
            <a:t> pe interese</a:t>
          </a:r>
          <a:endParaRPr lang="ro-RO" sz="2400" b="1" kern="1200" dirty="0">
            <a:solidFill>
              <a:schemeClr val="tx1"/>
            </a:solidFill>
            <a:latin typeface="Times New Roman" panose="02020603050405020304" pitchFamily="18" charset="0"/>
            <a:cs typeface="Times New Roman" panose="02020603050405020304" pitchFamily="18" charset="0"/>
          </a:endParaRPr>
        </a:p>
      </dsp:txBody>
      <dsp:txXfrm>
        <a:off x="8593" y="67909"/>
        <a:ext cx="1851706" cy="1111024"/>
      </dsp:txXfrm>
    </dsp:sp>
    <dsp:sp modelId="{0CA60B84-BB52-4C8C-9A2C-B44EE446CB40}">
      <dsp:nvSpPr>
        <dsp:cNvPr id="0" name=""/>
        <dsp:cNvSpPr/>
      </dsp:nvSpPr>
      <dsp:spPr>
        <a:xfrm rot="21509728">
          <a:off x="2043689" y="359565"/>
          <a:ext cx="389061" cy="459223"/>
        </a:xfrm>
        <a:prstGeom prst="rightArrow">
          <a:avLst>
            <a:gd name="adj1" fmla="val 60000"/>
            <a:gd name="adj2" fmla="val 50000"/>
          </a:avLst>
        </a:prstGeom>
        <a:solidFill>
          <a:schemeClr val="accent5">
            <a:lumMod val="40000"/>
            <a:lumOff val="6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o-RO" sz="2000" kern="1200"/>
        </a:p>
      </dsp:txBody>
      <dsp:txXfrm rot="21509728">
        <a:off x="2043689" y="359565"/>
        <a:ext cx="389061" cy="459223"/>
      </dsp:txXfrm>
    </dsp:sp>
    <dsp:sp modelId="{65BE1864-7C0D-4189-A26A-241602E6CA31}">
      <dsp:nvSpPr>
        <dsp:cNvPr id="0" name=""/>
        <dsp:cNvSpPr/>
      </dsp:nvSpPr>
      <dsp:spPr>
        <a:xfrm>
          <a:off x="2594126" y="0"/>
          <a:ext cx="1851706" cy="1111024"/>
        </a:xfrm>
        <a:prstGeom prst="roundRect">
          <a:avLst>
            <a:gd name="adj" fmla="val 10000"/>
          </a:avLst>
        </a:prstGeom>
        <a:solidFill>
          <a:schemeClr val="accent5">
            <a:lumMod val="40000"/>
            <a:lumOff val="60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b="1" kern="1200" dirty="0">
              <a:solidFill>
                <a:schemeClr val="tx1"/>
              </a:solidFill>
              <a:latin typeface="Times New Roman" panose="02020603050405020304" pitchFamily="18" charset="0"/>
              <a:cs typeface="Times New Roman" panose="02020603050405020304" pitchFamily="18" charset="0"/>
            </a:rPr>
            <a:t>secţii, cercuri</a:t>
          </a:r>
          <a:endParaRPr lang="ro-RO" sz="2400" b="1" kern="1200" dirty="0">
            <a:solidFill>
              <a:schemeClr val="tx1"/>
            </a:solidFill>
            <a:latin typeface="Times New Roman" panose="02020603050405020304" pitchFamily="18" charset="0"/>
            <a:cs typeface="Times New Roman" panose="02020603050405020304" pitchFamily="18" charset="0"/>
          </a:endParaRPr>
        </a:p>
      </dsp:txBody>
      <dsp:txXfrm>
        <a:off x="2594126" y="0"/>
        <a:ext cx="1851706" cy="1111024"/>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0874E91-EECD-42AC-ACFE-6A243E4D0DDD}">
      <dsp:nvSpPr>
        <dsp:cNvPr id="0" name=""/>
        <dsp:cNvSpPr/>
      </dsp:nvSpPr>
      <dsp:spPr>
        <a:xfrm>
          <a:off x="3812" y="1011488"/>
          <a:ext cx="1666712" cy="1000027"/>
        </a:xfrm>
        <a:prstGeom prst="roundRect">
          <a:avLst>
            <a:gd name="adj" fmla="val 10000"/>
          </a:avLst>
        </a:prstGeom>
        <a:solidFill>
          <a:schemeClr val="accent1">
            <a:lumMod val="20000"/>
            <a:lumOff val="80000"/>
          </a:schemeClr>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b="1" kern="1200" dirty="0">
              <a:solidFill>
                <a:schemeClr val="tx1"/>
              </a:solidFill>
              <a:latin typeface="Times New Roman" panose="02020603050405020304" pitchFamily="18" charset="0"/>
              <a:cs typeface="Times New Roman" panose="02020603050405020304" pitchFamily="18" charset="0"/>
            </a:rPr>
            <a:t>odihna activă</a:t>
          </a:r>
          <a:endParaRPr lang="ro-RO" sz="2400" b="1" kern="1200" dirty="0">
            <a:solidFill>
              <a:schemeClr val="tx1"/>
            </a:solidFill>
            <a:latin typeface="Times New Roman" panose="02020603050405020304" pitchFamily="18" charset="0"/>
            <a:cs typeface="Times New Roman" panose="02020603050405020304" pitchFamily="18" charset="0"/>
          </a:endParaRPr>
        </a:p>
      </dsp:txBody>
      <dsp:txXfrm>
        <a:off x="3812" y="1011488"/>
        <a:ext cx="1666712" cy="1000027"/>
      </dsp:txXfrm>
    </dsp:sp>
    <dsp:sp modelId="{E3995297-3590-48B8-95C0-71F4A5EE48E4}">
      <dsp:nvSpPr>
        <dsp:cNvPr id="0" name=""/>
        <dsp:cNvSpPr/>
      </dsp:nvSpPr>
      <dsp:spPr>
        <a:xfrm>
          <a:off x="1837195" y="1304830"/>
          <a:ext cx="353343" cy="413344"/>
        </a:xfrm>
        <a:prstGeom prst="rightArrow">
          <a:avLst>
            <a:gd name="adj1" fmla="val 60000"/>
            <a:gd name="adj2" fmla="val 50000"/>
          </a:avLst>
        </a:prstGeom>
        <a:solidFill>
          <a:schemeClr val="accent2">
            <a:lumMod val="40000"/>
            <a:lumOff val="60000"/>
          </a:schemeClr>
        </a:soli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ro-RO" sz="1800" kern="1200"/>
        </a:p>
      </dsp:txBody>
      <dsp:txXfrm>
        <a:off x="1837195" y="1304830"/>
        <a:ext cx="353343" cy="413344"/>
      </dsp:txXfrm>
    </dsp:sp>
    <dsp:sp modelId="{CEFFB1B4-1410-4770-B96F-6DCDC8FCDCFB}">
      <dsp:nvSpPr>
        <dsp:cNvPr id="0" name=""/>
        <dsp:cNvSpPr/>
      </dsp:nvSpPr>
      <dsp:spPr>
        <a:xfrm>
          <a:off x="2337209" y="1011488"/>
          <a:ext cx="1666712" cy="1000027"/>
        </a:xfrm>
        <a:prstGeom prst="roundRect">
          <a:avLst>
            <a:gd name="adj" fmla="val 10000"/>
          </a:avLst>
        </a:prstGeom>
        <a:solidFill>
          <a:schemeClr val="accent2">
            <a:lumMod val="60000"/>
            <a:lumOff val="40000"/>
          </a:schemeClr>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b="1" kern="1200" dirty="0">
              <a:solidFill>
                <a:schemeClr val="tx1"/>
              </a:solidFill>
              <a:latin typeface="Times New Roman" panose="02020603050405020304" pitchFamily="18" charset="0"/>
              <a:cs typeface="Times New Roman" panose="02020603050405020304" pitchFamily="18" charset="0"/>
            </a:rPr>
            <a:t>distracţiile</a:t>
          </a:r>
          <a:endParaRPr lang="ro-RO" sz="2400" b="1" kern="1200" dirty="0">
            <a:solidFill>
              <a:schemeClr val="tx1"/>
            </a:solidFill>
            <a:latin typeface="Times New Roman" panose="02020603050405020304" pitchFamily="18" charset="0"/>
            <a:cs typeface="Times New Roman" panose="02020603050405020304" pitchFamily="18" charset="0"/>
          </a:endParaRPr>
        </a:p>
      </dsp:txBody>
      <dsp:txXfrm>
        <a:off x="2337209" y="1011488"/>
        <a:ext cx="1666712" cy="1000027"/>
      </dsp:txXfrm>
    </dsp:sp>
    <dsp:sp modelId="{E923F3F9-8D35-48FE-B053-2F5AAC8F2E31}">
      <dsp:nvSpPr>
        <dsp:cNvPr id="0" name=""/>
        <dsp:cNvSpPr/>
      </dsp:nvSpPr>
      <dsp:spPr>
        <a:xfrm>
          <a:off x="4170592" y="1304830"/>
          <a:ext cx="353343" cy="413344"/>
        </a:xfrm>
        <a:prstGeom prst="rightArrow">
          <a:avLst>
            <a:gd name="adj1" fmla="val 60000"/>
            <a:gd name="adj2" fmla="val 50000"/>
          </a:avLst>
        </a:prstGeom>
        <a:solidFill>
          <a:schemeClr val="accent3">
            <a:lumMod val="60000"/>
            <a:lumOff val="40000"/>
          </a:schemeClr>
        </a:soli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ro-RO" sz="1800" kern="1200"/>
        </a:p>
      </dsp:txBody>
      <dsp:txXfrm>
        <a:off x="4170592" y="1304830"/>
        <a:ext cx="353343" cy="413344"/>
      </dsp:txXfrm>
    </dsp:sp>
    <dsp:sp modelId="{389CD395-C676-42BE-8291-C18518AC296D}">
      <dsp:nvSpPr>
        <dsp:cNvPr id="0" name=""/>
        <dsp:cNvSpPr/>
      </dsp:nvSpPr>
      <dsp:spPr>
        <a:xfrm>
          <a:off x="4670606" y="1011488"/>
          <a:ext cx="1666712" cy="1000027"/>
        </a:xfrm>
        <a:prstGeom prst="roundRect">
          <a:avLst>
            <a:gd name="adj" fmla="val 10000"/>
          </a:avLst>
        </a:prstGeom>
        <a:solidFill>
          <a:schemeClr val="accent3">
            <a:lumMod val="60000"/>
            <a:lumOff val="40000"/>
          </a:schemeClr>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o-RO" sz="2400" b="1" kern="1200" dirty="0">
              <a:solidFill>
                <a:schemeClr val="tx1"/>
              </a:solidFill>
              <a:latin typeface="Times New Roman" panose="02020603050405020304" pitchFamily="18" charset="0"/>
              <a:cs typeface="Times New Roman" panose="02020603050405020304" pitchFamily="18" charset="0"/>
            </a:rPr>
            <a:t>z</a:t>
          </a:r>
          <a:r>
            <a:rPr lang="vi-VN" sz="2400" b="1" kern="1200" dirty="0">
              <a:solidFill>
                <a:schemeClr val="tx1"/>
              </a:solidFill>
              <a:latin typeface="Times New Roman" panose="02020603050405020304" pitchFamily="18" charset="0"/>
              <a:cs typeface="Times New Roman" panose="02020603050405020304" pitchFamily="18" charset="0"/>
            </a:rPr>
            <a:t>ilele sănătăţii</a:t>
          </a:r>
          <a:endParaRPr lang="ro-RO" sz="2400" b="1" kern="1200" dirty="0">
            <a:solidFill>
              <a:schemeClr val="tx1"/>
            </a:solidFill>
            <a:latin typeface="Times New Roman" panose="02020603050405020304" pitchFamily="18" charset="0"/>
            <a:cs typeface="Times New Roman" panose="02020603050405020304" pitchFamily="18" charset="0"/>
          </a:endParaRPr>
        </a:p>
      </dsp:txBody>
      <dsp:txXfrm>
        <a:off x="4670606" y="1011488"/>
        <a:ext cx="1666712" cy="1000027"/>
      </dsp:txXfrm>
    </dsp:sp>
    <dsp:sp modelId="{6FAA6D21-62E0-4662-8F35-276AD2D96246}">
      <dsp:nvSpPr>
        <dsp:cNvPr id="0" name=""/>
        <dsp:cNvSpPr/>
      </dsp:nvSpPr>
      <dsp:spPr>
        <a:xfrm>
          <a:off x="6503989" y="1304830"/>
          <a:ext cx="353343" cy="413344"/>
        </a:xfrm>
        <a:prstGeom prst="rightArrow">
          <a:avLst>
            <a:gd name="adj1" fmla="val 60000"/>
            <a:gd name="adj2" fmla="val 50000"/>
          </a:avLst>
        </a:prstGeom>
        <a:solidFill>
          <a:schemeClr val="accent6">
            <a:lumMod val="40000"/>
            <a:lumOff val="60000"/>
          </a:schemeClr>
        </a:soli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ro-RO" sz="1800" kern="1200"/>
        </a:p>
      </dsp:txBody>
      <dsp:txXfrm>
        <a:off x="6503989" y="1304830"/>
        <a:ext cx="353343" cy="413344"/>
      </dsp:txXfrm>
    </dsp:sp>
    <dsp:sp modelId="{291E0F30-3B2E-4FD5-BEA5-12039F11F817}">
      <dsp:nvSpPr>
        <dsp:cNvPr id="0" name=""/>
        <dsp:cNvSpPr/>
      </dsp:nvSpPr>
      <dsp:spPr>
        <a:xfrm>
          <a:off x="7004003" y="1011488"/>
          <a:ext cx="1666712" cy="1000027"/>
        </a:xfrm>
        <a:prstGeom prst="roundRect">
          <a:avLst>
            <a:gd name="adj" fmla="val 10000"/>
          </a:avLst>
        </a:prstGeom>
        <a:solidFill>
          <a:schemeClr val="accent6">
            <a:lumMod val="40000"/>
            <a:lumOff val="60000"/>
          </a:schemeClr>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b="1" kern="1200" dirty="0">
              <a:solidFill>
                <a:schemeClr val="tx1"/>
              </a:solidFill>
              <a:latin typeface="Times New Roman" panose="02020603050405020304" pitchFamily="18" charset="0"/>
              <a:cs typeface="Times New Roman" panose="02020603050405020304" pitchFamily="18" charset="0"/>
            </a:rPr>
            <a:t>vacanţa</a:t>
          </a:r>
          <a:endParaRPr lang="ro-RO" sz="2400" b="1" kern="1200" dirty="0">
            <a:solidFill>
              <a:schemeClr val="tx1"/>
            </a:solidFill>
            <a:latin typeface="Times New Roman" panose="02020603050405020304" pitchFamily="18" charset="0"/>
            <a:cs typeface="Times New Roman" panose="02020603050405020304" pitchFamily="18" charset="0"/>
          </a:endParaRPr>
        </a:p>
      </dsp:txBody>
      <dsp:txXfrm>
        <a:off x="7004003" y="1011488"/>
        <a:ext cx="1666712" cy="1000027"/>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88D236-DE70-4D4B-A8DC-C9248E610DE6}">
      <dsp:nvSpPr>
        <dsp:cNvPr id="0" name=""/>
        <dsp:cNvSpPr/>
      </dsp:nvSpPr>
      <dsp:spPr>
        <a:xfrm>
          <a:off x="0" y="812799"/>
          <a:ext cx="6096000" cy="2438400"/>
        </a:xfrm>
        <a:prstGeom prst="leftRightRibbon">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4D35265C-0C72-44CD-8709-D5431180D82A}">
      <dsp:nvSpPr>
        <dsp:cNvPr id="0" name=""/>
        <dsp:cNvSpPr/>
      </dsp:nvSpPr>
      <dsp:spPr>
        <a:xfrm>
          <a:off x="731520" y="1239519"/>
          <a:ext cx="2011680" cy="1194816"/>
        </a:xfrm>
        <a:prstGeom prst="rect">
          <a:avLst/>
        </a:prstGeom>
        <a:noFill/>
        <a:ln>
          <a:noFill/>
        </a:ln>
        <a:effectLst>
          <a:reflection blurRad="38100" stA="26000" endPos="23000" dist="25400" dir="5400000" sy="-100000" rotWithShape="0"/>
        </a:effectLst>
        <a:scene3d>
          <a:camera prst="orthographicFront">
            <a:rot lat="0" lon="0" rev="0"/>
          </a:camera>
          <a:lightRig rig="balanced" dir="tr"/>
        </a:scene3d>
        <a:sp3d/>
      </dsp:spPr>
      <dsp:style>
        <a:lnRef idx="0">
          <a:scrgbClr r="0" g="0" b="0"/>
        </a:lnRef>
        <a:fillRef idx="3">
          <a:scrgbClr r="0" g="0" b="0"/>
        </a:fillRef>
        <a:effectRef idx="3">
          <a:scrgbClr r="0" g="0" b="0"/>
        </a:effectRef>
        <a:fontRef idx="minor">
          <a:schemeClr val="lt1"/>
        </a:fontRef>
      </dsp:style>
      <dsp:txBody>
        <a:bodyPr spcFirstLastPara="0" vert="horz" wrap="square" lIns="0" tIns="85344" rIns="0" bIns="91440" numCol="1" spcCol="1270" anchor="ctr" anchorCtr="0">
          <a:noAutofit/>
        </a:bodyPr>
        <a:lstStyle/>
        <a:p>
          <a:pPr lvl="0" algn="ctr" defTabSz="1066800">
            <a:lnSpc>
              <a:spcPct val="90000"/>
            </a:lnSpc>
            <a:spcBef>
              <a:spcPct val="0"/>
            </a:spcBef>
            <a:spcAft>
              <a:spcPct val="35000"/>
            </a:spcAft>
          </a:pPr>
          <a:r>
            <a:rPr lang="ro-RO" sz="2400" b="1" kern="1200" dirty="0">
              <a:solidFill>
                <a:schemeClr val="tx1"/>
              </a:solidFill>
              <a:latin typeface="Times New Roman" panose="02020603050405020304" pitchFamily="18" charset="0"/>
              <a:cs typeface="Times New Roman" panose="02020603050405020304" pitchFamily="18" charset="0"/>
            </a:rPr>
            <a:t>Gimnastica de după somn</a:t>
          </a:r>
          <a:endParaRPr lang="ro-RO" sz="2400" b="1" kern="1200" dirty="0">
            <a:solidFill>
              <a:schemeClr val="tx1"/>
            </a:solidFill>
          </a:endParaRPr>
        </a:p>
      </dsp:txBody>
      <dsp:txXfrm>
        <a:off x="731520" y="1239519"/>
        <a:ext cx="2011680" cy="1194816"/>
      </dsp:txXfrm>
    </dsp:sp>
    <dsp:sp modelId="{4057BC08-3B74-497F-8FBF-0D0ABFAEAEC0}">
      <dsp:nvSpPr>
        <dsp:cNvPr id="0" name=""/>
        <dsp:cNvSpPr/>
      </dsp:nvSpPr>
      <dsp:spPr>
        <a:xfrm>
          <a:off x="3048000" y="1629663"/>
          <a:ext cx="2377440" cy="1194816"/>
        </a:xfrm>
        <a:prstGeom prst="rect">
          <a:avLst/>
        </a:prstGeom>
        <a:noFill/>
        <a:ln>
          <a:noFill/>
        </a:ln>
        <a:effectLst>
          <a:reflection blurRad="38100" stA="26000" endPos="23000" dist="25400" dir="5400000" sy="-100000" rotWithShape="0"/>
        </a:effectLst>
        <a:scene3d>
          <a:camera prst="orthographicFront">
            <a:rot lat="0" lon="0" rev="0"/>
          </a:camera>
          <a:lightRig rig="balanced" dir="tr"/>
        </a:scene3d>
        <a:sp3d/>
      </dsp:spPr>
      <dsp:style>
        <a:lnRef idx="0">
          <a:scrgbClr r="0" g="0" b="0"/>
        </a:lnRef>
        <a:fillRef idx="3">
          <a:scrgbClr r="0" g="0" b="0"/>
        </a:fillRef>
        <a:effectRef idx="3">
          <a:scrgbClr r="0" g="0" b="0"/>
        </a:effectRef>
        <a:fontRef idx="minor">
          <a:schemeClr val="lt1"/>
        </a:fontRef>
      </dsp:style>
      <dsp:txBody>
        <a:bodyPr spcFirstLastPara="0" vert="horz" wrap="square" lIns="0" tIns="85344" rIns="0" bIns="91440" numCol="1" spcCol="1270" anchor="ctr" anchorCtr="0">
          <a:noAutofit/>
        </a:bodyPr>
        <a:lstStyle/>
        <a:p>
          <a:pPr lvl="0" algn="ctr" defTabSz="1066800">
            <a:lnSpc>
              <a:spcPct val="90000"/>
            </a:lnSpc>
            <a:spcBef>
              <a:spcPct val="0"/>
            </a:spcBef>
            <a:spcAft>
              <a:spcPct val="35000"/>
            </a:spcAft>
          </a:pPr>
          <a:r>
            <a:rPr lang="ro-RO" sz="2400" b="1" kern="1200" dirty="0">
              <a:solidFill>
                <a:schemeClr val="tx1"/>
              </a:solidFill>
              <a:latin typeface="Times New Roman" panose="02020603050405020304" pitchFamily="18" charset="0"/>
              <a:cs typeface="Times New Roman" panose="02020603050405020304" pitchFamily="18" charset="0"/>
            </a:rPr>
            <a:t>zilnic în combinație cu băi de aer (5-7 min) </a:t>
          </a:r>
          <a:endParaRPr lang="ro-RO" sz="2400" b="1" kern="1200" dirty="0">
            <a:solidFill>
              <a:schemeClr val="tx1"/>
            </a:solidFill>
          </a:endParaRPr>
        </a:p>
      </dsp:txBody>
      <dsp:txXfrm>
        <a:off x="3048000" y="1629663"/>
        <a:ext cx="2377440" cy="1194816"/>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7FF1E9-5481-489A-9E2B-B10EC1A42627}">
      <dsp:nvSpPr>
        <dsp:cNvPr id="0" name=""/>
        <dsp:cNvSpPr/>
      </dsp:nvSpPr>
      <dsp:spPr>
        <a:xfrm>
          <a:off x="0" y="812799"/>
          <a:ext cx="6096000" cy="2438400"/>
        </a:xfrm>
        <a:prstGeom prst="leftRightRibbon">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5">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BA7F186F-D785-4CDD-B131-D9422A75FF20}">
      <dsp:nvSpPr>
        <dsp:cNvPr id="0" name=""/>
        <dsp:cNvSpPr/>
      </dsp:nvSpPr>
      <dsp:spPr>
        <a:xfrm>
          <a:off x="731520" y="1239519"/>
          <a:ext cx="2011680" cy="1194816"/>
        </a:xfrm>
        <a:prstGeom prst="rect">
          <a:avLst/>
        </a:prstGeom>
        <a:noFill/>
        <a:ln>
          <a:noFill/>
        </a:ln>
        <a:effectLst>
          <a:reflection blurRad="38100" stA="26000" endPos="23000" dist="25400" dir="5400000" sy="-100000" rotWithShape="0"/>
        </a:effectLst>
        <a:scene3d>
          <a:camera prst="orthographicFront">
            <a:rot lat="0" lon="0" rev="0"/>
          </a:camera>
          <a:lightRig rig="balanced" dir="tr"/>
        </a:scene3d>
        <a:sp3d/>
      </dsp:spPr>
      <dsp:style>
        <a:lnRef idx="0">
          <a:scrgbClr r="0" g="0" b="0"/>
        </a:lnRef>
        <a:fillRef idx="3">
          <a:scrgbClr r="0" g="0" b="0"/>
        </a:fillRef>
        <a:effectRef idx="3">
          <a:scrgbClr r="0" g="0" b="0"/>
        </a:effectRef>
        <a:fontRef idx="minor">
          <a:schemeClr val="lt1"/>
        </a:fontRef>
      </dsp:style>
      <dsp:txBody>
        <a:bodyPr spcFirstLastPara="0" vert="horz" wrap="square" lIns="0" tIns="74676" rIns="0" bIns="80010" numCol="1" spcCol="1270" anchor="ctr" anchorCtr="0">
          <a:noAutofit/>
        </a:bodyPr>
        <a:lstStyle/>
        <a:p>
          <a:pPr lvl="0" algn="ctr" defTabSz="933450">
            <a:lnSpc>
              <a:spcPct val="90000"/>
            </a:lnSpc>
            <a:spcBef>
              <a:spcPct val="0"/>
            </a:spcBef>
            <a:spcAft>
              <a:spcPct val="35000"/>
            </a:spcAft>
          </a:pPr>
          <a:r>
            <a:rPr lang="ro-RO" sz="2100" b="1" kern="1200" dirty="0">
              <a:solidFill>
                <a:schemeClr val="tx1"/>
              </a:solidFill>
              <a:latin typeface="Times New Roman" panose="02020603050405020304" pitchFamily="18" charset="0"/>
              <a:cs typeface="Times New Roman" panose="02020603050405020304" pitchFamily="18" charset="0"/>
            </a:rPr>
            <a:t>Gimnastica pentru profilaxia piciorului plat</a:t>
          </a:r>
        </a:p>
      </dsp:txBody>
      <dsp:txXfrm>
        <a:off x="731520" y="1239519"/>
        <a:ext cx="2011680" cy="1194816"/>
      </dsp:txXfrm>
    </dsp:sp>
    <dsp:sp modelId="{EA071CDB-C61B-4299-B676-30811ADE8D45}">
      <dsp:nvSpPr>
        <dsp:cNvPr id="0" name=""/>
        <dsp:cNvSpPr/>
      </dsp:nvSpPr>
      <dsp:spPr>
        <a:xfrm>
          <a:off x="3048000" y="1629663"/>
          <a:ext cx="2377440" cy="1194816"/>
        </a:xfrm>
        <a:prstGeom prst="rect">
          <a:avLst/>
        </a:prstGeom>
        <a:noFill/>
        <a:ln>
          <a:noFill/>
        </a:ln>
        <a:effectLst>
          <a:reflection blurRad="38100" stA="26000" endPos="23000" dist="25400" dir="5400000" sy="-100000" rotWithShape="0"/>
        </a:effectLst>
        <a:scene3d>
          <a:camera prst="orthographicFront">
            <a:rot lat="0" lon="0" rev="0"/>
          </a:camera>
          <a:lightRig rig="balanced" dir="tr"/>
        </a:scene3d>
        <a:sp3d/>
      </dsp:spPr>
      <dsp:style>
        <a:lnRef idx="0">
          <a:scrgbClr r="0" g="0" b="0"/>
        </a:lnRef>
        <a:fillRef idx="3">
          <a:scrgbClr r="0" g="0" b="0"/>
        </a:fillRef>
        <a:effectRef idx="3">
          <a:scrgbClr r="0" g="0" b="0"/>
        </a:effectRef>
        <a:fontRef idx="minor">
          <a:schemeClr val="lt1"/>
        </a:fontRef>
      </dsp:style>
      <dsp:txBody>
        <a:bodyPr spcFirstLastPara="0" vert="horz" wrap="square" lIns="0" tIns="74676" rIns="0" bIns="80010" numCol="1" spcCol="1270" anchor="ctr" anchorCtr="0">
          <a:noAutofit/>
        </a:bodyPr>
        <a:lstStyle/>
        <a:p>
          <a:pPr lvl="0" algn="ctr" defTabSz="933450">
            <a:lnSpc>
              <a:spcPct val="90000"/>
            </a:lnSpc>
            <a:spcBef>
              <a:spcPct val="0"/>
            </a:spcBef>
            <a:spcAft>
              <a:spcPct val="35000"/>
            </a:spcAft>
          </a:pPr>
          <a:r>
            <a:rPr lang="ro-RO" sz="2100" b="1" kern="1200" dirty="0">
              <a:solidFill>
                <a:schemeClr val="tx1"/>
              </a:solidFill>
              <a:latin typeface="Times New Roman" panose="02020603050405020304" pitchFamily="18" charset="0"/>
              <a:cs typeface="Times New Roman" panose="02020603050405020304" pitchFamily="18" charset="0"/>
            </a:rPr>
            <a:t>zilnic după gimnastica curativă,3-5min </a:t>
          </a:r>
        </a:p>
      </dsp:txBody>
      <dsp:txXfrm>
        <a:off x="3048000" y="1629663"/>
        <a:ext cx="2377440" cy="11948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9.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01.04.2021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01.04.2021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01.04.2021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pPr/>
              <a:t>01.04.2021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01.04.2021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pPr/>
              <a:t>01.04.2021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01.04.2021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01.04.2021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01.04.2021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01.04.2021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01.04.2021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pPr/>
              <a:t>01.04.2021</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s://melkie.net/wp-content/uploads/2018/04/deti-igrayut-v-futbol-na-ulice.jp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9.xml"/><Relationship Id="rId13" Type="http://schemas.microsoft.com/office/2007/relationships/hdphoto" Target="../media/hdphoto3.wdp"/><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18.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5" Type="http://schemas.microsoft.com/office/2007/relationships/hdphoto" Target="../media/hdphoto4.wdp"/><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Layout" Target="../diagrams/layout12.xml"/><Relationship Id="rId18" Type="http://schemas.openxmlformats.org/officeDocument/2006/relationships/diagramLayout" Target="../diagrams/layout13.xml"/><Relationship Id="rId26" Type="http://schemas.microsoft.com/office/2007/relationships/diagramDrawing" Target="../diagrams/drawing14.xml"/><Relationship Id="rId3" Type="http://schemas.openxmlformats.org/officeDocument/2006/relationships/diagramLayout" Target="../diagrams/layout10.xml"/><Relationship Id="rId21" Type="http://schemas.microsoft.com/office/2007/relationships/diagramDrawing" Target="../diagrams/drawing13.xml"/><Relationship Id="rId7" Type="http://schemas.openxmlformats.org/officeDocument/2006/relationships/diagramData" Target="../diagrams/data11.xml"/><Relationship Id="rId12" Type="http://schemas.openxmlformats.org/officeDocument/2006/relationships/diagramData" Target="../diagrams/data12.xml"/><Relationship Id="rId17" Type="http://schemas.openxmlformats.org/officeDocument/2006/relationships/diagramData" Target="../diagrams/data13.xml"/><Relationship Id="rId25" Type="http://schemas.openxmlformats.org/officeDocument/2006/relationships/diagramColors" Target="../diagrams/colors14.xml"/><Relationship Id="rId2" Type="http://schemas.openxmlformats.org/officeDocument/2006/relationships/diagramData" Target="../diagrams/data10.xml"/><Relationship Id="rId16" Type="http://schemas.microsoft.com/office/2007/relationships/diagramDrawing" Target="../diagrams/drawing12.xml"/><Relationship Id="rId20" Type="http://schemas.openxmlformats.org/officeDocument/2006/relationships/diagramColors" Target="../diagrams/colors13.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24" Type="http://schemas.openxmlformats.org/officeDocument/2006/relationships/diagramQuickStyle" Target="../diagrams/quickStyle14.xml"/><Relationship Id="rId5" Type="http://schemas.openxmlformats.org/officeDocument/2006/relationships/diagramColors" Target="../diagrams/colors10.xml"/><Relationship Id="rId15" Type="http://schemas.openxmlformats.org/officeDocument/2006/relationships/diagramColors" Target="../diagrams/colors12.xml"/><Relationship Id="rId23" Type="http://schemas.openxmlformats.org/officeDocument/2006/relationships/diagramLayout" Target="../diagrams/layout14.xml"/><Relationship Id="rId10" Type="http://schemas.openxmlformats.org/officeDocument/2006/relationships/diagramColors" Target="../diagrams/colors11.xml"/><Relationship Id="rId19" Type="http://schemas.openxmlformats.org/officeDocument/2006/relationships/diagramQuickStyle" Target="../diagrams/quickStyle13.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diagramQuickStyle" Target="../diagrams/quickStyle12.xml"/><Relationship Id="rId22" Type="http://schemas.openxmlformats.org/officeDocument/2006/relationships/diagramData" Target="../diagrams/data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image" Target="../media/image9.jpeg"/><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image" Target="../media/image11.jpe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image" Target="../media/image10.jpeg"/><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4.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428322"/>
            <a:ext cx="9144000" cy="1793167"/>
          </a:xfrm>
          <a:effectLst/>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182880" indent="0" algn="ctr">
              <a:buNone/>
            </a:pPr>
            <a:r>
              <a:rPr lang="ro-RO" sz="28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ȘCOALA EXPERIENȚEI AVANSATE</a:t>
            </a:r>
            <a:br>
              <a:rPr lang="ro-RO" sz="28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r>
              <a:rPr lang="ro-RO" sz="28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Tema:</a:t>
            </a:r>
            <a:r>
              <a:rPr lang="en-US" sz="280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Forme</a:t>
            </a:r>
            <a:r>
              <a:rPr lang="en-US" sz="28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de </a:t>
            </a:r>
            <a:r>
              <a:rPr lang="en-US" sz="280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organizare</a:t>
            </a:r>
            <a:r>
              <a:rPr lang="en-US" sz="28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a:t>
            </a:r>
            <a:r>
              <a:rPr lang="ro-RO" sz="28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280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activității</a:t>
            </a:r>
            <a:r>
              <a:rPr lang="en-US" sz="28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mot</a:t>
            </a:r>
            <a:r>
              <a:rPr lang="ro-RO" sz="28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a:t>
            </a:r>
            <a:r>
              <a:rPr lang="en-US" sz="28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ice a </a:t>
            </a:r>
            <a:r>
              <a:rPr lang="en-US" sz="280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copiilor</a:t>
            </a:r>
            <a:r>
              <a:rPr lang="en-US" sz="28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280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preșcolari</a:t>
            </a:r>
            <a:r>
              <a:rPr lang="en-US" sz="28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280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în</a:t>
            </a:r>
            <a:r>
              <a:rPr lang="en-US" sz="28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IET nr.225</a:t>
            </a:r>
            <a:r>
              <a:rPr lang="ro-RO" sz="36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r>
            <a:br>
              <a:rPr lang="ro-RO" sz="36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r>
              <a:rPr lang="ru-RU" sz="40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r>
            <a:br>
              <a:rPr lang="ru-RU" sz="40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r>
              <a:rPr lang="ro-RO" sz="40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r>
            <a:br>
              <a:rPr lang="ro-RO" sz="40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r>
              <a:rPr lang="ro-RO" sz="44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endParaRPr lang="ru-RU" sz="44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 name="Рисунок 3" descr="82531560_1263989927135381_1183942326809001984_n.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979580" y="-174549"/>
            <a:ext cx="1778759" cy="1602871"/>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xmlns="" val="0"/>
              </a:ext>
            </a:extLst>
          </a:blip>
          <a:srcRect t="17918" b="10502"/>
          <a:stretch/>
        </p:blipFill>
        <p:spPr>
          <a:xfrm>
            <a:off x="4427984" y="214015"/>
            <a:ext cx="2263401" cy="1047991"/>
          </a:xfrm>
          <a:prstGeom prst="rect">
            <a:avLst/>
          </a:prstGeom>
          <a:ln>
            <a:noFill/>
          </a:ln>
          <a:effectLst>
            <a:softEdge rad="112500"/>
          </a:effectLst>
        </p:spPr>
      </p:pic>
      <p:sp>
        <p:nvSpPr>
          <p:cNvPr id="6" name="Прямоугольник 5"/>
          <p:cNvSpPr/>
          <p:nvPr/>
        </p:nvSpPr>
        <p:spPr>
          <a:xfrm>
            <a:off x="5218468" y="6021288"/>
            <a:ext cx="4572000" cy="646331"/>
          </a:xfrm>
          <a:prstGeom prst="rect">
            <a:avLst/>
          </a:prstGeom>
        </p:spPr>
        <p:txBody>
          <a:bodyPr>
            <a:spAutoFit/>
          </a:bodyPr>
          <a:lstStyle/>
          <a:p>
            <a:pPr latinLnBrk="1"/>
            <a:r>
              <a:rPr lang="ro-RO" b="1" dirty="0">
                <a:solidFill>
                  <a:srgbClr val="002060"/>
                </a:solidFill>
                <a:latin typeface="Times New Roman" panose="02020603050405020304" pitchFamily="18" charset="0"/>
                <a:cs typeface="Times New Roman" panose="02020603050405020304" pitchFamily="18" charset="0"/>
              </a:rPr>
              <a:t>Alla Vasilache,director IET nr.225</a:t>
            </a:r>
            <a:br>
              <a:rPr lang="ro-RO" b="1" dirty="0">
                <a:solidFill>
                  <a:srgbClr val="002060"/>
                </a:solidFill>
                <a:latin typeface="Times New Roman" panose="02020603050405020304" pitchFamily="18" charset="0"/>
                <a:cs typeface="Times New Roman" panose="02020603050405020304" pitchFamily="18" charset="0"/>
              </a:rPr>
            </a:br>
            <a:r>
              <a:rPr lang="ro-RO" b="1" dirty="0">
                <a:solidFill>
                  <a:srgbClr val="002060"/>
                </a:solidFill>
                <a:latin typeface="Times New Roman" panose="02020603050405020304" pitchFamily="18" charset="0"/>
                <a:cs typeface="Times New Roman" panose="02020603050405020304" pitchFamily="18" charset="0"/>
              </a:rPr>
              <a:t>grad didactic  / managerial superior</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7" name="Рисунок 6" descr="Дети играют в футбол на улице">
            <a:hlinkClick r:id="rId4"/>
          </p:cNvP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91373" y="3159109"/>
            <a:ext cx="5713095" cy="2830830"/>
          </a:xfrm>
          <a:prstGeom prst="rect">
            <a:avLst/>
          </a:prstGeom>
          <a:noFill/>
          <a:ln>
            <a:noFill/>
          </a:ln>
        </p:spPr>
      </p:pic>
    </p:spTree>
    <p:extLst>
      <p:ext uri="{BB962C8B-B14F-4D97-AF65-F5344CB8AC3E}">
        <p14:creationId xmlns:p14="http://schemas.microsoft.com/office/powerpoint/2010/main" xmlns="" val="982017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type="title"/>
          </p:nvPr>
        </p:nvSpPr>
        <p:spPr bwMode="auto">
          <a:xfrm>
            <a:off x="0" y="145226"/>
            <a:ext cx="91440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indent="0" algn="ctr">
              <a:buNone/>
            </a:pPr>
            <a:r>
              <a:rPr lang="ro-RO" sz="2400" dirty="0">
                <a:ln>
                  <a:solidFill>
                    <a:schemeClr val="bg2">
                      <a:lumMod val="25000"/>
                    </a:schemeClr>
                  </a:solidFill>
                </a:ln>
                <a:solidFill>
                  <a:schemeClr val="bg2">
                    <a:lumMod val="25000"/>
                  </a:schemeClr>
                </a:solidFill>
                <a:effectLst/>
                <a:latin typeface="Times New Roman" panose="02020603050405020304" pitchFamily="18" charset="0"/>
                <a:cs typeface="Times New Roman" panose="02020603050405020304" pitchFamily="18" charset="0"/>
              </a:rPr>
              <a:t>Activități de organizare și </a:t>
            </a:r>
            <a:r>
              <a:rPr lang="ru-RU" sz="2400" dirty="0">
                <a:ln>
                  <a:solidFill>
                    <a:schemeClr val="bg2">
                      <a:lumMod val="25000"/>
                    </a:schemeClr>
                  </a:solidFill>
                </a:ln>
                <a:solidFill>
                  <a:schemeClr val="bg2">
                    <a:lumMod val="25000"/>
                  </a:schemeClr>
                </a:solidFill>
                <a:effectLst/>
                <a:latin typeface="Times New Roman" panose="02020603050405020304" pitchFamily="18" charset="0"/>
                <a:cs typeface="Times New Roman" panose="02020603050405020304" pitchFamily="18" charset="0"/>
              </a:rPr>
              <a:t/>
            </a:r>
            <a:br>
              <a:rPr lang="ru-RU" sz="2400" dirty="0">
                <a:ln>
                  <a:solidFill>
                    <a:schemeClr val="bg2">
                      <a:lumMod val="25000"/>
                    </a:schemeClr>
                  </a:solidFill>
                </a:ln>
                <a:solidFill>
                  <a:schemeClr val="bg2">
                    <a:lumMod val="25000"/>
                  </a:schemeClr>
                </a:solidFill>
                <a:effectLst/>
                <a:latin typeface="Times New Roman" panose="02020603050405020304" pitchFamily="18" charset="0"/>
                <a:cs typeface="Times New Roman" panose="02020603050405020304" pitchFamily="18" charset="0"/>
              </a:rPr>
            </a:br>
            <a:r>
              <a:rPr lang="vi-VN" sz="2400" dirty="0">
                <a:ln>
                  <a:solidFill>
                    <a:schemeClr val="bg2">
                      <a:lumMod val="25000"/>
                    </a:schemeClr>
                  </a:solidFill>
                </a:ln>
                <a:solidFill>
                  <a:schemeClr val="bg2">
                    <a:lumMod val="25000"/>
                  </a:schemeClr>
                </a:solidFill>
                <a:effectLst/>
                <a:latin typeface="Times New Roman" panose="02020603050405020304" pitchFamily="18" charset="0"/>
                <a:cs typeface="Times New Roman" panose="02020603050405020304" pitchFamily="18" charset="0"/>
              </a:rPr>
              <a:t>de stimulare a capacităţii de muncă intelectuală </a:t>
            </a:r>
            <a:r>
              <a:rPr lang="vi-VN" sz="2400" dirty="0">
                <a:ln>
                  <a:solidFill>
                    <a:schemeClr val="bg2">
                      <a:lumMod val="25000"/>
                    </a:schemeClr>
                  </a:solidFill>
                </a:ln>
                <a:solidFill>
                  <a:schemeClr val="bg2">
                    <a:lumMod val="25000"/>
                  </a:schemeClr>
                </a:solidFill>
                <a:latin typeface="Times New Roman" panose="02020603050405020304" pitchFamily="18" charset="0"/>
                <a:cs typeface="Times New Roman" panose="02020603050405020304" pitchFamily="18" charset="0"/>
              </a:rPr>
              <a:t/>
            </a:r>
            <a:br>
              <a:rPr lang="vi-VN" sz="2400" dirty="0">
                <a:ln>
                  <a:solidFill>
                    <a:schemeClr val="bg2">
                      <a:lumMod val="25000"/>
                    </a:schemeClr>
                  </a:solidFill>
                </a:ln>
                <a:solidFill>
                  <a:schemeClr val="bg2">
                    <a:lumMod val="25000"/>
                  </a:schemeClr>
                </a:solidFill>
                <a:latin typeface="Times New Roman" panose="02020603050405020304" pitchFamily="18" charset="0"/>
                <a:cs typeface="Times New Roman" panose="02020603050405020304" pitchFamily="18" charset="0"/>
              </a:rPr>
            </a:br>
            <a:endParaRPr lang="ru-RU" sz="2400" cap="all" dirty="0">
              <a:ln w="0">
                <a:solidFill>
                  <a:schemeClr val="bg2">
                    <a:lumMod val="25000"/>
                  </a:schemeClr>
                </a:solidFill>
              </a:ln>
              <a:solidFill>
                <a:schemeClr val="bg2">
                  <a:lumMod val="25000"/>
                </a:schemeClr>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grpSp>
        <p:nvGrpSpPr>
          <p:cNvPr id="3" name="Группа 2"/>
          <p:cNvGrpSpPr/>
          <p:nvPr/>
        </p:nvGrpSpPr>
        <p:grpSpPr>
          <a:xfrm>
            <a:off x="63029" y="1345555"/>
            <a:ext cx="5616625" cy="4896544"/>
            <a:chOff x="2186229" y="692794"/>
            <a:chExt cx="4808321" cy="3568165"/>
          </a:xfrm>
        </p:grpSpPr>
        <p:sp>
          <p:nvSpPr>
            <p:cNvPr id="4" name="Полилиния 3"/>
            <p:cNvSpPr/>
            <p:nvPr/>
          </p:nvSpPr>
          <p:spPr>
            <a:xfrm>
              <a:off x="2224303" y="692794"/>
              <a:ext cx="2719638" cy="1087855"/>
            </a:xfrm>
            <a:custGeom>
              <a:avLst/>
              <a:gdLst>
                <a:gd name="connsiteX0" fmla="*/ 0 w 2719638"/>
                <a:gd name="connsiteY0" fmla="*/ 0 h 1087855"/>
                <a:gd name="connsiteX1" fmla="*/ 2175711 w 2719638"/>
                <a:gd name="connsiteY1" fmla="*/ 0 h 1087855"/>
                <a:gd name="connsiteX2" fmla="*/ 2719638 w 2719638"/>
                <a:gd name="connsiteY2" fmla="*/ 543928 h 1087855"/>
                <a:gd name="connsiteX3" fmla="*/ 2175711 w 2719638"/>
                <a:gd name="connsiteY3" fmla="*/ 1087855 h 1087855"/>
                <a:gd name="connsiteX4" fmla="*/ 0 w 2719638"/>
                <a:gd name="connsiteY4" fmla="*/ 1087855 h 1087855"/>
                <a:gd name="connsiteX5" fmla="*/ 543928 w 2719638"/>
                <a:gd name="connsiteY5" fmla="*/ 543928 h 1087855"/>
                <a:gd name="connsiteX6" fmla="*/ 0 w 2719638"/>
                <a:gd name="connsiteY6" fmla="*/ 0 h 108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9638" h="1087855">
                  <a:moveTo>
                    <a:pt x="0" y="0"/>
                  </a:moveTo>
                  <a:lnTo>
                    <a:pt x="2175711" y="0"/>
                  </a:lnTo>
                  <a:lnTo>
                    <a:pt x="2719638" y="543928"/>
                  </a:lnTo>
                  <a:lnTo>
                    <a:pt x="2175711" y="1087855"/>
                  </a:lnTo>
                  <a:lnTo>
                    <a:pt x="0" y="1087855"/>
                  </a:lnTo>
                  <a:lnTo>
                    <a:pt x="543928" y="543928"/>
                  </a:lnTo>
                  <a:lnTo>
                    <a:pt x="0" y="0"/>
                  </a:lnTo>
                  <a:close/>
                </a:path>
              </a:pathLst>
            </a:custGeom>
            <a:solidFill>
              <a:srgbClr val="FFFF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579488" tIns="17780" rIns="543927" bIns="17780" numCol="1" spcCol="1270" anchor="ctr" anchorCtr="0">
              <a:noAutofit/>
            </a:bodyPr>
            <a:lstStyle/>
            <a:p>
              <a:pPr lvl="0" algn="ctr" defTabSz="1244600">
                <a:lnSpc>
                  <a:spcPct val="90000"/>
                </a:lnSpc>
                <a:spcBef>
                  <a:spcPct val="0"/>
                </a:spcBef>
                <a:spcAft>
                  <a:spcPct val="35000"/>
                </a:spcAft>
              </a:pPr>
              <a:r>
                <a:rPr lang="ro-RO" sz="2800" b="1" kern="1200" dirty="0">
                  <a:solidFill>
                    <a:schemeClr val="tx1"/>
                  </a:solidFill>
                  <a:latin typeface="Times New Roman" panose="02020603050405020304" pitchFamily="18" charset="0"/>
                  <a:cs typeface="Times New Roman" panose="02020603050405020304" pitchFamily="18" charset="0"/>
                </a:rPr>
                <a:t>Gimnastica de</a:t>
              </a:r>
              <a:br>
                <a:rPr lang="ro-RO" sz="2800" b="1" kern="1200" dirty="0">
                  <a:solidFill>
                    <a:schemeClr val="tx1"/>
                  </a:solidFill>
                  <a:latin typeface="Times New Roman" panose="02020603050405020304" pitchFamily="18" charset="0"/>
                  <a:cs typeface="Times New Roman" panose="02020603050405020304" pitchFamily="18" charset="0"/>
                </a:rPr>
              </a:br>
              <a:r>
                <a:rPr lang="ro-RO" sz="2800" b="1" kern="1200" dirty="0">
                  <a:solidFill>
                    <a:schemeClr val="tx1"/>
                  </a:solidFill>
                  <a:latin typeface="Times New Roman" panose="02020603050405020304" pitchFamily="18" charset="0"/>
                  <a:cs typeface="Times New Roman" panose="02020603050405020304" pitchFamily="18" charset="0"/>
                </a:rPr>
                <a:t> înviorare</a:t>
              </a:r>
              <a:endParaRPr lang="ru-RU" sz="2800" kern="1200" dirty="0">
                <a:solidFill>
                  <a:schemeClr val="tx1"/>
                </a:solidFill>
                <a:latin typeface="Times New Roman" panose="02020603050405020304" pitchFamily="18" charset="0"/>
                <a:cs typeface="Times New Roman" panose="02020603050405020304" pitchFamily="18" charset="0"/>
              </a:endParaRPr>
            </a:p>
          </p:txBody>
        </p:sp>
        <p:sp>
          <p:nvSpPr>
            <p:cNvPr id="6" name="Полилиния 5"/>
            <p:cNvSpPr/>
            <p:nvPr/>
          </p:nvSpPr>
          <p:spPr>
            <a:xfrm>
              <a:off x="4590388" y="785262"/>
              <a:ext cx="2257299" cy="902919"/>
            </a:xfrm>
            <a:custGeom>
              <a:avLst/>
              <a:gdLst>
                <a:gd name="connsiteX0" fmla="*/ 0 w 2257299"/>
                <a:gd name="connsiteY0" fmla="*/ 0 h 902919"/>
                <a:gd name="connsiteX1" fmla="*/ 1805840 w 2257299"/>
                <a:gd name="connsiteY1" fmla="*/ 0 h 902919"/>
                <a:gd name="connsiteX2" fmla="*/ 2257299 w 2257299"/>
                <a:gd name="connsiteY2" fmla="*/ 451460 h 902919"/>
                <a:gd name="connsiteX3" fmla="*/ 1805840 w 2257299"/>
                <a:gd name="connsiteY3" fmla="*/ 902919 h 902919"/>
                <a:gd name="connsiteX4" fmla="*/ 0 w 2257299"/>
                <a:gd name="connsiteY4" fmla="*/ 902919 h 902919"/>
                <a:gd name="connsiteX5" fmla="*/ 451460 w 2257299"/>
                <a:gd name="connsiteY5" fmla="*/ 451460 h 902919"/>
                <a:gd name="connsiteX6" fmla="*/ 0 w 2257299"/>
                <a:gd name="connsiteY6" fmla="*/ 0 h 90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299" h="902919">
                  <a:moveTo>
                    <a:pt x="0" y="0"/>
                  </a:moveTo>
                  <a:lnTo>
                    <a:pt x="1805840" y="0"/>
                  </a:lnTo>
                  <a:lnTo>
                    <a:pt x="2257299" y="451460"/>
                  </a:lnTo>
                  <a:lnTo>
                    <a:pt x="1805840" y="902919"/>
                  </a:lnTo>
                  <a:lnTo>
                    <a:pt x="0" y="902919"/>
                  </a:lnTo>
                  <a:lnTo>
                    <a:pt x="451460" y="451460"/>
                  </a:lnTo>
                  <a:lnTo>
                    <a:pt x="0" y="0"/>
                  </a:lnTo>
                  <a:close/>
                </a:path>
              </a:pathLst>
            </a:custGeom>
            <a:solidFill>
              <a:srgbClr val="FFC000">
                <a:alpha val="90000"/>
              </a:srgbClr>
            </a:solidFill>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2">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76860" tIns="12700" rIns="451459" bIns="12700" numCol="1" spcCol="1270" anchor="ctr" anchorCtr="0">
              <a:noAutofit/>
            </a:bodyPr>
            <a:lstStyle/>
            <a:p>
              <a:pPr lvl="0" algn="ctr" defTabSz="889000">
                <a:lnSpc>
                  <a:spcPct val="90000"/>
                </a:lnSpc>
                <a:spcBef>
                  <a:spcPct val="0"/>
                </a:spcBef>
                <a:spcAft>
                  <a:spcPct val="35000"/>
                </a:spcAft>
              </a:pPr>
              <a:r>
                <a:rPr lang="ro-RO" sz="2800" b="1" kern="1200" dirty="0">
                  <a:latin typeface="Times New Roman" panose="02020603050405020304" pitchFamily="18" charset="0"/>
                  <a:cs typeface="Times New Roman" panose="02020603050405020304" pitchFamily="18" charset="0"/>
                </a:rPr>
                <a:t>Zilnic (5-7 min)</a:t>
              </a:r>
              <a:endParaRPr lang="ru-RU" sz="2800" kern="1200" dirty="0">
                <a:latin typeface="Times New Roman" panose="02020603050405020304" pitchFamily="18" charset="0"/>
                <a:cs typeface="Times New Roman" panose="02020603050405020304" pitchFamily="18" charset="0"/>
              </a:endParaRPr>
            </a:p>
          </p:txBody>
        </p:sp>
        <p:sp>
          <p:nvSpPr>
            <p:cNvPr id="7" name="Полилиния 6"/>
            <p:cNvSpPr/>
            <p:nvPr/>
          </p:nvSpPr>
          <p:spPr>
            <a:xfrm>
              <a:off x="2224303" y="1932949"/>
              <a:ext cx="2719638" cy="1087855"/>
            </a:xfrm>
            <a:custGeom>
              <a:avLst/>
              <a:gdLst>
                <a:gd name="connsiteX0" fmla="*/ 0 w 2719638"/>
                <a:gd name="connsiteY0" fmla="*/ 0 h 1087855"/>
                <a:gd name="connsiteX1" fmla="*/ 2175711 w 2719638"/>
                <a:gd name="connsiteY1" fmla="*/ 0 h 1087855"/>
                <a:gd name="connsiteX2" fmla="*/ 2719638 w 2719638"/>
                <a:gd name="connsiteY2" fmla="*/ 543928 h 1087855"/>
                <a:gd name="connsiteX3" fmla="*/ 2175711 w 2719638"/>
                <a:gd name="connsiteY3" fmla="*/ 1087855 h 1087855"/>
                <a:gd name="connsiteX4" fmla="*/ 0 w 2719638"/>
                <a:gd name="connsiteY4" fmla="*/ 1087855 h 1087855"/>
                <a:gd name="connsiteX5" fmla="*/ 543928 w 2719638"/>
                <a:gd name="connsiteY5" fmla="*/ 543928 h 1087855"/>
                <a:gd name="connsiteX6" fmla="*/ 0 w 2719638"/>
                <a:gd name="connsiteY6" fmla="*/ 0 h 108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9638" h="1087855">
                  <a:moveTo>
                    <a:pt x="0" y="0"/>
                  </a:moveTo>
                  <a:lnTo>
                    <a:pt x="2175711" y="0"/>
                  </a:lnTo>
                  <a:lnTo>
                    <a:pt x="2719638" y="543928"/>
                  </a:lnTo>
                  <a:lnTo>
                    <a:pt x="2175711" y="1087855"/>
                  </a:lnTo>
                  <a:lnTo>
                    <a:pt x="0" y="1087855"/>
                  </a:lnTo>
                  <a:lnTo>
                    <a:pt x="543928" y="543928"/>
                  </a:lnTo>
                  <a:lnTo>
                    <a:pt x="0" y="0"/>
                  </a:lnTo>
                  <a:close/>
                </a:path>
              </a:pathLst>
            </a:custGeom>
            <a:solidFill>
              <a:srgbClr val="FF99FF"/>
            </a:solidFill>
          </p:spPr>
          <p:style>
            <a:lnRef idx="0">
              <a:schemeClr val="lt1">
                <a:hueOff val="0"/>
                <a:satOff val="0"/>
                <a:lumOff val="0"/>
                <a:alphaOff val="0"/>
              </a:schemeClr>
            </a:lnRef>
            <a:fillRef idx="3">
              <a:schemeClr val="accent4">
                <a:hueOff val="-2067965"/>
                <a:satOff val="11611"/>
                <a:lumOff val="-539"/>
                <a:alphaOff val="0"/>
              </a:schemeClr>
            </a:fillRef>
            <a:effectRef idx="3">
              <a:schemeClr val="accent4">
                <a:hueOff val="-2067965"/>
                <a:satOff val="11611"/>
                <a:lumOff val="-539"/>
                <a:alphaOff val="0"/>
              </a:schemeClr>
            </a:effectRef>
            <a:fontRef idx="minor">
              <a:schemeClr val="lt1"/>
            </a:fontRef>
          </p:style>
          <p:txBody>
            <a:bodyPr spcFirstLastPara="0" vert="horz" wrap="square" lIns="579488" tIns="17780" rIns="543927" bIns="17780" numCol="1" spcCol="1270" anchor="ctr" anchorCtr="0">
              <a:noAutofit/>
            </a:bodyPr>
            <a:lstStyle/>
            <a:p>
              <a:pPr lvl="0" algn="ctr" defTabSz="1244600">
                <a:lnSpc>
                  <a:spcPct val="90000"/>
                </a:lnSpc>
                <a:spcBef>
                  <a:spcPct val="0"/>
                </a:spcBef>
                <a:spcAft>
                  <a:spcPct val="35000"/>
                </a:spcAft>
              </a:pPr>
              <a:r>
                <a:rPr lang="ro-RO" sz="2800" b="1" kern="1200" dirty="0">
                  <a:solidFill>
                    <a:schemeClr val="tx1"/>
                  </a:solidFill>
                  <a:latin typeface="Times New Roman" panose="02020603050405020304" pitchFamily="18" charset="0"/>
                  <a:cs typeface="Times New Roman" panose="02020603050405020304" pitchFamily="18" charset="0"/>
                </a:rPr>
                <a:t>Pauza dinamică</a:t>
              </a:r>
              <a:endParaRPr lang="ru-RU" sz="2800"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4590388" y="2025417"/>
              <a:ext cx="2257299" cy="902919"/>
            </a:xfrm>
            <a:custGeom>
              <a:avLst/>
              <a:gdLst>
                <a:gd name="connsiteX0" fmla="*/ 0 w 2257299"/>
                <a:gd name="connsiteY0" fmla="*/ 0 h 902919"/>
                <a:gd name="connsiteX1" fmla="*/ 1805840 w 2257299"/>
                <a:gd name="connsiteY1" fmla="*/ 0 h 902919"/>
                <a:gd name="connsiteX2" fmla="*/ 2257299 w 2257299"/>
                <a:gd name="connsiteY2" fmla="*/ 451460 h 902919"/>
                <a:gd name="connsiteX3" fmla="*/ 1805840 w 2257299"/>
                <a:gd name="connsiteY3" fmla="*/ 902919 h 902919"/>
                <a:gd name="connsiteX4" fmla="*/ 0 w 2257299"/>
                <a:gd name="connsiteY4" fmla="*/ 902919 h 902919"/>
                <a:gd name="connsiteX5" fmla="*/ 451460 w 2257299"/>
                <a:gd name="connsiteY5" fmla="*/ 451460 h 902919"/>
                <a:gd name="connsiteX6" fmla="*/ 0 w 2257299"/>
                <a:gd name="connsiteY6" fmla="*/ 0 h 90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299" h="902919">
                  <a:moveTo>
                    <a:pt x="0" y="0"/>
                  </a:moveTo>
                  <a:lnTo>
                    <a:pt x="1805840" y="0"/>
                  </a:lnTo>
                  <a:lnTo>
                    <a:pt x="2257299" y="451460"/>
                  </a:lnTo>
                  <a:lnTo>
                    <a:pt x="1805840" y="902919"/>
                  </a:lnTo>
                  <a:lnTo>
                    <a:pt x="0" y="902919"/>
                  </a:lnTo>
                  <a:lnTo>
                    <a:pt x="451460" y="451460"/>
                  </a:lnTo>
                  <a:lnTo>
                    <a:pt x="0" y="0"/>
                  </a:lnTo>
                  <a:close/>
                </a:path>
              </a:pathLst>
            </a:custGeom>
            <a:solidFill>
              <a:schemeClr val="accent2">
                <a:lumMod val="40000"/>
                <a:lumOff val="60000"/>
                <a:alpha val="90000"/>
              </a:schemeClr>
            </a:solidFill>
          </p:spPr>
          <p:style>
            <a:lnRef idx="1">
              <a:schemeClr val="accent4">
                <a:tint val="40000"/>
                <a:alpha val="90000"/>
                <a:hueOff val="-2176020"/>
                <a:satOff val="14262"/>
                <a:lumOff val="610"/>
                <a:alphaOff val="0"/>
              </a:schemeClr>
            </a:lnRef>
            <a:fillRef idx="1">
              <a:schemeClr val="accent4">
                <a:tint val="40000"/>
                <a:alpha val="90000"/>
                <a:hueOff val="-2176020"/>
                <a:satOff val="14262"/>
                <a:lumOff val="610"/>
                <a:alphaOff val="0"/>
              </a:schemeClr>
            </a:fillRef>
            <a:effectRef idx="2">
              <a:schemeClr val="accent4">
                <a:tint val="40000"/>
                <a:alpha val="90000"/>
                <a:hueOff val="-2176020"/>
                <a:satOff val="14262"/>
                <a:lumOff val="610"/>
                <a:alphaOff val="0"/>
              </a:schemeClr>
            </a:effectRef>
            <a:fontRef idx="minor">
              <a:schemeClr val="dk1">
                <a:hueOff val="0"/>
                <a:satOff val="0"/>
                <a:lumOff val="0"/>
                <a:alphaOff val="0"/>
              </a:schemeClr>
            </a:fontRef>
          </p:style>
          <p:txBody>
            <a:bodyPr spcFirstLastPara="0" vert="horz" wrap="square" lIns="476860" tIns="12700" rIns="451459" bIns="12700" numCol="1" spcCol="1270" anchor="ctr" anchorCtr="0">
              <a:noAutofit/>
            </a:bodyPr>
            <a:lstStyle/>
            <a:p>
              <a:pPr lvl="0" algn="ctr" defTabSz="889000">
                <a:lnSpc>
                  <a:spcPct val="90000"/>
                </a:lnSpc>
                <a:spcBef>
                  <a:spcPct val="0"/>
                </a:spcBef>
                <a:spcAft>
                  <a:spcPct val="35000"/>
                </a:spcAft>
              </a:pPr>
              <a:r>
                <a:rPr lang="ro-RO" sz="2800" b="1" kern="1200" dirty="0">
                  <a:latin typeface="Times New Roman" panose="02020603050405020304" pitchFamily="18" charset="0"/>
                  <a:cs typeface="Times New Roman" panose="02020603050405020304" pitchFamily="18" charset="0"/>
                </a:rPr>
                <a:t>Zilnic, la necesitate (3-5 min)</a:t>
              </a:r>
              <a:endParaRPr lang="ru-RU" sz="2800" kern="1200" dirty="0">
                <a:latin typeface="Times New Roman" panose="02020603050405020304" pitchFamily="18" charset="0"/>
                <a:cs typeface="Times New Roman" panose="02020603050405020304" pitchFamily="18" charset="0"/>
              </a:endParaRPr>
            </a:p>
          </p:txBody>
        </p:sp>
        <p:sp>
          <p:nvSpPr>
            <p:cNvPr id="25" name="Полилиния 24"/>
            <p:cNvSpPr/>
            <p:nvPr/>
          </p:nvSpPr>
          <p:spPr>
            <a:xfrm>
              <a:off x="2186229" y="3173104"/>
              <a:ext cx="2719638" cy="1087855"/>
            </a:xfrm>
            <a:custGeom>
              <a:avLst/>
              <a:gdLst>
                <a:gd name="connsiteX0" fmla="*/ 0 w 2719638"/>
                <a:gd name="connsiteY0" fmla="*/ 0 h 1087855"/>
                <a:gd name="connsiteX1" fmla="*/ 2175711 w 2719638"/>
                <a:gd name="connsiteY1" fmla="*/ 0 h 1087855"/>
                <a:gd name="connsiteX2" fmla="*/ 2719638 w 2719638"/>
                <a:gd name="connsiteY2" fmla="*/ 543928 h 1087855"/>
                <a:gd name="connsiteX3" fmla="*/ 2175711 w 2719638"/>
                <a:gd name="connsiteY3" fmla="*/ 1087855 h 1087855"/>
                <a:gd name="connsiteX4" fmla="*/ 0 w 2719638"/>
                <a:gd name="connsiteY4" fmla="*/ 1087855 h 1087855"/>
                <a:gd name="connsiteX5" fmla="*/ 543928 w 2719638"/>
                <a:gd name="connsiteY5" fmla="*/ 543928 h 1087855"/>
                <a:gd name="connsiteX6" fmla="*/ 0 w 2719638"/>
                <a:gd name="connsiteY6" fmla="*/ 0 h 108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9638" h="1087855">
                  <a:moveTo>
                    <a:pt x="0" y="0"/>
                  </a:moveTo>
                  <a:lnTo>
                    <a:pt x="2175711" y="0"/>
                  </a:lnTo>
                  <a:lnTo>
                    <a:pt x="2719638" y="543928"/>
                  </a:lnTo>
                  <a:lnTo>
                    <a:pt x="2175711" y="1087855"/>
                  </a:lnTo>
                  <a:lnTo>
                    <a:pt x="0" y="1087855"/>
                  </a:lnTo>
                  <a:lnTo>
                    <a:pt x="543928" y="543928"/>
                  </a:lnTo>
                  <a:lnTo>
                    <a:pt x="0" y="0"/>
                  </a:lnTo>
                  <a:close/>
                </a:path>
              </a:pathLst>
            </a:custGeom>
            <a:solidFill>
              <a:schemeClr val="accent3">
                <a:lumMod val="60000"/>
                <a:lumOff val="40000"/>
              </a:schemeClr>
            </a:solidFill>
          </p:spPr>
          <p:style>
            <a:lnRef idx="0">
              <a:schemeClr val="lt1">
                <a:hueOff val="0"/>
                <a:satOff val="0"/>
                <a:lumOff val="0"/>
                <a:alphaOff val="0"/>
              </a:schemeClr>
            </a:lnRef>
            <a:fillRef idx="3">
              <a:schemeClr val="accent4">
                <a:hueOff val="-4135930"/>
                <a:satOff val="23223"/>
                <a:lumOff val="-1078"/>
                <a:alphaOff val="0"/>
              </a:schemeClr>
            </a:fillRef>
            <a:effectRef idx="3">
              <a:schemeClr val="accent4">
                <a:hueOff val="-4135930"/>
                <a:satOff val="23223"/>
                <a:lumOff val="-1078"/>
                <a:alphaOff val="0"/>
              </a:schemeClr>
            </a:effectRef>
            <a:fontRef idx="minor">
              <a:schemeClr val="lt1"/>
            </a:fontRef>
          </p:style>
          <p:txBody>
            <a:bodyPr spcFirstLastPara="0" vert="horz" wrap="square" lIns="579488" tIns="17780" rIns="543927" bIns="17780" numCol="1" spcCol="1270" anchor="ctr" anchorCtr="0">
              <a:noAutofit/>
            </a:bodyPr>
            <a:lstStyle/>
            <a:p>
              <a:pPr lvl="0" algn="ctr" defTabSz="1244600">
                <a:lnSpc>
                  <a:spcPct val="90000"/>
                </a:lnSpc>
                <a:spcBef>
                  <a:spcPct val="0"/>
                </a:spcBef>
                <a:spcAft>
                  <a:spcPct val="35000"/>
                </a:spcAft>
              </a:pPr>
              <a:r>
                <a:rPr lang="ro-RO" sz="2800" b="1" kern="1200" dirty="0">
                  <a:solidFill>
                    <a:schemeClr val="tx1"/>
                  </a:solidFill>
                  <a:latin typeface="Times New Roman" panose="02020603050405020304" pitchFamily="18" charset="0"/>
                  <a:cs typeface="Times New Roman" panose="02020603050405020304" pitchFamily="18" charset="0"/>
                </a:rPr>
                <a:t>Jocurile de mișcare</a:t>
              </a:r>
              <a:endParaRPr lang="ru-RU" sz="280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4590388" y="3265572"/>
              <a:ext cx="2404162" cy="902919"/>
            </a:xfrm>
            <a:custGeom>
              <a:avLst/>
              <a:gdLst>
                <a:gd name="connsiteX0" fmla="*/ 0 w 2257299"/>
                <a:gd name="connsiteY0" fmla="*/ 0 h 902919"/>
                <a:gd name="connsiteX1" fmla="*/ 1805840 w 2257299"/>
                <a:gd name="connsiteY1" fmla="*/ 0 h 902919"/>
                <a:gd name="connsiteX2" fmla="*/ 2257299 w 2257299"/>
                <a:gd name="connsiteY2" fmla="*/ 451460 h 902919"/>
                <a:gd name="connsiteX3" fmla="*/ 1805840 w 2257299"/>
                <a:gd name="connsiteY3" fmla="*/ 902919 h 902919"/>
                <a:gd name="connsiteX4" fmla="*/ 0 w 2257299"/>
                <a:gd name="connsiteY4" fmla="*/ 902919 h 902919"/>
                <a:gd name="connsiteX5" fmla="*/ 451460 w 2257299"/>
                <a:gd name="connsiteY5" fmla="*/ 451460 h 902919"/>
                <a:gd name="connsiteX6" fmla="*/ 0 w 2257299"/>
                <a:gd name="connsiteY6" fmla="*/ 0 h 90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299" h="902919">
                  <a:moveTo>
                    <a:pt x="0" y="0"/>
                  </a:moveTo>
                  <a:lnTo>
                    <a:pt x="1805840" y="0"/>
                  </a:lnTo>
                  <a:lnTo>
                    <a:pt x="2257299" y="451460"/>
                  </a:lnTo>
                  <a:lnTo>
                    <a:pt x="1805840" y="902919"/>
                  </a:lnTo>
                  <a:lnTo>
                    <a:pt x="0" y="902919"/>
                  </a:lnTo>
                  <a:lnTo>
                    <a:pt x="451460" y="451460"/>
                  </a:lnTo>
                  <a:lnTo>
                    <a:pt x="0" y="0"/>
                  </a:lnTo>
                  <a:close/>
                </a:path>
              </a:pathLst>
            </a:custGeom>
            <a:solidFill>
              <a:srgbClr val="FFFF66">
                <a:alpha val="89804"/>
              </a:srgbClr>
            </a:solidFill>
          </p:spPr>
          <p:style>
            <a:lnRef idx="1">
              <a:schemeClr val="accent4">
                <a:tint val="40000"/>
                <a:alpha val="90000"/>
                <a:hueOff val="-4352041"/>
                <a:satOff val="28525"/>
                <a:lumOff val="1219"/>
                <a:alphaOff val="0"/>
              </a:schemeClr>
            </a:lnRef>
            <a:fillRef idx="1">
              <a:schemeClr val="accent4">
                <a:tint val="40000"/>
                <a:alpha val="90000"/>
                <a:hueOff val="-4352041"/>
                <a:satOff val="28525"/>
                <a:lumOff val="1219"/>
                <a:alphaOff val="0"/>
              </a:schemeClr>
            </a:fillRef>
            <a:effectRef idx="2">
              <a:schemeClr val="accent4">
                <a:tint val="40000"/>
                <a:alpha val="90000"/>
                <a:hueOff val="-4352041"/>
                <a:satOff val="28525"/>
                <a:lumOff val="1219"/>
                <a:alphaOff val="0"/>
              </a:schemeClr>
            </a:effectRef>
            <a:fontRef idx="minor">
              <a:schemeClr val="dk1">
                <a:hueOff val="0"/>
                <a:satOff val="0"/>
                <a:lumOff val="0"/>
                <a:alphaOff val="0"/>
              </a:schemeClr>
            </a:fontRef>
          </p:style>
          <p:txBody>
            <a:bodyPr spcFirstLastPara="0" vert="horz" wrap="square" lIns="476860" tIns="12700" rIns="451459" bIns="12700" numCol="1" spcCol="1270" anchor="ctr" anchorCtr="0">
              <a:noAutofit/>
            </a:bodyPr>
            <a:lstStyle/>
            <a:p>
              <a:pPr lvl="0" algn="ctr" defTabSz="889000">
                <a:lnSpc>
                  <a:spcPct val="90000"/>
                </a:lnSpc>
                <a:spcBef>
                  <a:spcPct val="0"/>
                </a:spcBef>
                <a:spcAft>
                  <a:spcPct val="35000"/>
                </a:spcAft>
              </a:pPr>
              <a:r>
                <a:rPr lang="ro-RO" sz="2800" b="1" kern="1200" dirty="0">
                  <a:latin typeface="Times New Roman" panose="02020603050405020304" pitchFamily="18" charset="0"/>
                  <a:cs typeface="Times New Roman" panose="02020603050405020304" pitchFamily="18" charset="0"/>
                </a:rPr>
                <a:t>Zilnic,la plimbare (20-30 min)</a:t>
              </a:r>
              <a:endParaRPr lang="ru-RU" sz="2800" kern="1200" dirty="0">
                <a:latin typeface="Times New Roman" panose="02020603050405020304" pitchFamily="18" charset="0"/>
                <a:cs typeface="Times New Roman" panose="02020603050405020304" pitchFamily="18" charset="0"/>
              </a:endParaRPr>
            </a:p>
          </p:txBody>
        </p:sp>
      </p:grpSp>
      <p:pic>
        <p:nvPicPr>
          <p:cNvPr id="8" name="Imagine 7">
            <a:extLst>
              <a:ext uri="{FF2B5EF4-FFF2-40B4-BE49-F238E27FC236}">
                <a16:creationId xmlns:a16="http://schemas.microsoft.com/office/drawing/2014/main" xmlns="" id="{9BB8A95C-5F31-4331-95B7-5E9D89BFA6A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679654" y="2410573"/>
            <a:ext cx="3242424" cy="2402124"/>
          </a:xfrm>
          <a:prstGeom prst="rect">
            <a:avLst/>
          </a:prstGeom>
        </p:spPr>
      </p:pic>
    </p:spTree>
    <p:extLst>
      <p:ext uri="{BB962C8B-B14F-4D97-AF65-F5344CB8AC3E}">
        <p14:creationId xmlns:p14="http://schemas.microsoft.com/office/powerpoint/2010/main" xmlns="" val="1550246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403" y="188640"/>
            <a:ext cx="9144000" cy="52322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o-RO" sz="2800" b="1" cap="all" dirty="0">
                <a:ln w="0">
                  <a:solidFill>
                    <a:srgbClr val="FF0000"/>
                  </a:solidFill>
                </a:ln>
                <a:solidFill>
                  <a:srgbClr val="FF0000"/>
                </a:solidFill>
                <a:effectLst>
                  <a:reflection blurRad="12700" stA="50000" endPos="50000" dist="5000" dir="5400000" sy="-100000" rotWithShape="0"/>
                </a:effectLst>
              </a:rPr>
              <a:t>TIPURI  ALE  GIMNASTICII MATINALE</a:t>
            </a:r>
            <a:endParaRPr lang="ru-RU" sz="2800" b="1" cap="all" dirty="0">
              <a:ln w="0">
                <a:solidFill>
                  <a:srgbClr val="FF0000"/>
                </a:solidFill>
              </a:ln>
              <a:solidFill>
                <a:srgbClr val="FF0000"/>
              </a:solidFill>
              <a:effectLst>
                <a:reflection blurRad="12700" stA="50000" endPos="50000" dist="5000" dir="5400000" sy="-100000" rotWithShape="0"/>
              </a:effectLst>
            </a:endParaRPr>
          </a:p>
        </p:txBody>
      </p:sp>
      <p:sp>
        <p:nvSpPr>
          <p:cNvPr id="6" name="Прямоугольник 5"/>
          <p:cNvSpPr/>
          <p:nvPr/>
        </p:nvSpPr>
        <p:spPr>
          <a:xfrm>
            <a:off x="0" y="980728"/>
            <a:ext cx="9144000" cy="2246769"/>
          </a:xfrm>
          <a:prstGeom prst="rect">
            <a:avLst/>
          </a:prstGeom>
        </p:spPr>
        <p:txBody>
          <a:bodyPr wrap="square">
            <a:spAutoFit/>
          </a:bodyPr>
          <a:lstStyle/>
          <a:p>
            <a:pPr lvl="0" algn="ctr"/>
            <a:r>
              <a:rPr lang="ro-RO" sz="2800" b="1" u="sng" dirty="0">
                <a:solidFill>
                  <a:srgbClr val="FF0000"/>
                </a:solidFill>
                <a:latin typeface="Times New Roman" panose="02020603050405020304" pitchFamily="18" charset="0"/>
                <a:cs typeface="Times New Roman" panose="02020603050405020304" pitchFamily="18" charset="0"/>
              </a:rPr>
              <a:t>Gimnastica matinală </a:t>
            </a:r>
            <a:r>
              <a:rPr lang="ro-RO" sz="2800" b="1" u="sng" dirty="0">
                <a:latin typeface="Times New Roman" panose="02020603050405020304" pitchFamily="18" charset="0"/>
                <a:cs typeface="Times New Roman" panose="02020603050405020304" pitchFamily="18" charset="0"/>
              </a:rPr>
              <a:t>-</a:t>
            </a:r>
            <a:r>
              <a:rPr lang="ro-RO" sz="2800" dirty="0">
                <a:latin typeface="Times New Roman" panose="02020603050405020304" pitchFamily="18" charset="0"/>
                <a:cs typeface="Times New Roman" panose="02020603050405020304" pitchFamily="18" charset="0"/>
              </a:rPr>
              <a:t>tradițională, sub forma unui complex de exerciții fizice (</a:t>
            </a:r>
            <a:r>
              <a:rPr lang="ro-RO" sz="2800" dirty="0" err="1">
                <a:latin typeface="Times New Roman" panose="02020603050405020304" pitchFamily="18" charset="0"/>
                <a:cs typeface="Times New Roman" panose="02020603050405020304" pitchFamily="18" charset="0"/>
              </a:rPr>
              <a:t>mers,alergare</a:t>
            </a:r>
            <a:r>
              <a:rPr lang="ro-RO" sz="2800" dirty="0">
                <a:latin typeface="Times New Roman" panose="02020603050405020304" pitchFamily="18" charset="0"/>
                <a:cs typeface="Times New Roman" panose="02020603050405020304" pitchFamily="18" charset="0"/>
              </a:rPr>
              <a:t>) exerciții de dezvoltare fizică generală, mișcări de bază.</a:t>
            </a:r>
          </a:p>
          <a:p>
            <a:pPr lvl="0" algn="ctr"/>
            <a:r>
              <a:rPr lang="ro-RO" sz="2800" b="1" u="sng" dirty="0">
                <a:solidFill>
                  <a:srgbClr val="FF0000"/>
                </a:solidFill>
                <a:latin typeface="Times New Roman" panose="02020603050405020304" pitchFamily="18" charset="0"/>
                <a:cs typeface="Times New Roman" panose="02020603050405020304" pitchFamily="18" charset="0"/>
              </a:rPr>
              <a:t>Gimnastica cu elemente inovative </a:t>
            </a:r>
            <a:r>
              <a:rPr lang="ro-RO" sz="2800" i="1" dirty="0">
                <a:latin typeface="Times New Roman" panose="02020603050405020304" pitchFamily="18" charset="0"/>
                <a:cs typeface="Times New Roman" panose="02020603050405020304" pitchFamily="18" charset="0"/>
              </a:rPr>
              <a:t>-</a:t>
            </a:r>
            <a:r>
              <a:rPr lang="ro-RO" sz="2800" dirty="0">
                <a:latin typeface="Times New Roman" panose="02020603050405020304" pitchFamily="18" charset="0"/>
                <a:cs typeface="Times New Roman" panose="02020603050405020304" pitchFamily="18" charset="0"/>
              </a:rPr>
              <a:t>de fitness, STEP aerobică, </a:t>
            </a:r>
            <a:r>
              <a:rPr lang="ro-RO" sz="2800" dirty="0" err="1">
                <a:latin typeface="Times New Roman" panose="02020603050405020304" pitchFamily="18" charset="0"/>
                <a:cs typeface="Times New Roman" panose="02020603050405020304" pitchFamily="18" charset="0"/>
              </a:rPr>
              <a:t>ritmică,de</a:t>
            </a:r>
            <a:r>
              <a:rPr lang="ro-RO" sz="2800" dirty="0">
                <a:latin typeface="Times New Roman" panose="02020603050405020304" pitchFamily="18" charset="0"/>
                <a:cs typeface="Times New Roman" panose="02020603050405020304" pitchFamily="18" charset="0"/>
              </a:rPr>
              <a:t> joc , cu subiect </a:t>
            </a:r>
            <a:endParaRPr lang="ru-RU" sz="2800" dirty="0">
              <a:latin typeface="Times New Roman" panose="02020603050405020304" pitchFamily="18" charset="0"/>
              <a:cs typeface="Times New Roman" panose="02020603050405020304" pitchFamily="18" charset="0"/>
            </a:endParaRPr>
          </a:p>
        </p:txBody>
      </p:sp>
      <p:pic>
        <p:nvPicPr>
          <p:cNvPr id="7" name="Рисунок 16" descr="F:\șc. ex. avan poze selectate\VIC_2986.JPG">
            <a:extLst>
              <a:ext uri="{FF2B5EF4-FFF2-40B4-BE49-F238E27FC236}">
                <a16:creationId xmlns:a16="http://schemas.microsoft.com/office/drawing/2014/main" xmlns="" id="{B255EB78-8315-4AF6-8172-1A371467D0FA}"/>
              </a:ext>
            </a:extLst>
          </p:cNvPr>
          <p:cNvPicPr/>
          <p:nvPr/>
        </p:nvPicPr>
        <p:blipFill>
          <a:blip r:embed="rId2" cstate="print">
            <a:extLst>
              <a:ext uri="{BEBA8EAE-BF5A-486C-A8C5-ECC9F3942E4B}">
                <a14:imgProps xmlns:a14="http://schemas.microsoft.com/office/drawing/2010/main" xmlns="">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4880022" y="3764673"/>
            <a:ext cx="4182709" cy="2869231"/>
          </a:xfrm>
          <a:prstGeom prst="roundRect">
            <a:avLst>
              <a:gd name="adj" fmla="val 8594"/>
            </a:avLst>
          </a:prstGeom>
          <a:solidFill>
            <a:srgbClr val="FFFFFF">
              <a:shade val="85000"/>
            </a:srgbClr>
          </a:solidFill>
          <a:ln>
            <a:noFill/>
          </a:ln>
          <a:effectLst/>
        </p:spPr>
      </p:pic>
      <p:pic>
        <p:nvPicPr>
          <p:cNvPr id="9" name="Imagine 8">
            <a:extLst>
              <a:ext uri="{FF2B5EF4-FFF2-40B4-BE49-F238E27FC236}">
                <a16:creationId xmlns:a16="http://schemas.microsoft.com/office/drawing/2014/main" xmlns="" id="{AD005202-935F-4C6F-AA40-57009940EBB8}"/>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rightnessContrast bright="40000"/>
                    </a14:imgEffect>
                  </a14:imgLayer>
                </a14:imgProps>
              </a:ext>
              <a:ext uri="{28A0092B-C50C-407E-A947-70E740481C1C}">
                <a14:useLocalDpi xmlns:a14="http://schemas.microsoft.com/office/drawing/2010/main" xmlns="" val="0"/>
              </a:ext>
            </a:extLst>
          </a:blip>
          <a:stretch>
            <a:fillRect/>
          </a:stretch>
        </p:blipFill>
        <p:spPr>
          <a:xfrm>
            <a:off x="290427" y="3732855"/>
            <a:ext cx="4289363" cy="285957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xmlns="" val="2802713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188640"/>
            <a:ext cx="9144000" cy="584775"/>
          </a:xfrm>
          <a:prstGeom prst="rect">
            <a:avLst/>
          </a:prstGeom>
        </p:spPr>
        <p:txBody>
          <a:bodyPr wrap="square">
            <a:spAutoFit/>
          </a:bodyPr>
          <a:lstStyle/>
          <a:p>
            <a:pPr lvl="0" algn="ctr"/>
            <a:endParaRPr lang="ru-RU" sz="32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549083" y="-171532"/>
            <a:ext cx="8365415" cy="1354217"/>
          </a:xfrm>
          <a:prstGeom prst="rect">
            <a:avLst/>
          </a:prstGeom>
        </p:spPr>
        <p:txBody>
          <a:bodyPr wrap="square">
            <a:spAutoFit/>
          </a:bodyPr>
          <a:lstStyle/>
          <a:p>
            <a:endParaRPr lang="ru-RU" dirty="0"/>
          </a:p>
          <a:p>
            <a:pPr algn="ctr"/>
            <a:r>
              <a:rPr lang="ro-RO" sz="3200" b="1" dirty="0">
                <a:solidFill>
                  <a:schemeClr val="bg2">
                    <a:lumMod val="25000"/>
                  </a:schemeClr>
                </a:solidFill>
                <a:latin typeface="Times New Roman" panose="02020603050405020304" pitchFamily="18" charset="0"/>
                <a:cs typeface="Times New Roman" panose="02020603050405020304" pitchFamily="18" charset="0"/>
              </a:rPr>
              <a:t>A</a:t>
            </a:r>
            <a:r>
              <a:rPr lang="vi-VN" sz="3200" b="1" dirty="0">
                <a:solidFill>
                  <a:schemeClr val="bg2">
                    <a:lumMod val="25000"/>
                  </a:schemeClr>
                </a:solidFill>
                <a:latin typeface="Times New Roman" panose="02020603050405020304" pitchFamily="18" charset="0"/>
                <a:cs typeface="Times New Roman" panose="02020603050405020304" pitchFamily="18" charset="0"/>
              </a:rPr>
              <a:t>ctivităţi curativ-profilactice speciale pentru ameliorarea sănătăţii copilului. </a:t>
            </a:r>
          </a:p>
        </p:txBody>
      </p:sp>
      <p:graphicFrame>
        <p:nvGraphicFramePr>
          <p:cNvPr id="18" name="Nomogramă 17">
            <a:extLst>
              <a:ext uri="{FF2B5EF4-FFF2-40B4-BE49-F238E27FC236}">
                <a16:creationId xmlns:a16="http://schemas.microsoft.com/office/drawing/2014/main" xmlns="" id="{4F52F821-9899-4F7C-A2F1-C7B7DAA0DF4B}"/>
              </a:ext>
            </a:extLst>
          </p:cNvPr>
          <p:cNvGraphicFramePr/>
          <p:nvPr>
            <p:extLst>
              <p:ext uri="{D42A27DB-BD31-4B8C-83A1-F6EECF244321}">
                <p14:modId xmlns:p14="http://schemas.microsoft.com/office/powerpoint/2010/main" xmlns="" val="1858822944"/>
              </p:ext>
            </p:extLst>
          </p:nvPr>
        </p:nvGraphicFramePr>
        <p:xfrm>
          <a:off x="49160" y="52898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9" name="Nomogramă 18">
            <a:extLst>
              <a:ext uri="{FF2B5EF4-FFF2-40B4-BE49-F238E27FC236}">
                <a16:creationId xmlns:a16="http://schemas.microsoft.com/office/drawing/2014/main" xmlns="" id="{B9D2C1BB-7D49-4385-807F-608177E18224}"/>
              </a:ext>
            </a:extLst>
          </p:cNvPr>
          <p:cNvGraphicFramePr/>
          <p:nvPr>
            <p:extLst>
              <p:ext uri="{D42A27DB-BD31-4B8C-83A1-F6EECF244321}">
                <p14:modId xmlns:p14="http://schemas.microsoft.com/office/powerpoint/2010/main" xmlns="" val="1281353705"/>
              </p:ext>
            </p:extLst>
          </p:nvPr>
        </p:nvGraphicFramePr>
        <p:xfrm>
          <a:off x="2990781" y="319720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1" name="Imagine 20">
            <a:extLst>
              <a:ext uri="{FF2B5EF4-FFF2-40B4-BE49-F238E27FC236}">
                <a16:creationId xmlns:a16="http://schemas.microsoft.com/office/drawing/2014/main" xmlns="" id="{AFA7D625-E305-4964-ABC5-0B0CA09638C1}"/>
              </a:ext>
            </a:extLst>
          </p:cNvPr>
          <p:cNvPicPr>
            <a:picLocks noChangeAspect="1"/>
          </p:cNvPicPr>
          <p:nvPr/>
        </p:nvPicPr>
        <p:blipFill>
          <a:blip r:embed="rId12" cstate="print">
            <a:extLst>
              <a:ext uri="{BEBA8EAE-BF5A-486C-A8C5-ECC9F3942E4B}">
                <a14:imgProps xmlns:a14="http://schemas.microsoft.com/office/drawing/2010/main" xmlns="">
                  <a14:imgLayer r:embed="rId13">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26660" y="3986766"/>
            <a:ext cx="2852816" cy="2250546"/>
          </a:xfrm>
          <a:prstGeom prst="roundRect">
            <a:avLst>
              <a:gd name="adj" fmla="val 8594"/>
            </a:avLst>
          </a:prstGeom>
          <a:solidFill>
            <a:srgbClr val="FFFFFF">
              <a:shade val="85000"/>
            </a:srgbClr>
          </a:solidFill>
          <a:ln>
            <a:noFill/>
          </a:ln>
          <a:effectLst/>
        </p:spPr>
      </p:pic>
      <p:pic>
        <p:nvPicPr>
          <p:cNvPr id="23" name="Imagine 22">
            <a:extLst>
              <a:ext uri="{FF2B5EF4-FFF2-40B4-BE49-F238E27FC236}">
                <a16:creationId xmlns:a16="http://schemas.microsoft.com/office/drawing/2014/main" xmlns="" id="{87CC2D3D-A857-44C5-8B2E-CB94A1B8637D}"/>
              </a:ext>
            </a:extLst>
          </p:cNvPr>
          <p:cNvPicPr>
            <a:picLocks noChangeAspect="1"/>
          </p:cNvPicPr>
          <p:nvPr/>
        </p:nvPicPr>
        <p:blipFill>
          <a:blip r:embed="rId14" cstate="print">
            <a:extLst>
              <a:ext uri="{BEBA8EAE-BF5A-486C-A8C5-ECC9F3942E4B}">
                <a14:imgProps xmlns:a14="http://schemas.microsoft.com/office/drawing/2010/main" xmlns="">
                  <a14:imgLayer r:embed="rId15">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6160906" y="1448903"/>
            <a:ext cx="2880031" cy="215682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xmlns="" val="1171120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9108504" cy="6048672"/>
          </a:xfrm>
        </p:spPr>
        <p:txBody>
          <a:bodyPr/>
          <a:lstStyle/>
          <a:p>
            <a:pPr marL="0" indent="0" algn="ctr">
              <a:buNone/>
            </a:pPr>
            <a:r>
              <a:rPr lang="ro-RO" sz="2400" cap="all" dirty="0">
                <a:ln w="0">
                  <a:solidFill>
                    <a:schemeClr val="bg2">
                      <a:lumMod val="25000"/>
                    </a:schemeClr>
                  </a:solidFill>
                </a:ln>
                <a:solidFill>
                  <a:schemeClr val="bg2">
                    <a:lumMod val="50000"/>
                  </a:schemeClr>
                </a:solidFill>
                <a:effectLst>
                  <a:reflection blurRad="12700" stA="50000" endPos="50000" dist="5000" dir="5400000" sy="-100000" rotWithShape="0"/>
                </a:effectLst>
                <a:ea typeface="+mn-ea"/>
                <a:cs typeface="+mn-cs"/>
              </a:rPr>
              <a:t>Activități de corecție a dezvoltării fizice și motrice </a:t>
            </a:r>
            <a:r>
              <a:rPr lang="ro-RO" sz="2400" cap="all" dirty="0">
                <a:ln w="0">
                  <a:solidFill>
                    <a:sysClr val="windowText" lastClr="000000"/>
                  </a:solidFill>
                </a:ln>
                <a:solidFill>
                  <a:sysClr val="windowText" lastClr="000000"/>
                </a:solidFill>
                <a:effectLst>
                  <a:reflection blurRad="12700" stA="50000" endPos="50000" dist="5000" dir="5400000" sy="-100000" rotWithShape="0"/>
                </a:effectLst>
                <a:ea typeface="+mn-ea"/>
                <a:cs typeface="+mn-cs"/>
              </a:rPr>
              <a:t/>
            </a:r>
            <a:br>
              <a:rPr lang="ro-RO" sz="2400" cap="all" dirty="0">
                <a:ln w="0">
                  <a:solidFill>
                    <a:sysClr val="windowText" lastClr="000000"/>
                  </a:solidFill>
                </a:ln>
                <a:solidFill>
                  <a:sysClr val="windowText" lastClr="000000"/>
                </a:solidFill>
                <a:effectLst>
                  <a:reflection blurRad="12700" stA="50000" endPos="50000" dist="5000" dir="5400000" sy="-100000" rotWithShape="0"/>
                </a:effectLst>
                <a:ea typeface="+mn-ea"/>
                <a:cs typeface="+mn-cs"/>
              </a:rPr>
            </a:br>
            <a:r>
              <a:rPr lang="ro-RO" sz="2400" cap="all" dirty="0">
                <a:ln w="0">
                  <a:solidFill>
                    <a:sysClr val="windowText" lastClr="000000"/>
                  </a:solidFill>
                </a:ln>
                <a:solidFill>
                  <a:sysClr val="windowText" lastClr="000000"/>
                </a:solidFill>
                <a:effectLst>
                  <a:reflection blurRad="12700" stA="50000" endPos="50000" dist="5000" dir="5400000" sy="-100000" rotWithShape="0"/>
                </a:effectLst>
                <a:ea typeface="+mn-ea"/>
                <a:cs typeface="+mn-cs"/>
              </a:rPr>
              <a:t/>
            </a:r>
            <a:br>
              <a:rPr lang="ro-RO" sz="2400" cap="all" dirty="0">
                <a:ln w="0">
                  <a:solidFill>
                    <a:sysClr val="windowText" lastClr="000000"/>
                  </a:solidFill>
                </a:ln>
                <a:solidFill>
                  <a:sysClr val="windowText" lastClr="000000"/>
                </a:solidFill>
                <a:effectLst>
                  <a:reflection blurRad="12700" stA="50000" endPos="50000" dist="5000" dir="5400000" sy="-100000" rotWithShape="0"/>
                </a:effectLst>
                <a:ea typeface="+mn-ea"/>
                <a:cs typeface="+mn-cs"/>
              </a:rPr>
            </a:br>
            <a:endParaRPr lang="ru-RU" sz="2400" cap="all" dirty="0">
              <a:ln w="0">
                <a:solidFill>
                  <a:sysClr val="windowText" lastClr="000000"/>
                </a:solidFill>
              </a:ln>
              <a:solidFill>
                <a:sysClr val="windowText" lastClr="000000"/>
              </a:solidFill>
              <a:effectLst>
                <a:reflection blurRad="12700" stA="50000" endPos="50000" dist="5000" dir="5400000" sy="-100000" rotWithShape="0"/>
              </a:effectLst>
              <a:ea typeface="+mn-ea"/>
              <a:cs typeface="+mn-cs"/>
            </a:endParaRPr>
          </a:p>
        </p:txBody>
      </p:sp>
      <p:pic>
        <p:nvPicPr>
          <p:cNvPr id="5" name="Рисунок 4" descr="F:\șc. ex. avan poze selectate\VIC_3122.JPG"/>
          <p:cNvPicPr/>
          <p:nvPr/>
        </p:nvPicPr>
        <p:blipFill rotWithShape="1">
          <a:blip r:embed="rId2" cstate="print">
            <a:extLst>
              <a:ext uri="{28A0092B-C50C-407E-A947-70E740481C1C}">
                <a14:useLocalDpi xmlns:a14="http://schemas.microsoft.com/office/drawing/2010/main" xmlns="" val="0"/>
              </a:ext>
            </a:extLst>
          </a:blip>
          <a:srcRect l="4269" r="53259"/>
          <a:stretch/>
        </p:blipFill>
        <p:spPr bwMode="auto">
          <a:xfrm>
            <a:off x="3527056" y="3861048"/>
            <a:ext cx="2054389" cy="2722390"/>
          </a:xfrm>
          <a:prstGeom prst="rect">
            <a:avLst/>
          </a:prstGeom>
          <a:noFill/>
          <a:ln>
            <a:noFill/>
          </a:ln>
        </p:spPr>
      </p:pic>
      <p:sp>
        <p:nvSpPr>
          <p:cNvPr id="4" name="Dreptunghi 3">
            <a:extLst>
              <a:ext uri="{FF2B5EF4-FFF2-40B4-BE49-F238E27FC236}">
                <a16:creationId xmlns:a16="http://schemas.microsoft.com/office/drawing/2014/main" xmlns="" id="{C103C8DC-A2C9-4739-A4A2-65AA49EEA9EC}"/>
              </a:ext>
            </a:extLst>
          </p:cNvPr>
          <p:cNvSpPr/>
          <p:nvPr/>
        </p:nvSpPr>
        <p:spPr>
          <a:xfrm>
            <a:off x="323527" y="1124744"/>
            <a:ext cx="2448273" cy="1656184"/>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chemeClr val="tx1"/>
                </a:solidFill>
                <a:latin typeface="Times New Roman" panose="02020603050405020304" pitchFamily="18" charset="0"/>
                <a:cs typeface="Times New Roman" panose="02020603050405020304" pitchFamily="18" charset="0"/>
              </a:rPr>
              <a:t>Activitatea motrică individuală și diferențiată</a:t>
            </a:r>
          </a:p>
        </p:txBody>
      </p:sp>
      <p:sp>
        <p:nvSpPr>
          <p:cNvPr id="7" name="Dreptunghi 6">
            <a:extLst>
              <a:ext uri="{FF2B5EF4-FFF2-40B4-BE49-F238E27FC236}">
                <a16:creationId xmlns:a16="http://schemas.microsoft.com/office/drawing/2014/main" xmlns="" id="{E3BC68FA-8168-43BA-9B94-A4C487DA6C7D}"/>
              </a:ext>
            </a:extLst>
          </p:cNvPr>
          <p:cNvSpPr/>
          <p:nvPr/>
        </p:nvSpPr>
        <p:spPr>
          <a:xfrm>
            <a:off x="323527" y="4732257"/>
            <a:ext cx="2448272" cy="165618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chemeClr val="tx1"/>
                </a:solidFill>
                <a:latin typeface="Times New Roman" panose="02020603050405020304" pitchFamily="18" charset="0"/>
                <a:cs typeface="Times New Roman" panose="02020603050405020304" pitchFamily="18" charset="0"/>
              </a:rPr>
              <a:t>Zilnic, în încăperi și în cadrul plimbărilor</a:t>
            </a:r>
          </a:p>
        </p:txBody>
      </p:sp>
      <p:pic>
        <p:nvPicPr>
          <p:cNvPr id="8" name="Imagine 7">
            <a:extLst>
              <a:ext uri="{FF2B5EF4-FFF2-40B4-BE49-F238E27FC236}">
                <a16:creationId xmlns:a16="http://schemas.microsoft.com/office/drawing/2014/main" xmlns="" id="{B83793F3-BEF4-404C-B1B1-85190E3F471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8163" t="13294" r="34511" b="11190"/>
          <a:stretch/>
        </p:blipFill>
        <p:spPr>
          <a:xfrm>
            <a:off x="6124966" y="1428816"/>
            <a:ext cx="2552171" cy="4824536"/>
          </a:xfrm>
          <a:prstGeom prst="rect">
            <a:avLst/>
          </a:prstGeom>
        </p:spPr>
      </p:pic>
      <p:cxnSp>
        <p:nvCxnSpPr>
          <p:cNvPr id="10" name="Conector drept 9">
            <a:extLst>
              <a:ext uri="{FF2B5EF4-FFF2-40B4-BE49-F238E27FC236}">
                <a16:creationId xmlns:a16="http://schemas.microsoft.com/office/drawing/2014/main" xmlns="" id="{7DF4C4BC-9037-4E30-BCDB-56B30FD71347}"/>
              </a:ext>
            </a:extLst>
          </p:cNvPr>
          <p:cNvCxnSpPr>
            <a:stCxn id="4" idx="2"/>
            <a:endCxn id="7" idx="0"/>
          </p:cNvCxnSpPr>
          <p:nvPr/>
        </p:nvCxnSpPr>
        <p:spPr>
          <a:xfrm flipH="1">
            <a:off x="1547663" y="2780928"/>
            <a:ext cx="1" cy="1951329"/>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pic>
        <p:nvPicPr>
          <p:cNvPr id="12" name="Imagine 11">
            <a:extLst>
              <a:ext uri="{FF2B5EF4-FFF2-40B4-BE49-F238E27FC236}">
                <a16:creationId xmlns:a16="http://schemas.microsoft.com/office/drawing/2014/main" xmlns="" id="{BC0E0CF4-4A73-402D-89D1-CA462E095008}"/>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b="29220"/>
          <a:stretch/>
        </p:blipFill>
        <p:spPr>
          <a:xfrm>
            <a:off x="3527056" y="996545"/>
            <a:ext cx="2054391" cy="2792495"/>
          </a:xfrm>
          <a:prstGeom prst="rect">
            <a:avLst/>
          </a:prstGeom>
        </p:spPr>
      </p:pic>
    </p:spTree>
    <p:extLst>
      <p:ext uri="{BB962C8B-B14F-4D97-AF65-F5344CB8AC3E}">
        <p14:creationId xmlns:p14="http://schemas.microsoft.com/office/powerpoint/2010/main" xmlns="" val="3920836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0616"/>
            <a:ext cx="9144000" cy="11430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indent="0" algn="ctr">
              <a:buNone/>
            </a:pPr>
            <a:r>
              <a:rPr lang="ro-RO"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o-RO" sz="2400" cap="all" dirty="0">
                <a:ln w="0">
                  <a:solidFill>
                    <a:sysClr val="windowText" lastClr="000000"/>
                  </a:solidFill>
                </a:ln>
                <a:solidFill>
                  <a:sysClr val="windowText" lastClr="000000"/>
                </a:solidFill>
                <a:effectLst>
                  <a:reflection blurRad="12700" stA="50000" endPos="50000" dist="5000" dir="5400000" sy="-100000" rotWithShape="0"/>
                </a:effectLst>
              </a:rPr>
              <a:t>Activități  de odihnă activă</a:t>
            </a:r>
            <a:endParaRPr lang="ru-RU" sz="2400" cap="all" dirty="0">
              <a:ln w="0">
                <a:solidFill>
                  <a:sysClr val="windowText" lastClr="000000"/>
                </a:solidFill>
              </a:ln>
              <a:solidFill>
                <a:sysClr val="windowText" lastClr="000000"/>
              </a:solidFill>
              <a:effectLst>
                <a:reflection blurRad="12700" stA="50000" endPos="50000" dist="5000" dir="5400000" sy="-100000" rotWithShape="0"/>
              </a:effectLst>
            </a:endParaRPr>
          </a:p>
        </p:txBody>
      </p:sp>
      <p:graphicFrame>
        <p:nvGraphicFramePr>
          <p:cNvPr id="5" name="Схема 4"/>
          <p:cNvGraphicFramePr/>
          <p:nvPr>
            <p:extLst>
              <p:ext uri="{D42A27DB-BD31-4B8C-83A1-F6EECF244321}">
                <p14:modId xmlns:p14="http://schemas.microsoft.com/office/powerpoint/2010/main" xmlns="" val="4255811570"/>
              </p:ext>
            </p:extLst>
          </p:nvPr>
        </p:nvGraphicFramePr>
        <p:xfrm>
          <a:off x="0" y="22385"/>
          <a:ext cx="5907685" cy="3055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Схема 5"/>
          <p:cNvGraphicFramePr/>
          <p:nvPr>
            <p:extLst>
              <p:ext uri="{D42A27DB-BD31-4B8C-83A1-F6EECF244321}">
                <p14:modId xmlns:p14="http://schemas.microsoft.com/office/powerpoint/2010/main" xmlns="" val="2831509883"/>
              </p:ext>
            </p:extLst>
          </p:nvPr>
        </p:nvGraphicFramePr>
        <p:xfrm>
          <a:off x="2915816" y="980728"/>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Схема 6"/>
          <p:cNvGraphicFramePr/>
          <p:nvPr>
            <p:extLst>
              <p:ext uri="{D42A27DB-BD31-4B8C-83A1-F6EECF244321}">
                <p14:modId xmlns:p14="http://schemas.microsoft.com/office/powerpoint/2010/main" xmlns="" val="3576206487"/>
              </p:ext>
            </p:extLst>
          </p:nvPr>
        </p:nvGraphicFramePr>
        <p:xfrm>
          <a:off x="0" y="2996952"/>
          <a:ext cx="6696744" cy="304657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Схема 7"/>
          <p:cNvGraphicFramePr/>
          <p:nvPr>
            <p:extLst>
              <p:ext uri="{D42A27DB-BD31-4B8C-83A1-F6EECF244321}">
                <p14:modId xmlns:p14="http://schemas.microsoft.com/office/powerpoint/2010/main" xmlns="" val="660883438"/>
              </p:ext>
            </p:extLst>
          </p:nvPr>
        </p:nvGraphicFramePr>
        <p:xfrm>
          <a:off x="827584" y="5733256"/>
          <a:ext cx="6096000" cy="4064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9" name="Схема 8"/>
          <p:cNvGraphicFramePr/>
          <p:nvPr>
            <p:extLst>
              <p:ext uri="{D42A27DB-BD31-4B8C-83A1-F6EECF244321}">
                <p14:modId xmlns:p14="http://schemas.microsoft.com/office/powerpoint/2010/main" xmlns="" val="3657769358"/>
              </p:ext>
            </p:extLst>
          </p:nvPr>
        </p:nvGraphicFramePr>
        <p:xfrm>
          <a:off x="2843808" y="4005064"/>
          <a:ext cx="6096000" cy="406400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xmlns="" val="322579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reptunghi: colțuri rotunjite 3">
            <a:extLst>
              <a:ext uri="{FF2B5EF4-FFF2-40B4-BE49-F238E27FC236}">
                <a16:creationId xmlns:a16="http://schemas.microsoft.com/office/drawing/2014/main" xmlns="" id="{483789C0-2761-4109-9861-BA1060B31DF4}"/>
              </a:ext>
            </a:extLst>
          </p:cNvPr>
          <p:cNvSpPr/>
          <p:nvPr/>
        </p:nvSpPr>
        <p:spPr>
          <a:xfrm>
            <a:off x="323528" y="980728"/>
            <a:ext cx="2952328" cy="187014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800" b="1" dirty="0">
                <a:solidFill>
                  <a:schemeClr val="tx1"/>
                </a:solidFill>
                <a:latin typeface="Times New Roman" panose="02020603050405020304" pitchFamily="18" charset="0"/>
                <a:cs typeface="Times New Roman" panose="02020603050405020304" pitchFamily="18" charset="0"/>
              </a:rPr>
              <a:t>A</a:t>
            </a:r>
            <a:r>
              <a:rPr lang="vi-VN" sz="2800" b="1" dirty="0">
                <a:solidFill>
                  <a:schemeClr val="tx1"/>
                </a:solidFill>
                <a:latin typeface="Times New Roman" panose="02020603050405020304" pitchFamily="18" charset="0"/>
                <a:cs typeface="Times New Roman" panose="02020603050405020304" pitchFamily="18" charset="0"/>
              </a:rPr>
              <a:t>ctivităţilor pe interese (secţii, cercuri)</a:t>
            </a:r>
          </a:p>
          <a:p>
            <a:pPr algn="ctr"/>
            <a:endParaRPr lang="ro-RO" dirty="0"/>
          </a:p>
        </p:txBody>
      </p:sp>
      <p:sp>
        <p:nvSpPr>
          <p:cNvPr id="6" name="Dreptunghi: colțuri rotunjite 5">
            <a:extLst>
              <a:ext uri="{FF2B5EF4-FFF2-40B4-BE49-F238E27FC236}">
                <a16:creationId xmlns:a16="http://schemas.microsoft.com/office/drawing/2014/main" xmlns="" id="{C14478B3-1270-459E-86F9-0886F2F504CC}"/>
              </a:ext>
            </a:extLst>
          </p:cNvPr>
          <p:cNvSpPr/>
          <p:nvPr/>
        </p:nvSpPr>
        <p:spPr>
          <a:xfrm>
            <a:off x="5724128" y="4653136"/>
            <a:ext cx="2952328" cy="1870144"/>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800" b="1" dirty="0">
                <a:solidFill>
                  <a:schemeClr val="tx1"/>
                </a:solidFill>
                <a:latin typeface="Times New Roman" panose="02020603050405020304" pitchFamily="18" charset="0"/>
                <a:cs typeface="Times New Roman" panose="02020603050405020304" pitchFamily="18" charset="0"/>
              </a:rPr>
              <a:t>1-2 ori în săptămână</a:t>
            </a:r>
            <a:endParaRPr lang="vi-VN" sz="2800" b="1" dirty="0">
              <a:solidFill>
                <a:schemeClr val="tx1"/>
              </a:solidFill>
              <a:latin typeface="Times New Roman" panose="02020603050405020304" pitchFamily="18" charset="0"/>
              <a:cs typeface="Times New Roman" panose="02020603050405020304" pitchFamily="18" charset="0"/>
            </a:endParaRPr>
          </a:p>
          <a:p>
            <a:pPr algn="ctr"/>
            <a:endParaRPr lang="ro-RO" dirty="0"/>
          </a:p>
        </p:txBody>
      </p:sp>
      <p:sp>
        <p:nvSpPr>
          <p:cNvPr id="7" name="CasetăText 6">
            <a:extLst>
              <a:ext uri="{FF2B5EF4-FFF2-40B4-BE49-F238E27FC236}">
                <a16:creationId xmlns:a16="http://schemas.microsoft.com/office/drawing/2014/main" xmlns="" id="{892AF7F2-91C3-4071-B989-654FAAA9759E}"/>
              </a:ext>
            </a:extLst>
          </p:cNvPr>
          <p:cNvSpPr txBox="1"/>
          <p:nvPr/>
        </p:nvSpPr>
        <p:spPr>
          <a:xfrm>
            <a:off x="0" y="35238"/>
            <a:ext cx="9144000" cy="523220"/>
          </a:xfrm>
          <a:prstGeom prst="rect">
            <a:avLst/>
          </a:prstGeom>
          <a:noFill/>
        </p:spPr>
        <p:txBody>
          <a:bodyPr wrap="square" rtlCol="0">
            <a:spAutoFit/>
          </a:bodyPr>
          <a:lstStyle/>
          <a:p>
            <a:pPr algn="ctr"/>
            <a:r>
              <a:rPr lang="ro-RO" sz="2800" b="1" dirty="0">
                <a:latin typeface="Times New Roman" panose="02020603050405020304" pitchFamily="18" charset="0"/>
                <a:cs typeface="Times New Roman" panose="02020603050405020304" pitchFamily="18" charset="0"/>
              </a:rPr>
              <a:t>Activități opționale</a:t>
            </a:r>
          </a:p>
        </p:txBody>
      </p:sp>
      <p:pic>
        <p:nvPicPr>
          <p:cNvPr id="9" name="Imagine 8">
            <a:extLst>
              <a:ext uri="{FF2B5EF4-FFF2-40B4-BE49-F238E27FC236}">
                <a16:creationId xmlns:a16="http://schemas.microsoft.com/office/drawing/2014/main" xmlns="" id="{40AEAF00-ED27-48D5-9E4B-0D9F1C9A0DB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95936" y="692696"/>
            <a:ext cx="4752529" cy="3549728"/>
          </a:xfrm>
          <a:prstGeom prst="rect">
            <a:avLst/>
          </a:prstGeom>
        </p:spPr>
      </p:pic>
      <p:pic>
        <p:nvPicPr>
          <p:cNvPr id="11" name="Imagine 10">
            <a:extLst>
              <a:ext uri="{FF2B5EF4-FFF2-40B4-BE49-F238E27FC236}">
                <a16:creationId xmlns:a16="http://schemas.microsoft.com/office/drawing/2014/main" xmlns="" id="{D138EE47-F091-49DF-A303-FD36CCC259FC}"/>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rightnessContrast bright="40000"/>
                    </a14:imgEffect>
                  </a14:imgLayer>
                </a14:imgProps>
              </a:ext>
              <a:ext uri="{28A0092B-C50C-407E-A947-70E740481C1C}">
                <a14:useLocalDpi xmlns:a14="http://schemas.microsoft.com/office/drawing/2010/main" xmlns="" val="0"/>
              </a:ext>
            </a:extLst>
          </a:blip>
          <a:srcRect t="27859" b="12044"/>
          <a:stretch/>
        </p:blipFill>
        <p:spPr>
          <a:xfrm>
            <a:off x="179512" y="3429000"/>
            <a:ext cx="4968552" cy="3094280"/>
          </a:xfrm>
          <a:prstGeom prst="rect">
            <a:avLst/>
          </a:prstGeom>
        </p:spPr>
      </p:pic>
    </p:spTree>
    <p:extLst>
      <p:ext uri="{BB962C8B-B14F-4D97-AF65-F5344CB8AC3E}">
        <p14:creationId xmlns:p14="http://schemas.microsoft.com/office/powerpoint/2010/main" xmlns="" val="271419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37105"/>
            <a:ext cx="9108504" cy="3474720"/>
          </a:xfrm>
        </p:spPr>
        <p:txBody>
          <a:bodyPr>
            <a:normAutofit/>
          </a:bodyPr>
          <a:lstStyle/>
          <a:p>
            <a:pPr marL="45720" indent="0" algn="ctr">
              <a:buNone/>
            </a:pPr>
            <a:r>
              <a:rPr lang="ro-RO" sz="2400" dirty="0">
                <a:solidFill>
                  <a:schemeClr val="tx1"/>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Funcţi</a:t>
            </a:r>
            <a:r>
              <a:rPr lang="ro-RO" sz="3200" b="1" dirty="0" err="1">
                <a:solidFill>
                  <a:srgbClr val="FF0000"/>
                </a:solidFill>
                <a:latin typeface="Times New Roman" panose="02020603050405020304" pitchFamily="18" charset="0"/>
                <a:cs typeface="Times New Roman" panose="02020603050405020304" pitchFamily="18" charset="0"/>
              </a:rPr>
              <a:t>ile</a:t>
            </a:r>
            <a:r>
              <a:rPr lang="ro-RO" sz="3200" b="1" dirty="0">
                <a:solidFill>
                  <a:srgbClr val="FF0000"/>
                </a:solidFill>
                <a:latin typeface="Times New Roman" panose="02020603050405020304" pitchFamily="18" charset="0"/>
                <a:cs typeface="Times New Roman" panose="02020603050405020304" pitchFamily="18" charset="0"/>
              </a:rPr>
              <a:t> activităților</a:t>
            </a:r>
            <a:r>
              <a:rPr lang="en-US" sz="3200" b="1" dirty="0">
                <a:solidFill>
                  <a:srgbClr val="FF0000"/>
                </a:solidFill>
                <a:latin typeface="Times New Roman" panose="02020603050405020304" pitchFamily="18" charset="0"/>
                <a:cs typeface="Times New Roman" panose="02020603050405020304" pitchFamily="18" charset="0"/>
              </a:rPr>
              <a:t> de </a:t>
            </a:r>
            <a:r>
              <a:rPr lang="en-US" sz="3200" b="1" dirty="0" err="1">
                <a:solidFill>
                  <a:srgbClr val="FF0000"/>
                </a:solidFill>
                <a:latin typeface="Times New Roman" panose="02020603050405020304" pitchFamily="18" charset="0"/>
                <a:cs typeface="Times New Roman" panose="02020603050405020304" pitchFamily="18" charset="0"/>
              </a:rPr>
              <a:t>dezvoltare</a:t>
            </a:r>
            <a:r>
              <a:rPr lang="en-US" sz="3200" b="1" dirty="0">
                <a:solidFill>
                  <a:srgbClr val="FF0000"/>
                </a:solidFill>
                <a:latin typeface="Times New Roman" panose="02020603050405020304" pitchFamily="18" charset="0"/>
                <a:cs typeface="Times New Roman" panose="02020603050405020304" pitchFamily="18" charset="0"/>
              </a:rPr>
              <a:t> </a:t>
            </a:r>
            <a:r>
              <a:rPr lang="ro-RO" sz="3200" b="1" dirty="0">
                <a:solidFill>
                  <a:srgbClr val="FF0000"/>
                </a:solidFill>
                <a:latin typeface="Times New Roman" panose="02020603050405020304" pitchFamily="18" charset="0"/>
                <a:cs typeface="Times New Roman" panose="02020603050405020304" pitchFamily="18" charset="0"/>
              </a:rPr>
              <a:t>motrică </a:t>
            </a:r>
            <a:r>
              <a:rPr lang="en-US" sz="3200" b="1" dirty="0">
                <a:solidFill>
                  <a:srgbClr val="FF0000"/>
                </a:solidFill>
                <a:latin typeface="Times New Roman" panose="02020603050405020304" pitchFamily="18" charset="0"/>
                <a:cs typeface="Times New Roman" panose="02020603050405020304" pitchFamily="18" charset="0"/>
              </a:rPr>
              <a:t> a </a:t>
            </a:r>
            <a:r>
              <a:rPr lang="en-US" sz="3200" b="1" dirty="0" err="1">
                <a:solidFill>
                  <a:srgbClr val="FF0000"/>
                </a:solidFill>
                <a:latin typeface="Times New Roman" panose="02020603050405020304" pitchFamily="18" charset="0"/>
                <a:cs typeface="Times New Roman" panose="02020603050405020304" pitchFamily="18" charset="0"/>
              </a:rPr>
              <a:t>copilului</a:t>
            </a:r>
            <a:r>
              <a:rPr lang="en-US" sz="3200" b="1" dirty="0">
                <a:solidFill>
                  <a:srgbClr val="FF0000"/>
                </a:solidFill>
                <a:latin typeface="Times New Roman" panose="02020603050405020304" pitchFamily="18" charset="0"/>
                <a:cs typeface="Times New Roman" panose="02020603050405020304" pitchFamily="18" charset="0"/>
              </a:rPr>
              <a:t> </a:t>
            </a:r>
            <a:r>
              <a:rPr lang="ro-RO" sz="3600" b="1" dirty="0">
                <a:solidFill>
                  <a:srgbClr val="FF0000"/>
                </a:solidFill>
                <a:latin typeface="Times New Roman" panose="02020603050405020304" pitchFamily="18" charset="0"/>
                <a:cs typeface="Times New Roman" panose="02020603050405020304" pitchFamily="18" charset="0"/>
              </a:rPr>
              <a:t/>
            </a:r>
            <a:br>
              <a:rPr lang="ro-RO" sz="3600" b="1" dirty="0">
                <a:solidFill>
                  <a:srgbClr val="FF0000"/>
                </a:solidFill>
                <a:latin typeface="Times New Roman" panose="02020603050405020304" pitchFamily="18" charset="0"/>
                <a:cs typeface="Times New Roman" panose="02020603050405020304" pitchFamily="18" charset="0"/>
              </a:rPr>
            </a:br>
            <a:r>
              <a:rPr lang="ro-RO" sz="3600" b="1" dirty="0">
                <a:solidFill>
                  <a:srgbClr val="FF0000"/>
                </a:solidFill>
                <a:latin typeface="Times New Roman" panose="02020603050405020304" pitchFamily="18" charset="0"/>
                <a:cs typeface="Times New Roman" panose="02020603050405020304" pitchFamily="18" charset="0"/>
              </a:rPr>
              <a:t>    </a:t>
            </a:r>
            <a:endParaRPr lang="ru-RU" b="1" dirty="0">
              <a:solidFill>
                <a:srgbClr val="FF0000"/>
              </a:solidFill>
            </a:endParaRPr>
          </a:p>
        </p:txBody>
      </p:sp>
      <p:grpSp>
        <p:nvGrpSpPr>
          <p:cNvPr id="30" name="Grupare 29">
            <a:extLst>
              <a:ext uri="{FF2B5EF4-FFF2-40B4-BE49-F238E27FC236}">
                <a16:creationId xmlns:a16="http://schemas.microsoft.com/office/drawing/2014/main" xmlns="" id="{086D32BC-FE36-49FA-9923-2B03A3B31CA6}"/>
              </a:ext>
            </a:extLst>
          </p:cNvPr>
          <p:cNvGrpSpPr/>
          <p:nvPr/>
        </p:nvGrpSpPr>
        <p:grpSpPr>
          <a:xfrm>
            <a:off x="1013494" y="980728"/>
            <a:ext cx="7590954" cy="5760640"/>
            <a:chOff x="871374" y="592045"/>
            <a:chExt cx="7117011" cy="6112297"/>
          </a:xfrm>
        </p:grpSpPr>
        <p:pic>
          <p:nvPicPr>
            <p:cNvPr id="3074" name="Picture 2" descr="солнце рисунок для детей png 2 » PNG Image">
              <a:extLst>
                <a:ext uri="{FF2B5EF4-FFF2-40B4-BE49-F238E27FC236}">
                  <a16:creationId xmlns:a16="http://schemas.microsoft.com/office/drawing/2014/main" xmlns="" id="{13E3B36C-116F-40D7-AA16-0B257C02D81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56065" y="2025828"/>
              <a:ext cx="3040192" cy="3040192"/>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Pentagon 16">
              <a:extLst>
                <a:ext uri="{FF2B5EF4-FFF2-40B4-BE49-F238E27FC236}">
                  <a16:creationId xmlns:a16="http://schemas.microsoft.com/office/drawing/2014/main" xmlns="" id="{BDB8E4B5-09D0-401A-9046-D2473B484B72}"/>
                </a:ext>
              </a:extLst>
            </p:cNvPr>
            <p:cNvSpPr/>
            <p:nvPr/>
          </p:nvSpPr>
          <p:spPr>
            <a:xfrm rot="2936049">
              <a:off x="1588456" y="710887"/>
              <a:ext cx="1831306" cy="2278609"/>
            </a:xfrm>
            <a:prstGeom prst="pentagon">
              <a:avLst/>
            </a:prstGeom>
            <a:solidFill>
              <a:srgbClr val="CC99F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ro-RO" sz="2000" b="1" dirty="0">
                <a:solidFill>
                  <a:schemeClr val="tx1"/>
                </a:solidFill>
                <a:latin typeface="Times New Roman" panose="02020603050405020304" pitchFamily="18" charset="0"/>
                <a:cs typeface="Times New Roman" panose="02020603050405020304" pitchFamily="18" charset="0"/>
              </a:endParaRPr>
            </a:p>
          </p:txBody>
        </p:sp>
        <p:sp>
          <p:nvSpPr>
            <p:cNvPr id="19" name="Pentagon 18">
              <a:extLst>
                <a:ext uri="{FF2B5EF4-FFF2-40B4-BE49-F238E27FC236}">
                  <a16:creationId xmlns:a16="http://schemas.microsoft.com/office/drawing/2014/main" xmlns="" id="{F6CB5350-8722-4032-829B-27FF42FE5E2D}"/>
                </a:ext>
              </a:extLst>
            </p:cNvPr>
            <p:cNvSpPr/>
            <p:nvPr/>
          </p:nvSpPr>
          <p:spPr>
            <a:xfrm rot="5967025">
              <a:off x="4263738" y="368393"/>
              <a:ext cx="1831306" cy="2278609"/>
            </a:xfrm>
            <a:prstGeom prst="pentagon">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ro-RO" sz="2000" b="1" dirty="0">
                <a:solidFill>
                  <a:schemeClr val="tx1"/>
                </a:solidFill>
                <a:latin typeface="Times New Roman" panose="02020603050405020304" pitchFamily="18" charset="0"/>
                <a:cs typeface="Times New Roman" panose="02020603050405020304" pitchFamily="18" charset="0"/>
              </a:endParaRPr>
            </a:p>
          </p:txBody>
        </p:sp>
        <p:sp>
          <p:nvSpPr>
            <p:cNvPr id="20" name="Pentagon 19">
              <a:extLst>
                <a:ext uri="{FF2B5EF4-FFF2-40B4-BE49-F238E27FC236}">
                  <a16:creationId xmlns:a16="http://schemas.microsoft.com/office/drawing/2014/main" xmlns="" id="{E430008F-9A58-4AEB-B54D-35026E89AC32}"/>
                </a:ext>
              </a:extLst>
            </p:cNvPr>
            <p:cNvSpPr/>
            <p:nvPr/>
          </p:nvSpPr>
          <p:spPr>
            <a:xfrm rot="8642666">
              <a:off x="6157079" y="2149688"/>
              <a:ext cx="1831306" cy="2278609"/>
            </a:xfrm>
            <a:prstGeom prst="pentagon">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ro-RO" sz="2000" b="1" dirty="0">
                <a:solidFill>
                  <a:schemeClr val="tx1"/>
                </a:solidFill>
                <a:latin typeface="Times New Roman" panose="02020603050405020304" pitchFamily="18" charset="0"/>
                <a:cs typeface="Times New Roman" panose="02020603050405020304" pitchFamily="18" charset="0"/>
              </a:endParaRPr>
            </a:p>
          </p:txBody>
        </p:sp>
        <p:sp>
          <p:nvSpPr>
            <p:cNvPr id="18" name="CasetăText 17">
              <a:extLst>
                <a:ext uri="{FF2B5EF4-FFF2-40B4-BE49-F238E27FC236}">
                  <a16:creationId xmlns:a16="http://schemas.microsoft.com/office/drawing/2014/main" xmlns="" id="{435BB2A8-B82F-4D13-84ED-10F4578EDB6C}"/>
                </a:ext>
              </a:extLst>
            </p:cNvPr>
            <p:cNvSpPr txBox="1"/>
            <p:nvPr/>
          </p:nvSpPr>
          <p:spPr>
            <a:xfrm>
              <a:off x="5978092" y="2708920"/>
              <a:ext cx="1978284" cy="830997"/>
            </a:xfrm>
            <a:prstGeom prst="rect">
              <a:avLst/>
            </a:prstGeom>
            <a:noFill/>
          </p:spPr>
          <p:txBody>
            <a:bodyPr wrap="square" rtlCol="0">
              <a:spAutoFit/>
            </a:bodyPr>
            <a:lstStyle/>
            <a:p>
              <a:pPr algn="ctr"/>
              <a:r>
                <a:rPr lang="ro-RO" sz="2400" b="1" dirty="0">
                  <a:latin typeface="Times New Roman" panose="02020603050405020304" pitchFamily="18" charset="0"/>
                  <a:cs typeface="Times New Roman" panose="02020603050405020304" pitchFamily="18" charset="0"/>
                </a:rPr>
                <a:t>Funcția educativă</a:t>
              </a:r>
            </a:p>
          </p:txBody>
        </p:sp>
        <p:sp>
          <p:nvSpPr>
            <p:cNvPr id="22" name="CasetăText 21">
              <a:extLst>
                <a:ext uri="{FF2B5EF4-FFF2-40B4-BE49-F238E27FC236}">
                  <a16:creationId xmlns:a16="http://schemas.microsoft.com/office/drawing/2014/main" xmlns="" id="{B2646841-65FE-448D-99DC-2BF12DA4969F}"/>
                </a:ext>
              </a:extLst>
            </p:cNvPr>
            <p:cNvSpPr txBox="1"/>
            <p:nvPr/>
          </p:nvSpPr>
          <p:spPr>
            <a:xfrm>
              <a:off x="4029759" y="1032768"/>
              <a:ext cx="1978284" cy="830997"/>
            </a:xfrm>
            <a:prstGeom prst="rect">
              <a:avLst/>
            </a:prstGeom>
            <a:noFill/>
          </p:spPr>
          <p:txBody>
            <a:bodyPr wrap="square" rtlCol="0">
              <a:spAutoFit/>
            </a:bodyPr>
            <a:lstStyle/>
            <a:p>
              <a:pPr algn="ctr"/>
              <a:r>
                <a:rPr lang="ro-RO" sz="2400" b="1" dirty="0">
                  <a:latin typeface="Times New Roman" panose="02020603050405020304" pitchFamily="18" charset="0"/>
                  <a:cs typeface="Times New Roman" panose="02020603050405020304" pitchFamily="18" charset="0"/>
                </a:rPr>
                <a:t>Funcția igienică</a:t>
              </a:r>
            </a:p>
          </p:txBody>
        </p:sp>
        <p:sp>
          <p:nvSpPr>
            <p:cNvPr id="21" name="Dreptunghi 20">
              <a:extLst>
                <a:ext uri="{FF2B5EF4-FFF2-40B4-BE49-F238E27FC236}">
                  <a16:creationId xmlns:a16="http://schemas.microsoft.com/office/drawing/2014/main" xmlns="" id="{BCCFBBFC-3279-4A9E-BA2B-64D8DA7FF2F6}"/>
                </a:ext>
              </a:extLst>
            </p:cNvPr>
            <p:cNvSpPr/>
            <p:nvPr/>
          </p:nvSpPr>
          <p:spPr>
            <a:xfrm>
              <a:off x="1528742" y="1111233"/>
              <a:ext cx="1868816" cy="1534854"/>
            </a:xfrm>
            <a:prstGeom prst="rect">
              <a:avLst/>
            </a:prstGeom>
          </p:spPr>
          <p:txBody>
            <a:bodyPr wrap="square">
              <a:spAutoFit/>
            </a:bodyPr>
            <a:lstStyle/>
            <a:p>
              <a:pPr algn="ctr"/>
              <a:r>
                <a:rPr lang="ro-RO" sz="2200" b="1" dirty="0">
                  <a:latin typeface="Times New Roman" panose="02020603050405020304" pitchFamily="18" charset="0"/>
                  <a:cs typeface="Times New Roman" panose="02020603050405020304" pitchFamily="18" charset="0"/>
                </a:rPr>
                <a:t>Funcția de </a:t>
              </a:r>
              <a:br>
                <a:rPr lang="ro-RO" sz="2200" b="1" dirty="0">
                  <a:latin typeface="Times New Roman" panose="02020603050405020304" pitchFamily="18" charset="0"/>
                  <a:cs typeface="Times New Roman" panose="02020603050405020304" pitchFamily="18" charset="0"/>
                </a:rPr>
              </a:br>
              <a:r>
                <a:rPr lang="ro-RO" sz="2200" b="1" dirty="0">
                  <a:latin typeface="Times New Roman" panose="02020603050405020304" pitchFamily="18" charset="0"/>
                  <a:cs typeface="Times New Roman" panose="02020603050405020304" pitchFamily="18" charset="0"/>
                </a:rPr>
                <a:t>perfecționare </a:t>
              </a:r>
              <a:br>
                <a:rPr lang="ro-RO" sz="2200" b="1" dirty="0">
                  <a:latin typeface="Times New Roman" panose="02020603050405020304" pitchFamily="18" charset="0"/>
                  <a:cs typeface="Times New Roman" panose="02020603050405020304" pitchFamily="18" charset="0"/>
                </a:rPr>
              </a:br>
              <a:r>
                <a:rPr lang="ro-RO" sz="2200" b="1" dirty="0">
                  <a:latin typeface="Times New Roman" panose="02020603050405020304" pitchFamily="18" charset="0"/>
                  <a:cs typeface="Times New Roman" panose="02020603050405020304" pitchFamily="18" charset="0"/>
                </a:rPr>
                <a:t>a capacităților </a:t>
              </a:r>
              <a:br>
                <a:rPr lang="ro-RO" sz="2200" b="1" dirty="0">
                  <a:latin typeface="Times New Roman" panose="02020603050405020304" pitchFamily="18" charset="0"/>
                  <a:cs typeface="Times New Roman" panose="02020603050405020304" pitchFamily="18" charset="0"/>
                </a:rPr>
              </a:br>
              <a:r>
                <a:rPr lang="ro-RO" sz="2200" b="1" dirty="0">
                  <a:latin typeface="Times New Roman" panose="02020603050405020304" pitchFamily="18" charset="0"/>
                  <a:cs typeface="Times New Roman" panose="02020603050405020304" pitchFamily="18" charset="0"/>
                </a:rPr>
                <a:t>motrice</a:t>
              </a:r>
            </a:p>
          </p:txBody>
        </p:sp>
        <p:sp>
          <p:nvSpPr>
            <p:cNvPr id="25" name="Pentagon 24">
              <a:extLst>
                <a:ext uri="{FF2B5EF4-FFF2-40B4-BE49-F238E27FC236}">
                  <a16:creationId xmlns:a16="http://schemas.microsoft.com/office/drawing/2014/main" xmlns="" id="{7DF78085-E6E0-4FFC-94D4-7E6ACC309797}"/>
                </a:ext>
              </a:extLst>
            </p:cNvPr>
            <p:cNvSpPr/>
            <p:nvPr/>
          </p:nvSpPr>
          <p:spPr>
            <a:xfrm rot="12889538">
              <a:off x="5346668" y="4355720"/>
              <a:ext cx="1831306" cy="2278609"/>
            </a:xfrm>
            <a:prstGeom prst="pentagon">
              <a:avLst/>
            </a:prstGeom>
            <a:solidFill>
              <a:srgbClr val="FF99F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ro-RO" sz="2000" b="1" dirty="0">
                <a:solidFill>
                  <a:schemeClr val="tx1"/>
                </a:solidFill>
                <a:latin typeface="Times New Roman" panose="02020603050405020304" pitchFamily="18" charset="0"/>
                <a:cs typeface="Times New Roman" panose="02020603050405020304" pitchFamily="18" charset="0"/>
              </a:endParaRPr>
            </a:p>
          </p:txBody>
        </p:sp>
        <p:sp>
          <p:nvSpPr>
            <p:cNvPr id="23" name="Dreptunghi 22">
              <a:extLst>
                <a:ext uri="{FF2B5EF4-FFF2-40B4-BE49-F238E27FC236}">
                  <a16:creationId xmlns:a16="http://schemas.microsoft.com/office/drawing/2014/main" xmlns="" id="{603F9FBF-FE44-4AD1-B4F1-787EB8B94125}"/>
                </a:ext>
              </a:extLst>
            </p:cNvPr>
            <p:cNvSpPr/>
            <p:nvPr/>
          </p:nvSpPr>
          <p:spPr>
            <a:xfrm>
              <a:off x="4894661" y="4581128"/>
              <a:ext cx="2885737" cy="1631216"/>
            </a:xfrm>
            <a:prstGeom prst="rect">
              <a:avLst/>
            </a:prstGeom>
          </p:spPr>
          <p:txBody>
            <a:bodyPr wrap="square">
              <a:spAutoFit/>
            </a:bodyPr>
            <a:lstStyle/>
            <a:p>
              <a:pPr marL="45720" indent="0" algn="ctr">
                <a:buNone/>
              </a:pPr>
              <a:r>
                <a:rPr lang="en-US" sz="2000" b="1" dirty="0" err="1">
                  <a:latin typeface="Times New Roman" panose="02020603050405020304" pitchFamily="18" charset="0"/>
                  <a:cs typeface="Times New Roman" panose="02020603050405020304" pitchFamily="18" charset="0"/>
                </a:rPr>
                <a:t>Funcţia</a:t>
              </a:r>
              <a:r>
                <a:rPr lang="en-US" sz="2000" b="1" dirty="0">
                  <a:latin typeface="Times New Roman" panose="02020603050405020304" pitchFamily="18" charset="0"/>
                  <a:cs typeface="Times New Roman" panose="02020603050405020304" pitchFamily="18" charset="0"/>
                </a:rPr>
                <a:t> </a:t>
              </a:r>
              <a:r>
                <a:rPr lang="ro-RO" sz="2000" b="1" dirty="0">
                  <a:latin typeface="Times New Roman" panose="02020603050405020304" pitchFamily="18" charset="0"/>
                  <a:cs typeface="Times New Roman" panose="02020603050405020304" pitchFamily="18" charset="0"/>
                </a:rPr>
                <a:t/>
              </a:r>
              <a:br>
                <a:rPr lang="ro-RO"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de </a:t>
              </a:r>
              <a:r>
                <a:rPr lang="en-US" sz="2000" b="1" dirty="0" err="1">
                  <a:latin typeface="Times New Roman" panose="02020603050405020304" pitchFamily="18" charset="0"/>
                  <a:cs typeface="Times New Roman" panose="02020603050405020304" pitchFamily="18" charset="0"/>
                </a:rPr>
                <a:t>emulaţie</a:t>
              </a:r>
              <a:r>
                <a:rPr lang="en-US" sz="2000" b="1" dirty="0">
                  <a:latin typeface="Times New Roman" panose="02020603050405020304" pitchFamily="18" charset="0"/>
                  <a:cs typeface="Times New Roman" panose="02020603050405020304" pitchFamily="18" charset="0"/>
                </a:rPr>
                <a:t> </a:t>
              </a:r>
              <a:r>
                <a:rPr lang="ro-RO" sz="2000" b="1" dirty="0">
                  <a:latin typeface="Times New Roman" panose="02020603050405020304" pitchFamily="18" charset="0"/>
                  <a:cs typeface="Times New Roman" panose="02020603050405020304" pitchFamily="18" charset="0"/>
                </a:rPr>
                <a:t/>
              </a:r>
              <a:br>
                <a:rPr lang="ro-RO"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depăşire</a:t>
              </a:r>
              <a:r>
                <a:rPr lang="en-US" sz="2000" b="1" dirty="0">
                  <a:latin typeface="Times New Roman" panose="02020603050405020304" pitchFamily="18" charset="0"/>
                  <a:cs typeface="Times New Roman" panose="02020603050405020304" pitchFamily="18" charset="0"/>
                </a:rPr>
                <a:t> a</a:t>
              </a:r>
              <a:r>
                <a:rPr lang="ro-RO" sz="2000" b="1" dirty="0">
                  <a:latin typeface="Times New Roman" panose="02020603050405020304" pitchFamily="18" charset="0"/>
                  <a:cs typeface="Times New Roman" panose="02020603050405020304" pitchFamily="18" charset="0"/>
                </a:rPr>
                <a:t/>
              </a:r>
              <a:br>
                <a:rPr lang="ro-RO" sz="2000" b="1" dirty="0">
                  <a:latin typeface="Times New Roman" panose="02020603050405020304" pitchFamily="18" charset="0"/>
                  <a:cs typeface="Times New Roman" panose="02020603050405020304" pitchFamily="18" charset="0"/>
                </a:rPr>
              </a:br>
              <a:r>
                <a:rPr lang="en-US" sz="2000" b="1" dirty="0" err="1">
                  <a:latin typeface="Times New Roman" panose="02020603050405020304" pitchFamily="18" charset="0"/>
                  <a:cs typeface="Times New Roman" panose="02020603050405020304" pitchFamily="18" charset="0"/>
                </a:rPr>
                <a:t>rezervelor</a:t>
              </a:r>
              <a:r>
                <a:rPr lang="ro-RO" sz="2000" b="1" dirty="0">
                  <a:latin typeface="Times New Roman" panose="02020603050405020304" pitchFamily="18" charset="0"/>
                  <a:cs typeface="Times New Roman" panose="02020603050405020304" pitchFamily="18" charset="0"/>
                </a:rPr>
                <a:t/>
              </a:r>
              <a:br>
                <a:rPr lang="ro-RO"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personale</a:t>
              </a:r>
              <a:r>
                <a:rPr lang="en-US" sz="2000" b="1" dirty="0">
                  <a:latin typeface="Times New Roman" panose="02020603050405020304" pitchFamily="18" charset="0"/>
                  <a:cs typeface="Times New Roman" panose="02020603050405020304" pitchFamily="18" charset="0"/>
                </a:rPr>
                <a:t>) </a:t>
              </a:r>
              <a:endParaRPr lang="ru-RU" sz="2000" b="1" dirty="0">
                <a:latin typeface="Times New Roman" panose="02020603050405020304" pitchFamily="18" charset="0"/>
                <a:cs typeface="Times New Roman" panose="02020603050405020304" pitchFamily="18" charset="0"/>
              </a:endParaRPr>
            </a:p>
          </p:txBody>
        </p:sp>
        <p:sp>
          <p:nvSpPr>
            <p:cNvPr id="27" name="Pentagon 26">
              <a:extLst>
                <a:ext uri="{FF2B5EF4-FFF2-40B4-BE49-F238E27FC236}">
                  <a16:creationId xmlns:a16="http://schemas.microsoft.com/office/drawing/2014/main" xmlns="" id="{02F57FE6-C320-4EA3-8914-472C44D1D207}"/>
                </a:ext>
              </a:extLst>
            </p:cNvPr>
            <p:cNvSpPr/>
            <p:nvPr/>
          </p:nvSpPr>
          <p:spPr>
            <a:xfrm>
              <a:off x="2865004" y="5072833"/>
              <a:ext cx="1978845" cy="1631509"/>
            </a:xfrm>
            <a:prstGeom prst="pentagon">
              <a:avLst/>
            </a:prstGeom>
            <a:solidFill>
              <a:srgbClr val="FFFF6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ro-RO" sz="2000" b="1" dirty="0">
                <a:solidFill>
                  <a:schemeClr val="tx1"/>
                </a:solidFill>
                <a:latin typeface="Times New Roman" panose="02020603050405020304" pitchFamily="18" charset="0"/>
                <a:cs typeface="Times New Roman" panose="02020603050405020304" pitchFamily="18" charset="0"/>
              </a:endParaRPr>
            </a:p>
          </p:txBody>
        </p:sp>
        <p:sp>
          <p:nvSpPr>
            <p:cNvPr id="26" name="Dreptunghi 25">
              <a:extLst>
                <a:ext uri="{FF2B5EF4-FFF2-40B4-BE49-F238E27FC236}">
                  <a16:creationId xmlns:a16="http://schemas.microsoft.com/office/drawing/2014/main" xmlns="" id="{8C4D8E71-8769-47C4-9ADD-8BA7AF8F6459}"/>
                </a:ext>
              </a:extLst>
            </p:cNvPr>
            <p:cNvSpPr/>
            <p:nvPr/>
          </p:nvSpPr>
          <p:spPr>
            <a:xfrm>
              <a:off x="2935450" y="5423904"/>
              <a:ext cx="1704057" cy="830997"/>
            </a:xfrm>
            <a:prstGeom prst="rect">
              <a:avLst/>
            </a:prstGeom>
          </p:spPr>
          <p:txBody>
            <a:bodyPr wrap="none">
              <a:spAutoFit/>
            </a:bodyPr>
            <a:lstStyle/>
            <a:p>
              <a:pPr marL="45720" indent="0" algn="ctr">
                <a:buNone/>
              </a:pPr>
              <a:r>
                <a:rPr lang="en-US" sz="2400" b="1" dirty="0" err="1">
                  <a:latin typeface="Times New Roman" panose="02020603050405020304" pitchFamily="18" charset="0"/>
                  <a:cs typeface="Times New Roman" panose="02020603050405020304" pitchFamily="18" charset="0"/>
                </a:rPr>
                <a:t>Funcţia</a:t>
              </a:r>
              <a:r>
                <a:rPr lang="ro-RO" sz="2400" b="1" dirty="0">
                  <a:latin typeface="Times New Roman" panose="02020603050405020304" pitchFamily="18" charset="0"/>
                  <a:cs typeface="Times New Roman" panose="02020603050405020304" pitchFamily="18" charset="0"/>
                </a:rPr>
                <a:t/>
              </a:r>
              <a:br>
                <a:rPr lang="ro-RO"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recreativă</a:t>
              </a:r>
              <a:r>
                <a:rPr lang="en-US" sz="2400" b="1" dirty="0">
                  <a:latin typeface="Times New Roman" panose="02020603050405020304" pitchFamily="18" charset="0"/>
                  <a:cs typeface="Times New Roman" panose="02020603050405020304" pitchFamily="18" charset="0"/>
                </a:rPr>
                <a:t> </a:t>
              </a:r>
              <a:endParaRPr lang="ru-RU" sz="2400" b="1" dirty="0">
                <a:latin typeface="Times New Roman" panose="02020603050405020304" pitchFamily="18" charset="0"/>
                <a:cs typeface="Times New Roman" panose="02020603050405020304" pitchFamily="18" charset="0"/>
              </a:endParaRPr>
            </a:p>
          </p:txBody>
        </p:sp>
        <p:sp>
          <p:nvSpPr>
            <p:cNvPr id="29" name="Pentagon 28">
              <a:extLst>
                <a:ext uri="{FF2B5EF4-FFF2-40B4-BE49-F238E27FC236}">
                  <a16:creationId xmlns:a16="http://schemas.microsoft.com/office/drawing/2014/main" xmlns="" id="{C469DA02-78FA-485D-AC11-502A16E4DB95}"/>
                </a:ext>
              </a:extLst>
            </p:cNvPr>
            <p:cNvSpPr/>
            <p:nvPr/>
          </p:nvSpPr>
          <p:spPr>
            <a:xfrm rot="20858791">
              <a:off x="871374" y="3202597"/>
              <a:ext cx="1831306" cy="2278609"/>
            </a:xfrm>
            <a:prstGeom prst="pentagon">
              <a:avLst/>
            </a:prstGeom>
            <a:solidFill>
              <a:schemeClr val="bg2">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ro-RO" sz="2000" b="1" dirty="0">
                <a:solidFill>
                  <a:schemeClr val="tx1"/>
                </a:solidFill>
                <a:latin typeface="Times New Roman" panose="02020603050405020304" pitchFamily="18" charset="0"/>
                <a:cs typeface="Times New Roman" panose="02020603050405020304" pitchFamily="18" charset="0"/>
              </a:endParaRPr>
            </a:p>
          </p:txBody>
        </p:sp>
        <p:sp>
          <p:nvSpPr>
            <p:cNvPr id="28" name="Dreptunghi 27">
              <a:extLst>
                <a:ext uri="{FF2B5EF4-FFF2-40B4-BE49-F238E27FC236}">
                  <a16:creationId xmlns:a16="http://schemas.microsoft.com/office/drawing/2014/main" xmlns="" id="{FC06A5CE-647D-490E-94FE-C7DEBCE43DC6}"/>
                </a:ext>
              </a:extLst>
            </p:cNvPr>
            <p:cNvSpPr/>
            <p:nvPr/>
          </p:nvSpPr>
          <p:spPr>
            <a:xfrm>
              <a:off x="955231" y="3815421"/>
              <a:ext cx="1760931" cy="1200329"/>
            </a:xfrm>
            <a:prstGeom prst="rect">
              <a:avLst/>
            </a:prstGeom>
          </p:spPr>
          <p:txBody>
            <a:bodyPr wrap="none">
              <a:spAutoFit/>
            </a:bodyPr>
            <a:lstStyle/>
            <a:p>
              <a:pPr marL="45720" indent="0" algn="ctr">
                <a:buNone/>
              </a:pPr>
              <a:r>
                <a:rPr lang="en-US" sz="2400" b="1" dirty="0" err="1">
                  <a:latin typeface="Times New Roman" panose="02020603050405020304" pitchFamily="18" charset="0"/>
                  <a:cs typeface="Times New Roman" panose="02020603050405020304" pitchFamily="18" charset="0"/>
                </a:rPr>
                <a:t>Funcţia</a:t>
              </a:r>
              <a:r>
                <a:rPr lang="en-US" sz="2400" b="1" dirty="0">
                  <a:latin typeface="Times New Roman" panose="02020603050405020304" pitchFamily="18" charset="0"/>
                  <a:cs typeface="Times New Roman" panose="02020603050405020304" pitchFamily="18" charset="0"/>
                </a:rPr>
                <a:t> </a:t>
              </a:r>
              <a:r>
                <a:rPr lang="ro-RO" sz="2400" b="1" dirty="0">
                  <a:latin typeface="Times New Roman" panose="02020603050405020304" pitchFamily="18" charset="0"/>
                  <a:cs typeface="Times New Roman" panose="02020603050405020304" pitchFamily="18" charset="0"/>
                </a:rPr>
                <a:t/>
              </a:r>
              <a:br>
                <a:rPr lang="ro-RO"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de</a:t>
              </a:r>
              <a:r>
                <a:rPr lang="ro-RO" sz="2400" b="1" dirty="0">
                  <a:latin typeface="Times New Roman" panose="02020603050405020304" pitchFamily="18" charset="0"/>
                  <a:cs typeface="Times New Roman" panose="02020603050405020304" pitchFamily="18" charset="0"/>
                </a:rPr>
                <a:t/>
              </a:r>
              <a:br>
                <a:rPr lang="ro-RO"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socializare</a:t>
              </a:r>
              <a:r>
                <a:rPr lang="en-US" sz="2400" b="1" dirty="0">
                  <a:latin typeface="Times New Roman" panose="02020603050405020304" pitchFamily="18" charset="0"/>
                  <a:cs typeface="Times New Roman" panose="02020603050405020304" pitchFamily="18" charset="0"/>
                </a:rPr>
                <a:t> </a:t>
              </a:r>
              <a:endParaRPr lang="ru-RU" sz="2400" b="1" dirty="0"/>
            </a:p>
          </p:txBody>
        </p:sp>
      </p:grpSp>
    </p:spTree>
    <p:extLst>
      <p:ext uri="{BB962C8B-B14F-4D97-AF65-F5344CB8AC3E}">
        <p14:creationId xmlns:p14="http://schemas.microsoft.com/office/powerpoint/2010/main" xmlns="" val="688492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32656"/>
            <a:ext cx="9144000" cy="5182512"/>
          </a:xfrm>
        </p:spPr>
        <p:txBody>
          <a:bodyPr/>
          <a:lstStyle/>
          <a:p>
            <a:pPr marL="0" indent="0" algn="ctr">
              <a:buNone/>
            </a:pPr>
            <a:r>
              <a:rPr lang="en-US" sz="2800" dirty="0">
                <a:ln>
                  <a:solidFill>
                    <a:schemeClr val="bg2">
                      <a:lumMod val="25000"/>
                    </a:schemeClr>
                  </a:solidFill>
                </a:ln>
                <a:solidFill>
                  <a:srgbClr val="FF0000"/>
                </a:solidFill>
                <a:effectLst/>
                <a:latin typeface="Times New Roman" panose="02020603050405020304" pitchFamily="18" charset="0"/>
                <a:cs typeface="Times New Roman" panose="02020603050405020304" pitchFamily="18" charset="0"/>
              </a:rPr>
              <a:t>EDUCAŢIA FIZICĂ ŞI SPORTUL - UN DREPT FUNDAMENTAL AL OMULUI</a:t>
            </a:r>
            <a:r>
              <a:rPr lang="ro-RO" sz="2000" dirty="0">
                <a:solidFill>
                  <a:srgbClr val="FF0000"/>
                </a:solidFill>
                <a:latin typeface="Times New Roman" panose="02020603050405020304" pitchFamily="18" charset="0"/>
                <a:cs typeface="Times New Roman" panose="02020603050405020304" pitchFamily="18" charset="0"/>
              </a:rPr>
              <a:t/>
            </a:r>
            <a:br>
              <a:rPr lang="ro-RO" sz="2000" dirty="0">
                <a:solidFill>
                  <a:srgbClr val="FF0000"/>
                </a:solidFill>
                <a:latin typeface="Times New Roman" panose="02020603050405020304" pitchFamily="18" charset="0"/>
                <a:cs typeface="Times New Roman" panose="02020603050405020304" pitchFamily="18" charset="0"/>
              </a:rPr>
            </a:br>
            <a:r>
              <a:rPr lang="ro-RO" sz="2000" dirty="0">
                <a:solidFill>
                  <a:srgbClr val="FF0000"/>
                </a:solidFill>
                <a:latin typeface="Times New Roman" panose="02020603050405020304" pitchFamily="18" charset="0"/>
                <a:cs typeface="Times New Roman" panose="02020603050405020304" pitchFamily="18" charset="0"/>
              </a:rPr>
              <a:t/>
            </a:r>
            <a:br>
              <a:rPr lang="ro-RO" sz="2000" dirty="0">
                <a:solidFill>
                  <a:srgbClr val="FF0000"/>
                </a:solidFill>
                <a:latin typeface="Times New Roman" panose="02020603050405020304" pitchFamily="18" charset="0"/>
                <a:cs typeface="Times New Roman" panose="02020603050405020304" pitchFamily="18" charset="0"/>
              </a:rPr>
            </a:br>
            <a:r>
              <a:rPr lang="vi-VN" sz="2000" dirty="0">
                <a:ln>
                  <a:solidFill>
                    <a:schemeClr val="tx1"/>
                  </a:solidFill>
                </a:ln>
                <a:solidFill>
                  <a:schemeClr val="tx1"/>
                </a:solidFill>
                <a:effectLst/>
                <a:latin typeface="Times New Roman" panose="02020603050405020304" pitchFamily="18" charset="0"/>
                <a:cs typeface="Times New Roman" panose="02020603050405020304" pitchFamily="18" charset="0"/>
              </a:rPr>
              <a:t>În Convenţia asupra Drepturilor Copilului (ONU, 1989), în Convenţia împotriva Discriminării în Educaţie (ONU, 1960), în alte tratate şi declaraţii, educaţia fizică şi sportul sunt considerate activităţi prin care se asigură dreptul la educaţie</a:t>
            </a:r>
            <a:r>
              <a:rPr lang="ro-RO" sz="2000" dirty="0">
                <a:ln>
                  <a:solidFill>
                    <a:schemeClr val="tx1"/>
                  </a:solidFill>
                </a:ln>
                <a:solidFill>
                  <a:schemeClr val="tx1"/>
                </a:solidFill>
                <a:effectLst/>
                <a:latin typeface="Times New Roman" panose="02020603050405020304" pitchFamily="18" charset="0"/>
                <a:cs typeface="Times New Roman" panose="02020603050405020304" pitchFamily="18" charset="0"/>
              </a:rPr>
              <a:t>,</a:t>
            </a:r>
            <a:r>
              <a:rPr lang="en-US" sz="2000" dirty="0">
                <a:ln>
                  <a:solidFill>
                    <a:schemeClr val="tx1"/>
                  </a:solidFill>
                </a:ln>
                <a:solidFill>
                  <a:schemeClr val="tx1"/>
                </a:solidFill>
                <a:effectLst/>
                <a:latin typeface="Times New Roman" panose="02020603050405020304" pitchFamily="18" charset="0"/>
                <a:cs typeface="Times New Roman" panose="02020603050405020304" pitchFamily="18" charset="0"/>
              </a:rPr>
              <a:t> </a:t>
            </a:r>
            <a:r>
              <a:rPr lang="vi-VN" sz="2000" dirty="0">
                <a:ln>
                  <a:solidFill>
                    <a:schemeClr val="tx1"/>
                  </a:solidFill>
                </a:ln>
                <a:solidFill>
                  <a:schemeClr val="tx1"/>
                </a:solidFill>
                <a:effectLst/>
                <a:latin typeface="Times New Roman" panose="02020603050405020304" pitchFamily="18" charset="0"/>
                <a:cs typeface="Times New Roman" panose="02020603050405020304" pitchFamily="18" charset="0"/>
              </a:rPr>
              <a:t>iar exercitarea l</a:t>
            </a:r>
            <a:r>
              <a:rPr lang="ro-RO" sz="2000" dirty="0">
                <a:ln>
                  <a:solidFill>
                    <a:schemeClr val="tx1"/>
                  </a:solidFill>
                </a:ln>
                <a:solidFill>
                  <a:schemeClr val="tx1"/>
                </a:solidFill>
                <a:effectLst/>
                <a:latin typeface="Times New Roman" panose="02020603050405020304" pitchFamily="18" charset="0"/>
                <a:cs typeface="Times New Roman" panose="02020603050405020304" pitchFamily="18" charset="0"/>
              </a:rPr>
              <a:t>or</a:t>
            </a:r>
            <a:r>
              <a:rPr lang="vi-VN" sz="2000" dirty="0">
                <a:ln>
                  <a:solidFill>
                    <a:schemeClr val="tx1"/>
                  </a:solidFill>
                </a:ln>
                <a:solidFill>
                  <a:schemeClr val="tx1"/>
                </a:solidFill>
                <a:effectLst/>
                <a:latin typeface="Times New Roman" panose="02020603050405020304" pitchFamily="18" charset="0"/>
                <a:cs typeface="Times New Roman" panose="02020603050405020304" pitchFamily="18" charset="0"/>
              </a:rPr>
              <a:t> are multiple efecte asupra stării de sănătate şi a dezvoltării personalităţii oamenilor</a:t>
            </a:r>
            <a:endParaRPr lang="ru-RU" sz="2000" dirty="0">
              <a:ln>
                <a:solidFill>
                  <a:schemeClr val="tx1"/>
                </a:solidFill>
              </a:ln>
              <a:solidFill>
                <a:schemeClr val="tx1"/>
              </a:solidFill>
              <a:effectLst/>
              <a:latin typeface="Times New Roman" panose="02020603050405020304" pitchFamily="18" charset="0"/>
              <a:cs typeface="Times New Roman" panose="02020603050405020304" pitchFamily="18" charset="0"/>
            </a:endParaRPr>
          </a:p>
        </p:txBody>
      </p:sp>
      <p:pic>
        <p:nvPicPr>
          <p:cNvPr id="1026" name="Picture 2" descr="I consigli del Giardiniere: il mese di Marzo - Giardineria">
            <a:extLst>
              <a:ext uri="{FF2B5EF4-FFF2-40B4-BE49-F238E27FC236}">
                <a16:creationId xmlns:a16="http://schemas.microsoft.com/office/drawing/2014/main" xmlns="" id="{BB778D89-BA41-43D3-B409-B2029908D02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5696" y="3140968"/>
            <a:ext cx="5295414" cy="352822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88360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8784975" cy="5326528"/>
          </a:xfrm>
        </p:spPr>
        <p:txBody>
          <a:bodyPr/>
          <a:lstStyle/>
          <a:p>
            <a:pPr marL="0" indent="0" algn="ctr">
              <a:buNone/>
            </a:pPr>
            <a:r>
              <a:rPr lang="ro-RO" sz="2000" b="0" dirty="0">
                <a:ln>
                  <a:solidFill>
                    <a:sysClr val="windowText" lastClr="000000"/>
                  </a:solidFill>
                </a:ln>
                <a:solidFill>
                  <a:sysClr val="windowText" lastClr="000000"/>
                </a:solidFill>
                <a:effectLst/>
              </a:rPr>
              <a:t/>
            </a:r>
            <a:br>
              <a:rPr lang="ro-RO" sz="2000" b="0" dirty="0">
                <a:ln>
                  <a:solidFill>
                    <a:sysClr val="windowText" lastClr="000000"/>
                  </a:solidFill>
                </a:ln>
                <a:solidFill>
                  <a:sysClr val="windowText" lastClr="000000"/>
                </a:solidFill>
                <a:effectLst/>
              </a:rPr>
            </a:br>
            <a:r>
              <a:rPr lang="vi-VN" sz="2400" dirty="0">
                <a:ln>
                  <a:solidFill>
                    <a:sysClr val="windowText" lastClr="000000"/>
                  </a:solidFill>
                </a:ln>
                <a:solidFill>
                  <a:sysClr val="windowText" lastClr="000000"/>
                </a:solidFill>
                <a:effectLst/>
                <a:latin typeface="Times New Roman" panose="02020603050405020304" pitchFamily="18" charset="0"/>
                <a:cs typeface="Times New Roman" panose="02020603050405020304" pitchFamily="18" charset="0"/>
              </a:rPr>
              <a:t>Procesul educaţiei fizice cuprinde un ansamblu de acţiuni, acte şi activităţi motrice care contribuie la educarea personalităţii copilului prin influenţarea calităţilor psihofizice ale acestuia şi prin asigurarea unui echilibru între ele.</a:t>
            </a:r>
            <a:r>
              <a:rPr lang="ro-RO" sz="2400" dirty="0">
                <a:ln>
                  <a:solidFill>
                    <a:sysClr val="windowText" lastClr="000000"/>
                  </a:solidFill>
                </a:ln>
                <a:solidFill>
                  <a:sysClr val="windowText" lastClr="000000"/>
                </a:solidFill>
                <a:effectLst/>
                <a:latin typeface="Times New Roman" panose="02020603050405020304" pitchFamily="18" charset="0"/>
                <a:cs typeface="Times New Roman" panose="02020603050405020304" pitchFamily="18" charset="0"/>
              </a:rPr>
              <a:t/>
            </a:r>
            <a:br>
              <a:rPr lang="ro-RO" sz="2400" dirty="0">
                <a:ln>
                  <a:solidFill>
                    <a:sysClr val="windowText" lastClr="000000"/>
                  </a:solidFill>
                </a:ln>
                <a:solidFill>
                  <a:sysClr val="windowText" lastClr="000000"/>
                </a:solidFill>
                <a:effectLst/>
                <a:latin typeface="Times New Roman" panose="02020603050405020304" pitchFamily="18" charset="0"/>
                <a:cs typeface="Times New Roman" panose="02020603050405020304" pitchFamily="18" charset="0"/>
              </a:rPr>
            </a:br>
            <a:r>
              <a:rPr lang="ro-RO" sz="2400" dirty="0">
                <a:ln>
                  <a:solidFill>
                    <a:sysClr val="windowText" lastClr="000000"/>
                  </a:solidFill>
                </a:ln>
                <a:solidFill>
                  <a:sysClr val="windowText" lastClr="000000"/>
                </a:solidFill>
                <a:effectLst/>
                <a:latin typeface="Times New Roman" panose="02020603050405020304" pitchFamily="18" charset="0"/>
                <a:cs typeface="Times New Roman" panose="02020603050405020304" pitchFamily="18" charset="0"/>
              </a:rPr>
              <a:t>Literatura de specialitate atestă 3 tipuri de mijloace ale educației fizice a copiilor:</a:t>
            </a:r>
            <a:br>
              <a:rPr lang="ro-RO" sz="2400" dirty="0">
                <a:ln>
                  <a:solidFill>
                    <a:sysClr val="windowText" lastClr="000000"/>
                  </a:solidFill>
                </a:ln>
                <a:solidFill>
                  <a:sysClr val="windowText" lastClr="000000"/>
                </a:solidFill>
                <a:effectLst/>
                <a:latin typeface="Times New Roman" panose="02020603050405020304" pitchFamily="18" charset="0"/>
                <a:cs typeface="Times New Roman" panose="02020603050405020304" pitchFamily="18" charset="0"/>
              </a:rPr>
            </a:br>
            <a:r>
              <a:rPr lang="ro-RO" sz="2400" dirty="0">
                <a:ln>
                  <a:solidFill>
                    <a:sysClr val="windowText" lastClr="000000"/>
                  </a:solidFill>
                </a:ln>
                <a:solidFill>
                  <a:sysClr val="windowText" lastClr="000000"/>
                </a:solidFill>
                <a:effectLst/>
                <a:latin typeface="Times New Roman" panose="02020603050405020304" pitchFamily="18" charset="0"/>
                <a:cs typeface="Times New Roman" panose="02020603050405020304" pitchFamily="18" charset="0"/>
              </a:rPr>
              <a:t>-exercițiile fizice, factorii igienici și factorii naturali </a:t>
            </a:r>
            <a:br>
              <a:rPr lang="ro-RO" sz="2400" dirty="0">
                <a:ln>
                  <a:solidFill>
                    <a:sysClr val="windowText" lastClr="000000"/>
                  </a:solidFill>
                </a:ln>
                <a:solidFill>
                  <a:sysClr val="windowText" lastClr="000000"/>
                </a:solidFill>
                <a:effectLst/>
                <a:latin typeface="Times New Roman" panose="02020603050405020304" pitchFamily="18" charset="0"/>
                <a:cs typeface="Times New Roman" panose="02020603050405020304" pitchFamily="18" charset="0"/>
              </a:rPr>
            </a:br>
            <a:r>
              <a:rPr lang="ro-RO" sz="2400" dirty="0">
                <a:ln>
                  <a:solidFill>
                    <a:sysClr val="windowText" lastClr="000000"/>
                  </a:solidFill>
                </a:ln>
                <a:solidFill>
                  <a:sysClr val="windowText" lastClr="000000"/>
                </a:solidFill>
                <a:effectLst/>
                <a:latin typeface="Times New Roman" panose="02020603050405020304" pitchFamily="18" charset="0"/>
                <a:cs typeface="Times New Roman" panose="02020603050405020304" pitchFamily="18" charset="0"/>
              </a:rPr>
              <a:t/>
            </a:r>
            <a:br>
              <a:rPr lang="ro-RO" sz="2400" dirty="0">
                <a:ln>
                  <a:solidFill>
                    <a:sysClr val="windowText" lastClr="000000"/>
                  </a:solidFill>
                </a:ln>
                <a:solidFill>
                  <a:sysClr val="windowText" lastClr="000000"/>
                </a:solidFill>
                <a:effectLst/>
                <a:latin typeface="Times New Roman" panose="02020603050405020304" pitchFamily="18" charset="0"/>
                <a:cs typeface="Times New Roman" panose="02020603050405020304" pitchFamily="18" charset="0"/>
              </a:rPr>
            </a:br>
            <a:endParaRPr lang="ru-RU" sz="2000" dirty="0">
              <a:ln>
                <a:solidFill>
                  <a:sysClr val="windowText" lastClr="000000"/>
                </a:solidFill>
              </a:ln>
              <a:solidFill>
                <a:sysClr val="windowText" lastClr="000000"/>
              </a:solidFill>
              <a:effectLst/>
              <a:latin typeface="Times New Roman" panose="02020603050405020304" pitchFamily="18" charset="0"/>
              <a:cs typeface="Times New Roman" panose="02020603050405020304" pitchFamily="18" charset="0"/>
            </a:endParaRPr>
          </a:p>
        </p:txBody>
      </p:sp>
      <p:pic>
        <p:nvPicPr>
          <p:cNvPr id="3" name="Imagine 2">
            <a:extLst>
              <a:ext uri="{FF2B5EF4-FFF2-40B4-BE49-F238E27FC236}">
                <a16:creationId xmlns:a16="http://schemas.microsoft.com/office/drawing/2014/main" xmlns="" id="{B440A658-F921-4D29-8908-8A33FF206522}"/>
              </a:ext>
            </a:extLst>
          </p:cNvPr>
          <p:cNvPicPr>
            <a:picLocks noChangeAspect="1"/>
          </p:cNvPicPr>
          <p:nvPr/>
        </p:nvPicPr>
        <p:blipFill>
          <a:blip r:embed="rId2" cstate="print"/>
          <a:stretch>
            <a:fillRect/>
          </a:stretch>
        </p:blipFill>
        <p:spPr>
          <a:xfrm>
            <a:off x="1979712" y="3068960"/>
            <a:ext cx="5184576" cy="34563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xmlns="" val="2841585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upare 82">
            <a:extLst>
              <a:ext uri="{FF2B5EF4-FFF2-40B4-BE49-F238E27FC236}">
                <a16:creationId xmlns:a16="http://schemas.microsoft.com/office/drawing/2014/main" xmlns="" id="{390055BD-A2FD-4276-BDD4-A0981944EFE7}"/>
              </a:ext>
            </a:extLst>
          </p:cNvPr>
          <p:cNvGrpSpPr/>
          <p:nvPr/>
        </p:nvGrpSpPr>
        <p:grpSpPr>
          <a:xfrm>
            <a:off x="309195" y="116632"/>
            <a:ext cx="8495216" cy="6467217"/>
            <a:chOff x="325256" y="188640"/>
            <a:chExt cx="8495216" cy="6467217"/>
          </a:xfrm>
        </p:grpSpPr>
        <p:sp>
          <p:nvSpPr>
            <p:cNvPr id="7" name="Dreptunghi: colțuri rotunjite 6">
              <a:extLst>
                <a:ext uri="{FF2B5EF4-FFF2-40B4-BE49-F238E27FC236}">
                  <a16:creationId xmlns:a16="http://schemas.microsoft.com/office/drawing/2014/main" xmlns="" id="{217822DA-B70E-4C8E-A066-B51A0735E904}"/>
                </a:ext>
              </a:extLst>
            </p:cNvPr>
            <p:cNvSpPr/>
            <p:nvPr/>
          </p:nvSpPr>
          <p:spPr>
            <a:xfrm>
              <a:off x="395536" y="188640"/>
              <a:ext cx="8424936" cy="864096"/>
            </a:xfrm>
            <a:prstGeom prst="roundRect">
              <a:avLst/>
            </a:prstGeom>
            <a:solidFill>
              <a:srgbClr val="FFFF66"/>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ro-RO" sz="4400" b="1" dirty="0">
                  <a:latin typeface="Times New Roman" panose="02020603050405020304" pitchFamily="18" charset="0"/>
                  <a:cs typeface="Times New Roman" panose="02020603050405020304" pitchFamily="18" charset="0"/>
                </a:rPr>
                <a:t>Componentele educației fizice</a:t>
              </a:r>
            </a:p>
          </p:txBody>
        </p:sp>
        <p:sp>
          <p:nvSpPr>
            <p:cNvPr id="8" name="Dreptunghi: colțuri rotunjite 7">
              <a:extLst>
                <a:ext uri="{FF2B5EF4-FFF2-40B4-BE49-F238E27FC236}">
                  <a16:creationId xmlns:a16="http://schemas.microsoft.com/office/drawing/2014/main" xmlns="" id="{CDBE6191-11BF-4641-96D0-3FA934D309F7}"/>
                </a:ext>
              </a:extLst>
            </p:cNvPr>
            <p:cNvSpPr/>
            <p:nvPr/>
          </p:nvSpPr>
          <p:spPr>
            <a:xfrm>
              <a:off x="355649" y="1990435"/>
              <a:ext cx="2448272" cy="1080120"/>
            </a:xfrm>
            <a:prstGeom prst="roundRect">
              <a:avLst/>
            </a:prstGeom>
            <a:solidFill>
              <a:srgbClr val="FF66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ro-RO" sz="3600" b="1" dirty="0">
                  <a:latin typeface="Times New Roman" panose="02020603050405020304" pitchFamily="18" charset="0"/>
                  <a:cs typeface="Times New Roman" panose="02020603050405020304" pitchFamily="18" charset="0"/>
                </a:rPr>
                <a:t>Exercițiile fizice</a:t>
              </a:r>
            </a:p>
          </p:txBody>
        </p:sp>
        <p:sp>
          <p:nvSpPr>
            <p:cNvPr id="11" name="Dreptunghi: colțuri rotunjite 10">
              <a:extLst>
                <a:ext uri="{FF2B5EF4-FFF2-40B4-BE49-F238E27FC236}">
                  <a16:creationId xmlns:a16="http://schemas.microsoft.com/office/drawing/2014/main" xmlns="" id="{9F4981A8-7E28-48CB-8D13-08BDCF516ECB}"/>
                </a:ext>
              </a:extLst>
            </p:cNvPr>
            <p:cNvSpPr/>
            <p:nvPr/>
          </p:nvSpPr>
          <p:spPr>
            <a:xfrm>
              <a:off x="325256" y="3604516"/>
              <a:ext cx="432048" cy="3024336"/>
            </a:xfrm>
            <a:prstGeom prst="roundRect">
              <a:avLst/>
            </a:prstGeom>
            <a:solidFill>
              <a:srgbClr val="FFCC00"/>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ro-RO" sz="2000" b="1" dirty="0">
                  <a:latin typeface="Times New Roman" panose="02020603050405020304" pitchFamily="18" charset="0"/>
                  <a:cs typeface="Times New Roman" panose="02020603050405020304" pitchFamily="18" charset="0"/>
                </a:rPr>
                <a:t>Gimnastica</a:t>
              </a:r>
            </a:p>
          </p:txBody>
        </p:sp>
        <p:sp>
          <p:nvSpPr>
            <p:cNvPr id="15" name="Dreptunghi: colțuri rotunjite 14">
              <a:extLst>
                <a:ext uri="{FF2B5EF4-FFF2-40B4-BE49-F238E27FC236}">
                  <a16:creationId xmlns:a16="http://schemas.microsoft.com/office/drawing/2014/main" xmlns="" id="{3C5EB267-5C04-4C99-93D0-B8A07BA615A1}"/>
                </a:ext>
              </a:extLst>
            </p:cNvPr>
            <p:cNvSpPr/>
            <p:nvPr/>
          </p:nvSpPr>
          <p:spPr>
            <a:xfrm>
              <a:off x="3383868" y="1988840"/>
              <a:ext cx="2448272" cy="1080120"/>
            </a:xfrm>
            <a:prstGeom prst="roundRect">
              <a:avLst/>
            </a:prstGeom>
            <a:solidFill>
              <a:srgbClr val="92D05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ro-RO" sz="3600" b="1" dirty="0">
                  <a:latin typeface="Times New Roman" panose="02020603050405020304" pitchFamily="18" charset="0"/>
                  <a:cs typeface="Times New Roman" panose="02020603050405020304" pitchFamily="18" charset="0"/>
                </a:rPr>
                <a:t>Factorii igienici</a:t>
              </a:r>
            </a:p>
          </p:txBody>
        </p:sp>
        <p:sp>
          <p:nvSpPr>
            <p:cNvPr id="16" name="Dreptunghi: colțuri rotunjite 15">
              <a:extLst>
                <a:ext uri="{FF2B5EF4-FFF2-40B4-BE49-F238E27FC236}">
                  <a16:creationId xmlns:a16="http://schemas.microsoft.com/office/drawing/2014/main" xmlns="" id="{713A6141-4EC1-4168-ADC0-A7CF7A2EE2BC}"/>
                </a:ext>
              </a:extLst>
            </p:cNvPr>
            <p:cNvSpPr/>
            <p:nvPr/>
          </p:nvSpPr>
          <p:spPr>
            <a:xfrm>
              <a:off x="6300192" y="1988840"/>
              <a:ext cx="2448272" cy="1080120"/>
            </a:xfrm>
            <a:prstGeom prst="roundRect">
              <a:avLst/>
            </a:prstGeom>
            <a:solidFill>
              <a:schemeClr val="accent2">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ro-RO" sz="3600" b="1" dirty="0">
                  <a:latin typeface="Times New Roman" panose="02020603050405020304" pitchFamily="18" charset="0"/>
                  <a:cs typeface="Times New Roman" panose="02020603050405020304" pitchFamily="18" charset="0"/>
                </a:rPr>
                <a:t>Factorii naturali</a:t>
              </a:r>
            </a:p>
          </p:txBody>
        </p:sp>
        <p:sp>
          <p:nvSpPr>
            <p:cNvPr id="12" name="Dreptunghi: colțuri rotunjite 11">
              <a:extLst>
                <a:ext uri="{FF2B5EF4-FFF2-40B4-BE49-F238E27FC236}">
                  <a16:creationId xmlns:a16="http://schemas.microsoft.com/office/drawing/2014/main" xmlns="" id="{A18759D3-85FE-43EE-B970-B543A32D5E4F}"/>
                </a:ext>
              </a:extLst>
            </p:cNvPr>
            <p:cNvSpPr/>
            <p:nvPr/>
          </p:nvSpPr>
          <p:spPr>
            <a:xfrm>
              <a:off x="848585" y="3631521"/>
              <a:ext cx="432048" cy="3024336"/>
            </a:xfrm>
            <a:prstGeom prst="roundRect">
              <a:avLst/>
            </a:prstGeom>
            <a:solidFill>
              <a:srgbClr val="FFCC00"/>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ro-RO" sz="2000" b="1" dirty="0">
                  <a:latin typeface="Times New Roman" panose="02020603050405020304" pitchFamily="18" charset="0"/>
                  <a:cs typeface="Times New Roman" panose="02020603050405020304" pitchFamily="18" charset="0"/>
                </a:rPr>
                <a:t>Jocurile mobile</a:t>
              </a:r>
            </a:p>
          </p:txBody>
        </p:sp>
        <p:sp>
          <p:nvSpPr>
            <p:cNvPr id="13" name="Dreptunghi: colțuri rotunjite 12">
              <a:extLst>
                <a:ext uri="{FF2B5EF4-FFF2-40B4-BE49-F238E27FC236}">
                  <a16:creationId xmlns:a16="http://schemas.microsoft.com/office/drawing/2014/main" xmlns="" id="{E55584EE-E614-478E-B6D1-783975CAF32A}"/>
                </a:ext>
              </a:extLst>
            </p:cNvPr>
            <p:cNvSpPr/>
            <p:nvPr/>
          </p:nvSpPr>
          <p:spPr>
            <a:xfrm>
              <a:off x="1416702" y="3623001"/>
              <a:ext cx="532341" cy="3024336"/>
            </a:xfrm>
            <a:prstGeom prst="roundRect">
              <a:avLst/>
            </a:prstGeom>
            <a:solidFill>
              <a:srgbClr val="FFCC00"/>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ro-RO" sz="2000" b="1" dirty="0">
                  <a:latin typeface="Times New Roman" panose="02020603050405020304" pitchFamily="18" charset="0"/>
                  <a:cs typeface="Times New Roman" panose="02020603050405020304" pitchFamily="18" charset="0"/>
                </a:rPr>
                <a:t>Activitățile de educație fizică</a:t>
              </a:r>
            </a:p>
          </p:txBody>
        </p:sp>
        <p:sp>
          <p:nvSpPr>
            <p:cNvPr id="14" name="Dreptunghi: colțuri rotunjite 13">
              <a:extLst>
                <a:ext uri="{FF2B5EF4-FFF2-40B4-BE49-F238E27FC236}">
                  <a16:creationId xmlns:a16="http://schemas.microsoft.com/office/drawing/2014/main" xmlns="" id="{0ADD7CB0-0070-4621-99CC-E8E57E8481DB}"/>
                </a:ext>
              </a:extLst>
            </p:cNvPr>
            <p:cNvSpPr/>
            <p:nvPr/>
          </p:nvSpPr>
          <p:spPr>
            <a:xfrm>
              <a:off x="2088434" y="3623001"/>
              <a:ext cx="432049" cy="3024336"/>
            </a:xfrm>
            <a:prstGeom prst="roundRect">
              <a:avLst/>
            </a:prstGeom>
            <a:solidFill>
              <a:srgbClr val="FFCC00"/>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ro-RO" sz="2000" b="1" dirty="0">
                  <a:latin typeface="Times New Roman" panose="02020603050405020304" pitchFamily="18" charset="0"/>
                  <a:cs typeface="Times New Roman" panose="02020603050405020304" pitchFamily="18" charset="0"/>
                </a:rPr>
                <a:t>Activitățile odihnei active</a:t>
              </a:r>
            </a:p>
          </p:txBody>
        </p:sp>
        <p:sp>
          <p:nvSpPr>
            <p:cNvPr id="26" name="Dreptunghi: colțuri rotunjite 25">
              <a:extLst>
                <a:ext uri="{FF2B5EF4-FFF2-40B4-BE49-F238E27FC236}">
                  <a16:creationId xmlns:a16="http://schemas.microsoft.com/office/drawing/2014/main" xmlns="" id="{2301C494-B1DE-4E7C-BA0F-E75137965BD1}"/>
                </a:ext>
              </a:extLst>
            </p:cNvPr>
            <p:cNvSpPr/>
            <p:nvPr/>
          </p:nvSpPr>
          <p:spPr>
            <a:xfrm>
              <a:off x="4086621" y="3604516"/>
              <a:ext cx="432048" cy="3024336"/>
            </a:xfrm>
            <a:prstGeom prst="roundRect">
              <a:avLst/>
            </a:prstGeom>
            <a:solidFill>
              <a:srgbClr val="FFCC00"/>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ro-RO" sz="2000" b="1" dirty="0">
                  <a:latin typeface="Times New Roman" panose="02020603050405020304" pitchFamily="18" charset="0"/>
                  <a:cs typeface="Times New Roman" panose="02020603050405020304" pitchFamily="18" charset="0"/>
                </a:rPr>
                <a:t>Alimentația echilibrată</a:t>
              </a:r>
            </a:p>
          </p:txBody>
        </p:sp>
        <p:sp>
          <p:nvSpPr>
            <p:cNvPr id="27" name="Dreptunghi: colțuri rotunjite 26">
              <a:extLst>
                <a:ext uri="{FF2B5EF4-FFF2-40B4-BE49-F238E27FC236}">
                  <a16:creationId xmlns:a16="http://schemas.microsoft.com/office/drawing/2014/main" xmlns="" id="{6183037E-D357-4E35-A576-755494735D02}"/>
                </a:ext>
              </a:extLst>
            </p:cNvPr>
            <p:cNvSpPr/>
            <p:nvPr/>
          </p:nvSpPr>
          <p:spPr>
            <a:xfrm>
              <a:off x="4636109" y="3604516"/>
              <a:ext cx="432048" cy="3024336"/>
            </a:xfrm>
            <a:prstGeom prst="roundRect">
              <a:avLst/>
            </a:prstGeom>
            <a:solidFill>
              <a:srgbClr val="FFCC00"/>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ro-RO" b="1" dirty="0">
                  <a:latin typeface="Times New Roman" panose="02020603050405020304" pitchFamily="18" charset="0"/>
                  <a:cs typeface="Times New Roman" panose="02020603050405020304" pitchFamily="18" charset="0"/>
                </a:rPr>
                <a:t>Deprinderile cultural-igienice</a:t>
              </a:r>
            </a:p>
          </p:txBody>
        </p:sp>
        <p:sp>
          <p:nvSpPr>
            <p:cNvPr id="28" name="Dreptunghi: colțuri rotunjite 27">
              <a:extLst>
                <a:ext uri="{FF2B5EF4-FFF2-40B4-BE49-F238E27FC236}">
                  <a16:creationId xmlns:a16="http://schemas.microsoft.com/office/drawing/2014/main" xmlns="" id="{8F59F9C6-CE68-403C-A60A-ECEF907D81D7}"/>
                </a:ext>
              </a:extLst>
            </p:cNvPr>
            <p:cNvSpPr/>
            <p:nvPr/>
          </p:nvSpPr>
          <p:spPr>
            <a:xfrm>
              <a:off x="5160919" y="3623001"/>
              <a:ext cx="432048" cy="3024336"/>
            </a:xfrm>
            <a:prstGeom prst="roundRect">
              <a:avLst/>
            </a:prstGeom>
            <a:solidFill>
              <a:srgbClr val="FFCC00"/>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ro-RO" sz="2000" b="1" dirty="0">
                  <a:latin typeface="Times New Roman" panose="02020603050405020304" pitchFamily="18" charset="0"/>
                  <a:cs typeface="Times New Roman" panose="02020603050405020304" pitchFamily="18" charset="0"/>
                </a:rPr>
                <a:t>Igiena mediului</a:t>
              </a:r>
            </a:p>
          </p:txBody>
        </p:sp>
        <p:sp>
          <p:nvSpPr>
            <p:cNvPr id="29" name="Dreptunghi: colțuri rotunjite 28">
              <a:extLst>
                <a:ext uri="{FF2B5EF4-FFF2-40B4-BE49-F238E27FC236}">
                  <a16:creationId xmlns:a16="http://schemas.microsoft.com/office/drawing/2014/main" xmlns="" id="{44C47D72-2335-4341-80E4-AD32B207E703}"/>
                </a:ext>
              </a:extLst>
            </p:cNvPr>
            <p:cNvSpPr/>
            <p:nvPr/>
          </p:nvSpPr>
          <p:spPr>
            <a:xfrm>
              <a:off x="3496384" y="3623001"/>
              <a:ext cx="432048" cy="3024336"/>
            </a:xfrm>
            <a:prstGeom prst="roundRect">
              <a:avLst/>
            </a:prstGeom>
            <a:solidFill>
              <a:srgbClr val="FFCC00"/>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ro-RO" sz="2000" b="1" dirty="0">
                  <a:latin typeface="Times New Roman" panose="02020603050405020304" pitchFamily="18" charset="0"/>
                  <a:cs typeface="Times New Roman" panose="02020603050405020304" pitchFamily="18" charset="0"/>
                </a:rPr>
                <a:t>Regimul zilei</a:t>
              </a:r>
            </a:p>
          </p:txBody>
        </p:sp>
        <p:sp>
          <p:nvSpPr>
            <p:cNvPr id="31" name="Dreptunghi: colțuri rotunjite 30">
              <a:extLst>
                <a:ext uri="{FF2B5EF4-FFF2-40B4-BE49-F238E27FC236}">
                  <a16:creationId xmlns:a16="http://schemas.microsoft.com/office/drawing/2014/main" xmlns="" id="{688771E5-844C-419D-915A-84E0A6164204}"/>
                </a:ext>
              </a:extLst>
            </p:cNvPr>
            <p:cNvSpPr/>
            <p:nvPr/>
          </p:nvSpPr>
          <p:spPr>
            <a:xfrm>
              <a:off x="6617679" y="3604516"/>
              <a:ext cx="432048" cy="3024336"/>
            </a:xfrm>
            <a:prstGeom prst="roundRect">
              <a:avLst/>
            </a:prstGeom>
            <a:solidFill>
              <a:srgbClr val="FFCC00"/>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ro-RO" sz="2000" b="1" dirty="0">
                  <a:latin typeface="Times New Roman" panose="02020603050405020304" pitchFamily="18" charset="0"/>
                  <a:cs typeface="Times New Roman" panose="02020603050405020304" pitchFamily="18" charset="0"/>
                </a:rPr>
                <a:t>Soarele</a:t>
              </a:r>
            </a:p>
          </p:txBody>
        </p:sp>
        <p:sp>
          <p:nvSpPr>
            <p:cNvPr id="32" name="Dreptunghi: colțuri rotunjite 31">
              <a:extLst>
                <a:ext uri="{FF2B5EF4-FFF2-40B4-BE49-F238E27FC236}">
                  <a16:creationId xmlns:a16="http://schemas.microsoft.com/office/drawing/2014/main" xmlns="" id="{6DE6013A-B8A0-40BB-B5A5-28AF187CAC9D}"/>
                </a:ext>
              </a:extLst>
            </p:cNvPr>
            <p:cNvSpPr/>
            <p:nvPr/>
          </p:nvSpPr>
          <p:spPr>
            <a:xfrm>
              <a:off x="7228218" y="3604516"/>
              <a:ext cx="432048" cy="3024336"/>
            </a:xfrm>
            <a:prstGeom prst="roundRect">
              <a:avLst/>
            </a:prstGeom>
            <a:solidFill>
              <a:srgbClr val="FFCC00"/>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ro-RO" sz="2000" b="1" dirty="0">
                  <a:latin typeface="Times New Roman" panose="02020603050405020304" pitchFamily="18" charset="0"/>
                  <a:cs typeface="Times New Roman" panose="02020603050405020304" pitchFamily="18" charset="0"/>
                </a:rPr>
                <a:t>Aerul</a:t>
              </a:r>
            </a:p>
          </p:txBody>
        </p:sp>
        <p:sp>
          <p:nvSpPr>
            <p:cNvPr id="33" name="Dreptunghi: colțuri rotunjite 32">
              <a:extLst>
                <a:ext uri="{FF2B5EF4-FFF2-40B4-BE49-F238E27FC236}">
                  <a16:creationId xmlns:a16="http://schemas.microsoft.com/office/drawing/2014/main" xmlns="" id="{438E1144-1322-4C8D-A58F-CAA69597A4FC}"/>
                </a:ext>
              </a:extLst>
            </p:cNvPr>
            <p:cNvSpPr/>
            <p:nvPr/>
          </p:nvSpPr>
          <p:spPr>
            <a:xfrm>
              <a:off x="7882659" y="3604516"/>
              <a:ext cx="432048" cy="3024336"/>
            </a:xfrm>
            <a:prstGeom prst="roundRect">
              <a:avLst/>
            </a:prstGeom>
            <a:solidFill>
              <a:srgbClr val="FFCC00"/>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ro-RO" sz="2000" b="1" dirty="0">
                  <a:latin typeface="Times New Roman" panose="02020603050405020304" pitchFamily="18" charset="0"/>
                  <a:cs typeface="Times New Roman" panose="02020603050405020304" pitchFamily="18" charset="0"/>
                </a:rPr>
                <a:t>Apa</a:t>
              </a:r>
            </a:p>
          </p:txBody>
        </p:sp>
        <p:cxnSp>
          <p:nvCxnSpPr>
            <p:cNvPr id="36" name="Conector drept cu săgeată 35">
              <a:extLst>
                <a:ext uri="{FF2B5EF4-FFF2-40B4-BE49-F238E27FC236}">
                  <a16:creationId xmlns:a16="http://schemas.microsoft.com/office/drawing/2014/main" xmlns="" id="{4B96BB98-D40C-4BBE-85B1-290C2AB7965A}"/>
                </a:ext>
              </a:extLst>
            </p:cNvPr>
            <p:cNvCxnSpPr>
              <a:stCxn id="7" idx="2"/>
            </p:cNvCxnSpPr>
            <p:nvPr/>
          </p:nvCxnSpPr>
          <p:spPr>
            <a:xfrm flipH="1">
              <a:off x="755576" y="1052736"/>
              <a:ext cx="3852428" cy="936104"/>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38" name="Conector drept cu săgeată 37">
              <a:extLst>
                <a:ext uri="{FF2B5EF4-FFF2-40B4-BE49-F238E27FC236}">
                  <a16:creationId xmlns:a16="http://schemas.microsoft.com/office/drawing/2014/main" xmlns="" id="{21551C74-FE47-4DF8-B2AC-92D7CD9D13BB}"/>
                </a:ext>
              </a:extLst>
            </p:cNvPr>
            <p:cNvCxnSpPr>
              <a:stCxn id="7" idx="2"/>
              <a:endCxn id="15" idx="0"/>
            </p:cNvCxnSpPr>
            <p:nvPr/>
          </p:nvCxnSpPr>
          <p:spPr>
            <a:xfrm>
              <a:off x="4608004" y="1052736"/>
              <a:ext cx="0" cy="93610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drept cu săgeată 39">
              <a:extLst>
                <a:ext uri="{FF2B5EF4-FFF2-40B4-BE49-F238E27FC236}">
                  <a16:creationId xmlns:a16="http://schemas.microsoft.com/office/drawing/2014/main" xmlns="" id="{9126B401-9972-4219-AA96-3F9CEBB36A2A}"/>
                </a:ext>
              </a:extLst>
            </p:cNvPr>
            <p:cNvCxnSpPr>
              <a:stCxn id="7" idx="2"/>
            </p:cNvCxnSpPr>
            <p:nvPr/>
          </p:nvCxnSpPr>
          <p:spPr>
            <a:xfrm>
              <a:off x="4608004" y="1052736"/>
              <a:ext cx="3706703" cy="93610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drept 41">
              <a:extLst>
                <a:ext uri="{FF2B5EF4-FFF2-40B4-BE49-F238E27FC236}">
                  <a16:creationId xmlns:a16="http://schemas.microsoft.com/office/drawing/2014/main" xmlns="" id="{FB2F7252-6EC4-459A-A41B-7F490DCDE866}"/>
                </a:ext>
              </a:extLst>
            </p:cNvPr>
            <p:cNvCxnSpPr>
              <a:stCxn id="11" idx="0"/>
            </p:cNvCxnSpPr>
            <p:nvPr/>
          </p:nvCxnSpPr>
          <p:spPr>
            <a:xfrm flipV="1">
              <a:off x="541280" y="3055457"/>
              <a:ext cx="0" cy="549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ector drept 43">
              <a:extLst>
                <a:ext uri="{FF2B5EF4-FFF2-40B4-BE49-F238E27FC236}">
                  <a16:creationId xmlns:a16="http://schemas.microsoft.com/office/drawing/2014/main" xmlns="" id="{4E5B4351-D6A7-403A-A11D-3069CE398491}"/>
                </a:ext>
              </a:extLst>
            </p:cNvPr>
            <p:cNvCxnSpPr>
              <a:stCxn id="12" idx="0"/>
            </p:cNvCxnSpPr>
            <p:nvPr/>
          </p:nvCxnSpPr>
          <p:spPr>
            <a:xfrm flipV="1">
              <a:off x="1064609" y="3082462"/>
              <a:ext cx="0" cy="549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Conector drept 45">
              <a:extLst>
                <a:ext uri="{FF2B5EF4-FFF2-40B4-BE49-F238E27FC236}">
                  <a16:creationId xmlns:a16="http://schemas.microsoft.com/office/drawing/2014/main" xmlns="" id="{EC44B065-B7FD-42A2-ABEF-4DAEDFF003BC}"/>
                </a:ext>
              </a:extLst>
            </p:cNvPr>
            <p:cNvCxnSpPr>
              <a:cxnSpLocks/>
              <a:stCxn id="13" idx="0"/>
            </p:cNvCxnSpPr>
            <p:nvPr/>
          </p:nvCxnSpPr>
          <p:spPr>
            <a:xfrm flipV="1">
              <a:off x="1682873" y="3088243"/>
              <a:ext cx="4867" cy="534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Conector drept 47">
              <a:extLst>
                <a:ext uri="{FF2B5EF4-FFF2-40B4-BE49-F238E27FC236}">
                  <a16:creationId xmlns:a16="http://schemas.microsoft.com/office/drawing/2014/main" xmlns="" id="{440F2052-5268-49F9-8471-9E4C45DA6DB4}"/>
                </a:ext>
              </a:extLst>
            </p:cNvPr>
            <p:cNvCxnSpPr>
              <a:cxnSpLocks/>
              <a:stCxn id="14" idx="0"/>
            </p:cNvCxnSpPr>
            <p:nvPr/>
          </p:nvCxnSpPr>
          <p:spPr>
            <a:xfrm flipV="1">
              <a:off x="2304459" y="3073943"/>
              <a:ext cx="1" cy="549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ector drept 49">
              <a:extLst>
                <a:ext uri="{FF2B5EF4-FFF2-40B4-BE49-F238E27FC236}">
                  <a16:creationId xmlns:a16="http://schemas.microsoft.com/office/drawing/2014/main" xmlns="" id="{19AEED77-2317-496B-9274-BAC8754F806D}"/>
                </a:ext>
              </a:extLst>
            </p:cNvPr>
            <p:cNvCxnSpPr>
              <a:stCxn id="29" idx="0"/>
            </p:cNvCxnSpPr>
            <p:nvPr/>
          </p:nvCxnSpPr>
          <p:spPr>
            <a:xfrm flipV="1">
              <a:off x="3712408" y="3060440"/>
              <a:ext cx="0" cy="56256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ector drept 51">
              <a:extLst>
                <a:ext uri="{FF2B5EF4-FFF2-40B4-BE49-F238E27FC236}">
                  <a16:creationId xmlns:a16="http://schemas.microsoft.com/office/drawing/2014/main" xmlns="" id="{8D113E5A-1E7F-4191-AAB9-7306F3657476}"/>
                </a:ext>
              </a:extLst>
            </p:cNvPr>
            <p:cNvCxnSpPr>
              <a:stCxn id="26" idx="0"/>
            </p:cNvCxnSpPr>
            <p:nvPr/>
          </p:nvCxnSpPr>
          <p:spPr>
            <a:xfrm flipV="1">
              <a:off x="4302645" y="3068960"/>
              <a:ext cx="0" cy="535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ector drept 53">
              <a:extLst>
                <a:ext uri="{FF2B5EF4-FFF2-40B4-BE49-F238E27FC236}">
                  <a16:creationId xmlns:a16="http://schemas.microsoft.com/office/drawing/2014/main" xmlns="" id="{E71A2BF4-F2E7-4603-B1A6-45A4E95F97B0}"/>
                </a:ext>
              </a:extLst>
            </p:cNvPr>
            <p:cNvCxnSpPr>
              <a:stCxn id="27" idx="0"/>
            </p:cNvCxnSpPr>
            <p:nvPr/>
          </p:nvCxnSpPr>
          <p:spPr>
            <a:xfrm flipV="1">
              <a:off x="4852133" y="3068960"/>
              <a:ext cx="0" cy="535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ector drept 55">
              <a:extLst>
                <a:ext uri="{FF2B5EF4-FFF2-40B4-BE49-F238E27FC236}">
                  <a16:creationId xmlns:a16="http://schemas.microsoft.com/office/drawing/2014/main" xmlns="" id="{464F7AD2-A872-4CE0-836D-EF95CC848F62}"/>
                </a:ext>
              </a:extLst>
            </p:cNvPr>
            <p:cNvCxnSpPr>
              <a:stCxn id="28" idx="0"/>
            </p:cNvCxnSpPr>
            <p:nvPr/>
          </p:nvCxnSpPr>
          <p:spPr>
            <a:xfrm flipV="1">
              <a:off x="5376943" y="3087445"/>
              <a:ext cx="0" cy="535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ector drept 57">
              <a:extLst>
                <a:ext uri="{FF2B5EF4-FFF2-40B4-BE49-F238E27FC236}">
                  <a16:creationId xmlns:a16="http://schemas.microsoft.com/office/drawing/2014/main" xmlns="" id="{BD227E3F-9E02-45C6-B3B8-EE96050EB2EB}"/>
                </a:ext>
              </a:extLst>
            </p:cNvPr>
            <p:cNvCxnSpPr>
              <a:stCxn id="31" idx="0"/>
            </p:cNvCxnSpPr>
            <p:nvPr/>
          </p:nvCxnSpPr>
          <p:spPr>
            <a:xfrm flipV="1">
              <a:off x="6833703" y="3068960"/>
              <a:ext cx="0" cy="535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Conector drept 59">
              <a:extLst>
                <a:ext uri="{FF2B5EF4-FFF2-40B4-BE49-F238E27FC236}">
                  <a16:creationId xmlns:a16="http://schemas.microsoft.com/office/drawing/2014/main" xmlns="" id="{8FF769B9-D7CB-4DB1-82AC-8FA2CF7E1490}"/>
                </a:ext>
              </a:extLst>
            </p:cNvPr>
            <p:cNvCxnSpPr>
              <a:stCxn id="32" idx="0"/>
            </p:cNvCxnSpPr>
            <p:nvPr/>
          </p:nvCxnSpPr>
          <p:spPr>
            <a:xfrm flipV="1">
              <a:off x="7444242" y="3068960"/>
              <a:ext cx="0" cy="535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ector drept 61">
              <a:extLst>
                <a:ext uri="{FF2B5EF4-FFF2-40B4-BE49-F238E27FC236}">
                  <a16:creationId xmlns:a16="http://schemas.microsoft.com/office/drawing/2014/main" xmlns="" id="{0C1A1AE9-0669-47CE-A8AE-F47660C6C8EA}"/>
                </a:ext>
              </a:extLst>
            </p:cNvPr>
            <p:cNvCxnSpPr>
              <a:stCxn id="33" idx="0"/>
            </p:cNvCxnSpPr>
            <p:nvPr/>
          </p:nvCxnSpPr>
          <p:spPr>
            <a:xfrm flipV="1">
              <a:off x="8098683" y="3068960"/>
              <a:ext cx="0" cy="535556"/>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51748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707904" y="404664"/>
            <a:ext cx="5436096" cy="3801576"/>
          </a:xfrm>
        </p:spPr>
        <p:txBody>
          <a:bodyPr>
            <a:normAutofit/>
          </a:bodyPr>
          <a:lstStyle/>
          <a:p>
            <a:pPr marL="45720" indent="0" algn="ctr">
              <a:buNone/>
            </a:pPr>
            <a:r>
              <a:rPr lang="en-US" sz="2800" b="1" dirty="0" err="1">
                <a:solidFill>
                  <a:schemeClr val="tx1"/>
                </a:solidFill>
                <a:latin typeface="Times New Roman" panose="02020603050405020304" pitchFamily="18" charset="0"/>
                <a:cs typeface="Times New Roman" panose="02020603050405020304" pitchFamily="18" charset="0"/>
              </a:rPr>
              <a:t>Educaţia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fizică</a:t>
            </a:r>
            <a:r>
              <a:rPr lang="en-US" sz="2800" b="1" dirty="0">
                <a:solidFill>
                  <a:schemeClr val="tx1"/>
                </a:solidFill>
                <a:latin typeface="Times New Roman" panose="02020603050405020304" pitchFamily="18" charset="0"/>
                <a:cs typeface="Times New Roman" panose="02020603050405020304" pitchFamily="18" charset="0"/>
              </a:rPr>
              <a:t> ca parte </a:t>
            </a:r>
            <a:r>
              <a:rPr lang="en-US" sz="2800" b="1" dirty="0" err="1">
                <a:solidFill>
                  <a:schemeClr val="tx1"/>
                </a:solidFill>
                <a:latin typeface="Times New Roman" panose="02020603050405020304" pitchFamily="18" charset="0"/>
                <a:cs typeface="Times New Roman" panose="02020603050405020304" pitchFamily="18" charset="0"/>
              </a:rPr>
              <a:t>integrată</a:t>
            </a:r>
            <a:r>
              <a:rPr lang="en-US" sz="2800" b="1" dirty="0">
                <a:solidFill>
                  <a:schemeClr val="tx1"/>
                </a:solidFill>
                <a:latin typeface="Times New Roman" panose="02020603050405020304" pitchFamily="18" charset="0"/>
                <a:cs typeface="Times New Roman" panose="02020603050405020304" pitchFamily="18" charset="0"/>
              </a:rPr>
              <a:t> a </a:t>
            </a:r>
            <a:r>
              <a:rPr lang="en-US" sz="2800" b="1" dirty="0" err="1">
                <a:solidFill>
                  <a:schemeClr val="tx1"/>
                </a:solidFill>
                <a:latin typeface="Times New Roman" panose="02020603050405020304" pitchFamily="18" charset="0"/>
                <a:cs typeface="Times New Roman" panose="02020603050405020304" pitchFamily="18" charset="0"/>
              </a:rPr>
              <a:t>procesului</a:t>
            </a:r>
            <a:r>
              <a:rPr lang="en-US" sz="2800" b="1" dirty="0">
                <a:solidFill>
                  <a:schemeClr val="tx1"/>
                </a:solidFill>
                <a:latin typeface="Times New Roman" panose="02020603050405020304" pitchFamily="18" charset="0"/>
                <a:cs typeface="Times New Roman" panose="02020603050405020304" pitchFamily="18" charset="0"/>
              </a:rPr>
              <a:t> </a:t>
            </a:r>
            <a:r>
              <a:rPr lang="ro-RO" sz="2800" b="1" dirty="0">
                <a:solidFill>
                  <a:schemeClr val="tx1"/>
                </a:solidFill>
                <a:latin typeface="Times New Roman" panose="02020603050405020304" pitchFamily="18" charset="0"/>
                <a:cs typeface="Times New Roman" panose="02020603050405020304" pitchFamily="18" charset="0"/>
              </a:rPr>
              <a:t>educațional </a:t>
            </a:r>
            <a:r>
              <a:rPr lang="en-US" sz="2800" b="1" dirty="0" err="1">
                <a:solidFill>
                  <a:schemeClr val="tx1"/>
                </a:solidFill>
                <a:latin typeface="Times New Roman" panose="02020603050405020304" pitchFamily="18" charset="0"/>
                <a:cs typeface="Times New Roman" panose="02020603050405020304" pitchFamily="18" charset="0"/>
              </a:rPr>
              <a:t>în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grădiniţa</a:t>
            </a:r>
            <a:r>
              <a:rPr lang="en-US" sz="2800" b="1" dirty="0">
                <a:solidFill>
                  <a:schemeClr val="tx1"/>
                </a:solidFill>
                <a:latin typeface="Times New Roman" panose="02020603050405020304" pitchFamily="18" charset="0"/>
                <a:cs typeface="Times New Roman" panose="02020603050405020304" pitchFamily="18" charset="0"/>
              </a:rPr>
              <a:t> de </a:t>
            </a:r>
            <a:r>
              <a:rPr lang="en-US" sz="2800" b="1" dirty="0" err="1">
                <a:solidFill>
                  <a:schemeClr val="tx1"/>
                </a:solidFill>
                <a:latin typeface="Times New Roman" panose="02020603050405020304" pitchFamily="18" charset="0"/>
                <a:cs typeface="Times New Roman" panose="02020603050405020304" pitchFamily="18" charset="0"/>
              </a:rPr>
              <a:t>copii</a:t>
            </a:r>
            <a:r>
              <a:rPr lang="en-US" sz="2800" b="1" dirty="0">
                <a:solidFill>
                  <a:schemeClr val="tx1"/>
                </a:solidFill>
                <a:latin typeface="Times New Roman" panose="02020603050405020304" pitchFamily="18" charset="0"/>
                <a:cs typeface="Times New Roman" panose="02020603050405020304" pitchFamily="18" charset="0"/>
              </a:rPr>
              <a:t> are o </a:t>
            </a:r>
            <a:r>
              <a:rPr lang="en-US" sz="2800" b="1" dirty="0" err="1">
                <a:solidFill>
                  <a:schemeClr val="tx1"/>
                </a:solidFill>
                <a:latin typeface="Times New Roman" panose="02020603050405020304" pitchFamily="18" charset="0"/>
                <a:cs typeface="Times New Roman" panose="02020603050405020304" pitchFamily="18" charset="0"/>
              </a:rPr>
              <a:t>contribuţie</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majoră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în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realizarea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unor</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obiective</a:t>
            </a:r>
            <a:r>
              <a:rPr lang="en-US" sz="2800" b="1" dirty="0">
                <a:solidFill>
                  <a:schemeClr val="tx1"/>
                </a:solidFill>
                <a:latin typeface="Times New Roman" panose="02020603050405020304" pitchFamily="18" charset="0"/>
                <a:cs typeface="Times New Roman" panose="02020603050405020304" pitchFamily="18" charset="0"/>
              </a:rPr>
              <a:t> de </a:t>
            </a:r>
            <a:r>
              <a:rPr lang="en-US" sz="2800" b="1" dirty="0" err="1">
                <a:solidFill>
                  <a:schemeClr val="tx1"/>
                </a:solidFill>
                <a:latin typeface="Times New Roman" panose="02020603050405020304" pitchFamily="18" charset="0"/>
                <a:cs typeface="Times New Roman" panose="02020603050405020304" pitchFamily="18" charset="0"/>
              </a:rPr>
              <a:t>maximă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importanţă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socială</a:t>
            </a:r>
            <a:r>
              <a:rPr lang="en-US" sz="2800" b="1" dirty="0">
                <a:solidFill>
                  <a:schemeClr val="tx1"/>
                </a:solidFill>
                <a:latin typeface="Times New Roman" panose="02020603050405020304" pitchFamily="18" charset="0"/>
                <a:cs typeface="Times New Roman" panose="02020603050405020304" pitchFamily="18" charset="0"/>
              </a:rPr>
              <a:t>. </a:t>
            </a:r>
            <a:endParaRPr lang="ru-RU" dirty="0"/>
          </a:p>
        </p:txBody>
      </p:sp>
      <p:pic>
        <p:nvPicPr>
          <p:cNvPr id="4" name="Рисунок 3" descr="C:\Users\User\Desktop\poze\VIC_2887.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4117" y="260648"/>
            <a:ext cx="3678947" cy="2941356"/>
          </a:xfrm>
          <a:prstGeom prst="rect">
            <a:avLst/>
          </a:prstGeom>
          <a:noFill/>
          <a:ln>
            <a:noFill/>
          </a:ln>
        </p:spPr>
      </p:pic>
      <p:sp>
        <p:nvSpPr>
          <p:cNvPr id="5" name="TextBox 4"/>
          <p:cNvSpPr txBox="1"/>
          <p:nvPr/>
        </p:nvSpPr>
        <p:spPr>
          <a:xfrm>
            <a:off x="-42098" y="3284984"/>
            <a:ext cx="5544616" cy="3816429"/>
          </a:xfrm>
          <a:prstGeom prst="rect">
            <a:avLst/>
          </a:prstGeom>
          <a:noFill/>
        </p:spPr>
        <p:txBody>
          <a:bodyPr wrap="square" rtlCol="0">
            <a:spAutoFit/>
          </a:bodyPr>
          <a:lstStyle/>
          <a:p>
            <a:pPr marL="45720" indent="0" algn="ctr">
              <a:buNone/>
            </a:pPr>
            <a:r>
              <a:rPr lang="en-US" sz="2800" b="1" dirty="0" err="1">
                <a:latin typeface="Times New Roman" panose="02020603050405020304" pitchFamily="18" charset="0"/>
                <a:cs typeface="Times New Roman" panose="02020603050405020304" pitchFamily="18" charset="0"/>
              </a:rPr>
              <a:t>În</a:t>
            </a:r>
            <a:r>
              <a:rPr lang="en-US" sz="2800" b="1" dirty="0">
                <a:latin typeface="Times New Roman" panose="02020603050405020304" pitchFamily="18" charset="0"/>
                <a:cs typeface="Times New Roman" panose="02020603050405020304" pitchFamily="18" charset="0"/>
              </a:rPr>
              <a:t> special, </a:t>
            </a:r>
            <a:r>
              <a:rPr lang="en-US" sz="2800" b="1" dirty="0" err="1">
                <a:latin typeface="Times New Roman" panose="02020603050405020304" pitchFamily="18" charset="0"/>
                <a:cs typeface="Times New Roman" panose="02020603050405020304" pitchFamily="18" charset="0"/>
              </a:rPr>
              <a:t>procesul</a:t>
            </a:r>
            <a:r>
              <a:rPr lang="en-US" sz="2800" b="1" dirty="0">
                <a:latin typeface="Times New Roman" panose="02020603050405020304" pitchFamily="18" charset="0"/>
                <a:cs typeface="Times New Roman" panose="02020603050405020304" pitchFamily="18" charset="0"/>
              </a:rPr>
              <a:t> de </a:t>
            </a:r>
            <a:r>
              <a:rPr lang="en-US" sz="2800" b="1" dirty="0" err="1">
                <a:latin typeface="Times New Roman" panose="02020603050405020304" pitchFamily="18" charset="0"/>
                <a:cs typeface="Times New Roman" panose="02020603050405020304" pitchFamily="18" charset="0"/>
              </a:rPr>
              <a:t>educaţie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fizică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facilitează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formarea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capacităţii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şi</a:t>
            </a:r>
            <a:r>
              <a:rPr lang="en-US" sz="2800" b="1" dirty="0">
                <a:latin typeface="Times New Roman" panose="02020603050405020304" pitchFamily="18" charset="0"/>
                <a:cs typeface="Times New Roman" panose="02020603050405020304" pitchFamily="18" charset="0"/>
              </a:rPr>
              <a:t> a </a:t>
            </a:r>
            <a:r>
              <a:rPr lang="en-US" sz="2800" b="1" dirty="0" err="1">
                <a:latin typeface="Times New Roman" panose="02020603050405020304" pitchFamily="18" charset="0"/>
                <a:cs typeface="Times New Roman" panose="02020603050405020304" pitchFamily="18" charset="0"/>
              </a:rPr>
              <a:t>obişnuinţei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omului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în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creştere</a:t>
            </a:r>
            <a:r>
              <a:rPr lang="en-US" sz="2800" b="1" dirty="0">
                <a:latin typeface="Times New Roman" panose="02020603050405020304" pitchFamily="18" charset="0"/>
                <a:cs typeface="Times New Roman" panose="02020603050405020304" pitchFamily="18" charset="0"/>
              </a:rPr>
              <a:t> de a duce un mod </a:t>
            </a:r>
            <a:r>
              <a:rPr lang="en-US" sz="2800" b="1" dirty="0" err="1">
                <a:latin typeface="Times New Roman" panose="02020603050405020304" pitchFamily="18" charset="0"/>
                <a:cs typeface="Times New Roman" panose="02020603050405020304" pitchFamily="18" charset="0"/>
              </a:rPr>
              <a:t>sănătos</a:t>
            </a:r>
            <a:r>
              <a:rPr lang="en-US" sz="2800" b="1" dirty="0">
                <a:latin typeface="Times New Roman" panose="02020603050405020304" pitchFamily="18" charset="0"/>
                <a:cs typeface="Times New Roman" panose="02020603050405020304" pitchFamily="18" charset="0"/>
              </a:rPr>
              <a:t> de </a:t>
            </a:r>
            <a:r>
              <a:rPr lang="en-US" sz="2800" b="1" dirty="0" err="1">
                <a:latin typeface="Times New Roman" panose="02020603050405020304" pitchFamily="18" charset="0"/>
                <a:cs typeface="Times New Roman" panose="02020603050405020304" pitchFamily="18" charset="0"/>
              </a:rPr>
              <a:t>viaţă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favorizează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apariţia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necesităţii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şi</a:t>
            </a:r>
            <a:r>
              <a:rPr lang="en-US" sz="2800" b="1" dirty="0">
                <a:latin typeface="Times New Roman" panose="02020603050405020304" pitchFamily="18" charset="0"/>
                <a:cs typeface="Times New Roman" panose="02020603050405020304" pitchFamily="18" charset="0"/>
              </a:rPr>
              <a:t> a </a:t>
            </a:r>
            <a:r>
              <a:rPr lang="en-US" sz="2800" b="1" dirty="0" err="1">
                <a:latin typeface="Times New Roman" panose="02020603050405020304" pitchFamily="18" charset="0"/>
                <a:cs typeface="Times New Roman" panose="02020603050405020304" pitchFamily="18" charset="0"/>
              </a:rPr>
              <a:t>interesului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pentru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practicarea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exerciţiilor</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fizice</a:t>
            </a:r>
            <a:r>
              <a:rPr lang="ro-RO" sz="2800" b="1" dirty="0">
                <a:latin typeface="Times New Roman" panose="02020603050405020304" pitchFamily="18" charset="0"/>
                <a:cs typeface="Times New Roman" panose="02020603050405020304" pitchFamily="18" charset="0"/>
              </a:rPr>
              <a:t>.</a:t>
            </a:r>
            <a:endParaRPr lang="ru-RU" sz="2800" b="1" dirty="0">
              <a:latin typeface="Times New Roman" panose="02020603050405020304" pitchFamily="18" charset="0"/>
              <a:cs typeface="Times New Roman" panose="02020603050405020304" pitchFamily="18" charset="0"/>
            </a:endParaRPr>
          </a:p>
          <a:p>
            <a:endParaRPr lang="ru-RU" dirty="0"/>
          </a:p>
        </p:txBody>
      </p:sp>
      <p:pic>
        <p:nvPicPr>
          <p:cNvPr id="6" name="Рисунок 5" descr="F:\șc. ex. avan poze selectate\VIC_2851.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36096" y="3284985"/>
            <a:ext cx="3528391" cy="3384376"/>
          </a:xfrm>
          <a:prstGeom prst="rect">
            <a:avLst/>
          </a:prstGeom>
          <a:noFill/>
          <a:ln>
            <a:noFill/>
          </a:ln>
        </p:spPr>
      </p:pic>
    </p:spTree>
    <p:extLst>
      <p:ext uri="{BB962C8B-B14F-4D97-AF65-F5344CB8AC3E}">
        <p14:creationId xmlns:p14="http://schemas.microsoft.com/office/powerpoint/2010/main" xmlns="" val="1565082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11430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indent="0" algn="ctr">
              <a:buNone/>
            </a:pPr>
            <a:r>
              <a:rPr lang="en-US" sz="2000" cap="all" dirty="0" err="1">
                <a:ln w="0">
                  <a:solidFill>
                    <a:sysClr val="windowText" lastClr="000000"/>
                  </a:solidFill>
                </a:ln>
                <a:solidFill>
                  <a:sysClr val="windowText" lastClr="000000"/>
                </a:solidFill>
                <a:effectLst>
                  <a:reflection blurRad="12700" stA="50000" endPos="50000" dist="5000" dir="5400000" sy="-100000" rotWithShape="0"/>
                </a:effectLst>
              </a:rPr>
              <a:t>Obiective</a:t>
            </a:r>
            <a:r>
              <a:rPr lang="ro-RO" sz="2000" cap="all" dirty="0">
                <a:ln w="0">
                  <a:solidFill>
                    <a:sysClr val="windowText" lastClr="000000"/>
                  </a:solidFill>
                </a:ln>
                <a:solidFill>
                  <a:sysClr val="windowText" lastClr="000000"/>
                </a:solidFill>
                <a:effectLst>
                  <a:reflection blurRad="12700" stA="50000" endPos="50000" dist="5000" dir="5400000" sy="-100000" rotWithShape="0"/>
                </a:effectLst>
              </a:rPr>
              <a:t> PRIORITARE</a:t>
            </a:r>
            <a:r>
              <a:rPr lang="en-US" sz="2000" cap="all" dirty="0">
                <a:ln w="0">
                  <a:solidFill>
                    <a:sysClr val="windowText" lastClr="000000"/>
                  </a:solidFill>
                </a:ln>
                <a:solidFill>
                  <a:sysClr val="windowText" lastClr="000000"/>
                </a:solidFill>
                <a:effectLst>
                  <a:reflection blurRad="12700" stA="50000" endPos="50000" dist="5000" dir="5400000" sy="-100000" rotWithShape="0"/>
                </a:effectLst>
              </a:rPr>
              <a:t>  ale </a:t>
            </a:r>
            <a:r>
              <a:rPr lang="ro-RO" sz="2000" cap="all" dirty="0">
                <a:ln w="0">
                  <a:solidFill>
                    <a:sysClr val="windowText" lastClr="000000"/>
                  </a:solidFill>
                </a:ln>
                <a:solidFill>
                  <a:sysClr val="windowText" lastClr="000000"/>
                </a:solidFill>
                <a:effectLst>
                  <a:reflection blurRad="12700" stA="50000" endPos="50000" dist="5000" dir="5400000" sy="-100000" rotWithShape="0"/>
                </a:effectLst>
              </a:rPr>
              <a:t>IET NR.225 </a:t>
            </a:r>
            <a:r>
              <a:rPr lang="en-US" sz="2000" cap="all" dirty="0">
                <a:ln w="0">
                  <a:solidFill>
                    <a:sysClr val="windowText" lastClr="000000"/>
                  </a:solidFill>
                </a:ln>
                <a:solidFill>
                  <a:sysClr val="windowText" lastClr="000000"/>
                </a:solidFill>
                <a:effectLst>
                  <a:reflection blurRad="12700" stA="50000" endPos="50000" dist="5000" dir="5400000" sy="-100000" rotWithShape="0"/>
                </a:effectLst>
              </a:rPr>
              <a:t> </a:t>
            </a:r>
            <a:r>
              <a:rPr lang="en-US" sz="2000" cap="all" dirty="0" err="1">
                <a:ln w="0">
                  <a:solidFill>
                    <a:sysClr val="windowText" lastClr="000000"/>
                  </a:solidFill>
                </a:ln>
                <a:solidFill>
                  <a:sysClr val="windowText" lastClr="000000"/>
                </a:solidFill>
                <a:effectLst>
                  <a:reflection blurRad="12700" stA="50000" endPos="50000" dist="5000" dir="5400000" sy="-100000" rotWithShape="0"/>
                </a:effectLst>
              </a:rPr>
              <a:t>în</a:t>
            </a:r>
            <a:r>
              <a:rPr lang="en-US" sz="2000" cap="all" dirty="0">
                <a:ln w="0">
                  <a:solidFill>
                    <a:sysClr val="windowText" lastClr="000000"/>
                  </a:solidFill>
                </a:ln>
                <a:solidFill>
                  <a:sysClr val="windowText" lastClr="000000"/>
                </a:solidFill>
                <a:effectLst>
                  <a:reflection blurRad="12700" stA="50000" endPos="50000" dist="5000" dir="5400000" sy="-100000" rotWithShape="0"/>
                </a:effectLst>
              </a:rPr>
              <a:t> </a:t>
            </a:r>
            <a:r>
              <a:rPr lang="en-US" sz="2000" cap="all" dirty="0" err="1">
                <a:ln w="0">
                  <a:solidFill>
                    <a:sysClr val="windowText" lastClr="000000"/>
                  </a:solidFill>
                </a:ln>
                <a:solidFill>
                  <a:sysClr val="windowText" lastClr="000000"/>
                </a:solidFill>
                <a:effectLst>
                  <a:reflection blurRad="12700" stA="50000" endPos="50000" dist="5000" dir="5400000" sy="-100000" rotWithShape="0"/>
                </a:effectLst>
              </a:rPr>
              <a:t>organizarea</a:t>
            </a:r>
            <a:r>
              <a:rPr lang="en-US" sz="2000" cap="all" dirty="0">
                <a:ln w="0">
                  <a:solidFill>
                    <a:sysClr val="windowText" lastClr="000000"/>
                  </a:solidFill>
                </a:ln>
                <a:solidFill>
                  <a:sysClr val="windowText" lastClr="000000"/>
                </a:solidFill>
                <a:effectLst>
                  <a:reflection blurRad="12700" stA="50000" endPos="50000" dist="5000" dir="5400000" sy="-100000" rotWithShape="0"/>
                </a:effectLst>
              </a:rPr>
              <a:t> </a:t>
            </a:r>
            <a:r>
              <a:rPr lang="ro-RO" sz="2000" cap="all" dirty="0">
                <a:ln w="0">
                  <a:solidFill>
                    <a:sysClr val="windowText" lastClr="000000"/>
                  </a:solidFill>
                </a:ln>
                <a:solidFill>
                  <a:sysClr val="windowText" lastClr="000000"/>
                </a:solidFill>
                <a:effectLst>
                  <a:reflection blurRad="12700" stA="50000" endPos="50000" dist="5000" dir="5400000" sy="-100000" rotWithShape="0"/>
                </a:effectLst>
              </a:rPr>
              <a:t>ȘI</a:t>
            </a:r>
            <a:r>
              <a:rPr lang="en-US" sz="2000" cap="all" dirty="0">
                <a:ln w="0">
                  <a:solidFill>
                    <a:sysClr val="windowText" lastClr="000000"/>
                  </a:solidFill>
                </a:ln>
                <a:solidFill>
                  <a:sysClr val="windowText" lastClr="000000"/>
                </a:solidFill>
                <a:effectLst>
                  <a:reflection blurRad="12700" stA="50000" endPos="50000" dist="5000" dir="5400000" sy="-100000" rotWithShape="0"/>
                </a:effectLst>
              </a:rPr>
              <a:t> </a:t>
            </a:r>
            <a:r>
              <a:rPr lang="en-US" sz="2000" cap="all" dirty="0" err="1">
                <a:ln w="0">
                  <a:solidFill>
                    <a:sysClr val="windowText" lastClr="000000"/>
                  </a:solidFill>
                </a:ln>
                <a:solidFill>
                  <a:sysClr val="windowText" lastClr="000000"/>
                </a:solidFill>
                <a:effectLst>
                  <a:reflection blurRad="12700" stA="50000" endPos="50000" dist="5000" dir="5400000" sy="-100000" rotWithShape="0"/>
                </a:effectLst>
              </a:rPr>
              <a:t>realizarea</a:t>
            </a:r>
            <a:r>
              <a:rPr lang="en-US" sz="2000" cap="all" dirty="0">
                <a:ln w="0">
                  <a:solidFill>
                    <a:sysClr val="windowText" lastClr="000000"/>
                  </a:solidFill>
                </a:ln>
                <a:solidFill>
                  <a:sysClr val="windowText" lastClr="000000"/>
                </a:solidFill>
                <a:effectLst>
                  <a:reflection blurRad="12700" stA="50000" endPos="50000" dist="5000" dir="5400000" sy="-100000" rotWithShape="0"/>
                </a:effectLst>
              </a:rPr>
              <a:t> </a:t>
            </a:r>
            <a:r>
              <a:rPr lang="en-US" sz="2000" cap="all" dirty="0" err="1">
                <a:ln w="0">
                  <a:solidFill>
                    <a:sysClr val="windowText" lastClr="000000"/>
                  </a:solidFill>
                </a:ln>
                <a:solidFill>
                  <a:sysClr val="windowText" lastClr="000000"/>
                </a:solidFill>
                <a:effectLst>
                  <a:reflection blurRad="12700" stA="50000" endPos="50000" dist="5000" dir="5400000" sy="-100000" rotWithShape="0"/>
                </a:effectLst>
              </a:rPr>
              <a:t>educației</a:t>
            </a:r>
            <a:r>
              <a:rPr lang="en-US" sz="2000" cap="all" dirty="0">
                <a:ln w="0">
                  <a:solidFill>
                    <a:sysClr val="windowText" lastClr="000000"/>
                  </a:solidFill>
                </a:ln>
                <a:solidFill>
                  <a:sysClr val="windowText" lastClr="000000"/>
                </a:solidFill>
                <a:effectLst>
                  <a:reflection blurRad="12700" stA="50000" endPos="50000" dist="5000" dir="5400000" sy="-100000" rotWithShape="0"/>
                </a:effectLst>
              </a:rPr>
              <a:t> </a:t>
            </a:r>
            <a:r>
              <a:rPr lang="en-US" sz="2000" cap="all" dirty="0" err="1">
                <a:ln w="0">
                  <a:solidFill>
                    <a:sysClr val="windowText" lastClr="000000"/>
                  </a:solidFill>
                </a:ln>
                <a:solidFill>
                  <a:sysClr val="windowText" lastClr="000000"/>
                </a:solidFill>
                <a:effectLst>
                  <a:reflection blurRad="12700" stA="50000" endPos="50000" dist="5000" dir="5400000" sy="-100000" rotWithShape="0"/>
                </a:effectLst>
              </a:rPr>
              <a:t>fizice</a:t>
            </a:r>
            <a:r>
              <a:rPr lang="en-US" sz="2000" cap="all" dirty="0">
                <a:ln w="0">
                  <a:solidFill>
                    <a:sysClr val="windowText" lastClr="000000"/>
                  </a:solidFill>
                </a:ln>
                <a:solidFill>
                  <a:sysClr val="windowText" lastClr="000000"/>
                </a:solidFill>
                <a:effectLst>
                  <a:reflection blurRad="12700" stA="50000" endPos="50000" dist="5000" dir="5400000" sy="-100000" rotWithShape="0"/>
                </a:effectLst>
              </a:rPr>
              <a:t> a </a:t>
            </a:r>
            <a:r>
              <a:rPr lang="en-US" sz="2000" cap="all" dirty="0" err="1">
                <a:ln w="0">
                  <a:solidFill>
                    <a:sysClr val="windowText" lastClr="000000"/>
                  </a:solidFill>
                </a:ln>
                <a:solidFill>
                  <a:sysClr val="windowText" lastClr="000000"/>
                </a:solidFill>
                <a:effectLst>
                  <a:reflection blurRad="12700" stA="50000" endPos="50000" dist="5000" dir="5400000" sy="-100000" rotWithShape="0"/>
                </a:effectLst>
              </a:rPr>
              <a:t>preșcolarilor</a:t>
            </a:r>
            <a:r>
              <a:rPr lang="en-US" sz="2000" cap="all" dirty="0">
                <a:ln w="0">
                  <a:solidFill>
                    <a:sysClr val="windowText" lastClr="000000"/>
                  </a:solidFill>
                </a:ln>
                <a:solidFill>
                  <a:sysClr val="windowText" lastClr="000000"/>
                </a:solidFill>
                <a:effectLst>
                  <a:reflection blurRad="12700" stA="50000" endPos="50000" dist="5000" dir="5400000" sy="-100000" rotWithShape="0"/>
                </a:effectLst>
              </a:rPr>
              <a:t> :</a:t>
            </a:r>
            <a:r>
              <a:rPr lang="ru-RU" sz="2000" cap="all" dirty="0">
                <a:ln w="0">
                  <a:solidFill>
                    <a:sysClr val="windowText" lastClr="000000"/>
                  </a:solidFill>
                </a:ln>
                <a:solidFill>
                  <a:sysClr val="windowText" lastClr="000000"/>
                </a:solidFill>
                <a:effectLst>
                  <a:reflection blurRad="12700" stA="50000" endPos="50000" dist="5000" dir="5400000" sy="-100000" rotWithShape="0"/>
                </a:effectLst>
              </a:rPr>
              <a:t/>
            </a:r>
            <a:br>
              <a:rPr lang="ru-RU" sz="2000" cap="all" dirty="0">
                <a:ln w="0">
                  <a:solidFill>
                    <a:sysClr val="windowText" lastClr="000000"/>
                  </a:solidFill>
                </a:ln>
                <a:solidFill>
                  <a:sysClr val="windowText" lastClr="000000"/>
                </a:solidFill>
                <a:effectLst>
                  <a:reflection blurRad="12700" stA="50000" endPos="50000" dist="5000" dir="5400000" sy="-100000" rotWithShape="0"/>
                </a:effectLst>
              </a:rPr>
            </a:br>
            <a:endParaRPr lang="ru-RU" sz="2000" cap="all" dirty="0">
              <a:ln w="0">
                <a:solidFill>
                  <a:sysClr val="windowText" lastClr="000000"/>
                </a:solidFill>
              </a:ln>
              <a:solidFill>
                <a:sysClr val="windowText" lastClr="000000"/>
              </a:solidFill>
              <a:effectLst>
                <a:reflection blurRad="12700" stA="50000" endPos="50000" dist="5000" dir="5400000" sy="-100000" rotWithShape="0"/>
              </a:effectLst>
            </a:endParaRPr>
          </a:p>
        </p:txBody>
      </p:sp>
      <p:grpSp>
        <p:nvGrpSpPr>
          <p:cNvPr id="5" name="Группа 4"/>
          <p:cNvGrpSpPr/>
          <p:nvPr/>
        </p:nvGrpSpPr>
        <p:grpSpPr>
          <a:xfrm>
            <a:off x="1" y="908720"/>
            <a:ext cx="9152074" cy="5680211"/>
            <a:chOff x="1136953" y="927824"/>
            <a:chExt cx="6840494" cy="5680211"/>
          </a:xfrm>
        </p:grpSpPr>
        <p:sp>
          <p:nvSpPr>
            <p:cNvPr id="6" name="Круговая стрелка 5"/>
            <p:cNvSpPr/>
            <p:nvPr/>
          </p:nvSpPr>
          <p:spPr>
            <a:xfrm>
              <a:off x="1878634" y="1118864"/>
              <a:ext cx="5458738" cy="5458738"/>
            </a:xfrm>
            <a:prstGeom prst="circularArrow">
              <a:avLst>
                <a:gd name="adj1" fmla="val 5274"/>
                <a:gd name="adj2" fmla="val 312630"/>
                <a:gd name="adj3" fmla="val 14220240"/>
                <a:gd name="adj4" fmla="val 17131638"/>
                <a:gd name="adj5" fmla="val 5477"/>
              </a:avLst>
            </a:prstGeom>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sp>
        <p:sp>
          <p:nvSpPr>
            <p:cNvPr id="7" name="Полилиния 6"/>
            <p:cNvSpPr/>
            <p:nvPr/>
          </p:nvSpPr>
          <p:spPr>
            <a:xfrm>
              <a:off x="3423949" y="927824"/>
              <a:ext cx="2084645" cy="1368152"/>
            </a:xfrm>
            <a:custGeom>
              <a:avLst/>
              <a:gdLst>
                <a:gd name="connsiteX0" fmla="*/ 0 w 2084645"/>
                <a:gd name="connsiteY0" fmla="*/ 173724 h 1042322"/>
                <a:gd name="connsiteX1" fmla="*/ 173724 w 2084645"/>
                <a:gd name="connsiteY1" fmla="*/ 0 h 1042322"/>
                <a:gd name="connsiteX2" fmla="*/ 1910921 w 2084645"/>
                <a:gd name="connsiteY2" fmla="*/ 0 h 1042322"/>
                <a:gd name="connsiteX3" fmla="*/ 2084645 w 2084645"/>
                <a:gd name="connsiteY3" fmla="*/ 173724 h 1042322"/>
                <a:gd name="connsiteX4" fmla="*/ 2084645 w 2084645"/>
                <a:gd name="connsiteY4" fmla="*/ 868598 h 1042322"/>
                <a:gd name="connsiteX5" fmla="*/ 1910921 w 2084645"/>
                <a:gd name="connsiteY5" fmla="*/ 1042322 h 1042322"/>
                <a:gd name="connsiteX6" fmla="*/ 173724 w 2084645"/>
                <a:gd name="connsiteY6" fmla="*/ 1042322 h 1042322"/>
                <a:gd name="connsiteX7" fmla="*/ 0 w 2084645"/>
                <a:gd name="connsiteY7" fmla="*/ 868598 h 1042322"/>
                <a:gd name="connsiteX8" fmla="*/ 0 w 2084645"/>
                <a:gd name="connsiteY8" fmla="*/ 173724 h 10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645" h="1042322">
                  <a:moveTo>
                    <a:pt x="0" y="173724"/>
                  </a:moveTo>
                  <a:cubicBezTo>
                    <a:pt x="0" y="77779"/>
                    <a:pt x="77779" y="0"/>
                    <a:pt x="173724" y="0"/>
                  </a:cubicBezTo>
                  <a:lnTo>
                    <a:pt x="1910921" y="0"/>
                  </a:lnTo>
                  <a:cubicBezTo>
                    <a:pt x="2006866" y="0"/>
                    <a:pt x="2084645" y="77779"/>
                    <a:pt x="2084645" y="173724"/>
                  </a:cubicBezTo>
                  <a:lnTo>
                    <a:pt x="2084645" y="868598"/>
                  </a:lnTo>
                  <a:cubicBezTo>
                    <a:pt x="2084645" y="964543"/>
                    <a:pt x="2006866" y="1042322"/>
                    <a:pt x="1910921" y="1042322"/>
                  </a:cubicBezTo>
                  <a:lnTo>
                    <a:pt x="173724" y="1042322"/>
                  </a:lnTo>
                  <a:cubicBezTo>
                    <a:pt x="77779" y="1042322"/>
                    <a:pt x="0" y="964543"/>
                    <a:pt x="0" y="868598"/>
                  </a:cubicBezTo>
                  <a:lnTo>
                    <a:pt x="0" y="173724"/>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04222" tIns="104222" rIns="104222" bIns="104222" numCol="1" spcCol="1270" anchor="ctr" anchorCtr="0">
              <a:noAutofit/>
            </a:bodyPr>
            <a:lstStyle/>
            <a:p>
              <a:pPr lvl="0" algn="ctr" defTabSz="622300">
                <a:lnSpc>
                  <a:spcPct val="90000"/>
                </a:lnSpc>
                <a:spcBef>
                  <a:spcPct val="0"/>
                </a:spcBef>
                <a:spcAft>
                  <a:spcPct val="35000"/>
                </a:spcAft>
              </a:pPr>
              <a:r>
                <a:rPr lang="en-US" sz="2400" b="1" kern="1200" dirty="0">
                  <a:solidFill>
                    <a:schemeClr val="tx1"/>
                  </a:solidFill>
                  <a:latin typeface="Times New Roman" panose="02020603050405020304" pitchFamily="18" charset="0"/>
                  <a:cs typeface="Times New Roman" panose="02020603050405020304" pitchFamily="18" charset="0"/>
                </a:rPr>
                <a:t>-</a:t>
              </a:r>
              <a:r>
                <a:rPr lang="ro-RO" sz="2000" b="1" dirty="0" err="1">
                  <a:solidFill>
                    <a:schemeClr val="tx1"/>
                  </a:solidFill>
                  <a:latin typeface="Times New Roman" panose="02020603050405020304" pitchFamily="18" charset="0"/>
                  <a:cs typeface="Times New Roman" panose="02020603050405020304" pitchFamily="18" charset="0"/>
                </a:rPr>
                <a:t>Î</a:t>
              </a:r>
              <a:r>
                <a:rPr lang="en-US" sz="2000" b="1" kern="1200" dirty="0" err="1">
                  <a:solidFill>
                    <a:schemeClr val="tx1"/>
                  </a:solidFill>
                  <a:latin typeface="Times New Roman" panose="02020603050405020304" pitchFamily="18" charset="0"/>
                  <a:cs typeface="Times New Roman" panose="02020603050405020304" pitchFamily="18" charset="0"/>
                </a:rPr>
                <a:t>ntărirea</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și</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fortificarea</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sănătății</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copiilor</a:t>
              </a:r>
              <a:endParaRPr lang="ru-RU" sz="2000" b="1" kern="1200" dirty="0">
                <a:solidFill>
                  <a:schemeClr val="tx1"/>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848840" y="1873027"/>
              <a:ext cx="2128607" cy="1584799"/>
            </a:xfrm>
            <a:custGeom>
              <a:avLst/>
              <a:gdLst>
                <a:gd name="connsiteX0" fmla="*/ 0 w 2084645"/>
                <a:gd name="connsiteY0" fmla="*/ 173724 h 1042322"/>
                <a:gd name="connsiteX1" fmla="*/ 173724 w 2084645"/>
                <a:gd name="connsiteY1" fmla="*/ 0 h 1042322"/>
                <a:gd name="connsiteX2" fmla="*/ 1910921 w 2084645"/>
                <a:gd name="connsiteY2" fmla="*/ 0 h 1042322"/>
                <a:gd name="connsiteX3" fmla="*/ 2084645 w 2084645"/>
                <a:gd name="connsiteY3" fmla="*/ 173724 h 1042322"/>
                <a:gd name="connsiteX4" fmla="*/ 2084645 w 2084645"/>
                <a:gd name="connsiteY4" fmla="*/ 868598 h 1042322"/>
                <a:gd name="connsiteX5" fmla="*/ 1910921 w 2084645"/>
                <a:gd name="connsiteY5" fmla="*/ 1042322 h 1042322"/>
                <a:gd name="connsiteX6" fmla="*/ 173724 w 2084645"/>
                <a:gd name="connsiteY6" fmla="*/ 1042322 h 1042322"/>
                <a:gd name="connsiteX7" fmla="*/ 0 w 2084645"/>
                <a:gd name="connsiteY7" fmla="*/ 868598 h 1042322"/>
                <a:gd name="connsiteX8" fmla="*/ 0 w 2084645"/>
                <a:gd name="connsiteY8" fmla="*/ 173724 h 10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645" h="1042322">
                  <a:moveTo>
                    <a:pt x="0" y="173724"/>
                  </a:moveTo>
                  <a:cubicBezTo>
                    <a:pt x="0" y="77779"/>
                    <a:pt x="77779" y="0"/>
                    <a:pt x="173724" y="0"/>
                  </a:cubicBezTo>
                  <a:lnTo>
                    <a:pt x="1910921" y="0"/>
                  </a:lnTo>
                  <a:cubicBezTo>
                    <a:pt x="2006866" y="0"/>
                    <a:pt x="2084645" y="77779"/>
                    <a:pt x="2084645" y="173724"/>
                  </a:cubicBezTo>
                  <a:lnTo>
                    <a:pt x="2084645" y="868598"/>
                  </a:lnTo>
                  <a:cubicBezTo>
                    <a:pt x="2084645" y="964543"/>
                    <a:pt x="2006866" y="1042322"/>
                    <a:pt x="1910921" y="1042322"/>
                  </a:cubicBezTo>
                  <a:lnTo>
                    <a:pt x="173724" y="1042322"/>
                  </a:lnTo>
                  <a:cubicBezTo>
                    <a:pt x="77779" y="1042322"/>
                    <a:pt x="0" y="964543"/>
                    <a:pt x="0" y="868598"/>
                  </a:cubicBezTo>
                  <a:lnTo>
                    <a:pt x="0" y="173724"/>
                  </a:lnTo>
                  <a:close/>
                </a:path>
              </a:pathLst>
            </a:custGeom>
          </p:spPr>
          <p:style>
            <a:lnRef idx="0">
              <a:schemeClr val="lt1">
                <a:hueOff val="0"/>
                <a:satOff val="0"/>
                <a:lumOff val="0"/>
                <a:alphaOff val="0"/>
              </a:schemeClr>
            </a:lnRef>
            <a:fillRef idx="3">
              <a:schemeClr val="accent4">
                <a:hueOff val="-1654372"/>
                <a:satOff val="9289"/>
                <a:lumOff val="-431"/>
                <a:alphaOff val="0"/>
              </a:schemeClr>
            </a:fillRef>
            <a:effectRef idx="3">
              <a:schemeClr val="accent4">
                <a:hueOff val="-1654372"/>
                <a:satOff val="9289"/>
                <a:lumOff val="-431"/>
                <a:alphaOff val="0"/>
              </a:schemeClr>
            </a:effectRef>
            <a:fontRef idx="minor">
              <a:schemeClr val="lt1"/>
            </a:fontRef>
          </p:style>
          <p:txBody>
            <a:bodyPr spcFirstLastPara="0" vert="horz" wrap="square" lIns="104222" tIns="104222" rIns="104222" bIns="104222" numCol="1" spcCol="1270" anchor="ctr" anchorCtr="0">
              <a:noAutofit/>
            </a:bodyPr>
            <a:lstStyle/>
            <a:p>
              <a:pPr lvl="0" algn="ctr" defTabSz="622300">
                <a:lnSpc>
                  <a:spcPct val="90000"/>
                </a:lnSpc>
                <a:spcBef>
                  <a:spcPct val="0"/>
                </a:spcBef>
                <a:spcAft>
                  <a:spcPct val="35000"/>
                </a:spcAft>
              </a:pPr>
              <a:r>
                <a:rPr lang="en-US" b="1" kern="1200" dirty="0">
                  <a:solidFill>
                    <a:schemeClr val="tx1"/>
                  </a:solidFill>
                  <a:latin typeface="Times New Roman" panose="02020603050405020304" pitchFamily="18" charset="0"/>
                  <a:cs typeface="Times New Roman" panose="02020603050405020304" pitchFamily="18" charset="0"/>
                </a:rPr>
                <a:t>- </a:t>
              </a:r>
              <a:r>
                <a:rPr lang="ro-RO" b="1" dirty="0" err="1">
                  <a:solidFill>
                    <a:schemeClr val="tx1"/>
                  </a:solidFill>
                  <a:latin typeface="Times New Roman" panose="02020603050405020304" pitchFamily="18" charset="0"/>
                  <a:cs typeface="Times New Roman" panose="02020603050405020304" pitchFamily="18" charset="0"/>
                </a:rPr>
                <a:t>F</a:t>
              </a:r>
              <a:r>
                <a:rPr lang="en-US" b="1" kern="1200" dirty="0" err="1">
                  <a:solidFill>
                    <a:schemeClr val="tx1"/>
                  </a:solidFill>
                  <a:latin typeface="Times New Roman" panose="02020603050405020304" pitchFamily="18" charset="0"/>
                  <a:cs typeface="Times New Roman" panose="02020603050405020304" pitchFamily="18" charset="0"/>
                </a:rPr>
                <a:t>ormarea</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abilităților</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motorii</a:t>
              </a:r>
              <a:r>
                <a:rPr lang="en-US" b="1" kern="1200" dirty="0">
                  <a:solidFill>
                    <a:schemeClr val="tx1"/>
                  </a:solidFill>
                  <a:latin typeface="Times New Roman" panose="02020603050405020304" pitchFamily="18" charset="0"/>
                  <a:cs typeface="Times New Roman" panose="02020603050405020304" pitchFamily="18" charset="0"/>
                </a:rPr>
                <a:t> ale </a:t>
              </a:r>
              <a:r>
                <a:rPr lang="en-US" b="1" kern="1200" dirty="0" err="1">
                  <a:solidFill>
                    <a:schemeClr val="tx1"/>
                  </a:solidFill>
                  <a:latin typeface="Times New Roman" panose="02020603050405020304" pitchFamily="18" charset="0"/>
                  <a:cs typeface="Times New Roman" panose="02020603050405020304" pitchFamily="18" charset="0"/>
                </a:rPr>
                <a:t>copilului</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în</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conformitate</a:t>
              </a:r>
              <a:r>
                <a:rPr lang="en-US" b="1" kern="1200" dirty="0">
                  <a:solidFill>
                    <a:schemeClr val="tx1"/>
                  </a:solidFill>
                  <a:latin typeface="Times New Roman" panose="02020603050405020304" pitchFamily="18" charset="0"/>
                  <a:cs typeface="Times New Roman" panose="02020603050405020304" pitchFamily="18" charset="0"/>
                </a:rPr>
                <a:t> cu </a:t>
              </a:r>
              <a:r>
                <a:rPr lang="en-US" b="1" kern="1200" dirty="0" err="1">
                  <a:solidFill>
                    <a:schemeClr val="tx1"/>
                  </a:solidFill>
                  <a:latin typeface="Times New Roman" panose="02020603050405020304" pitchFamily="18" charset="0"/>
                  <a:cs typeface="Times New Roman" panose="02020603050405020304" pitchFamily="18" charset="0"/>
                </a:rPr>
                <a:t>caracteristicile</a:t>
              </a:r>
              <a:r>
                <a:rPr lang="en-US" b="1" kern="1200" dirty="0">
                  <a:solidFill>
                    <a:schemeClr val="tx1"/>
                  </a:solidFill>
                  <a:latin typeface="Times New Roman" panose="02020603050405020304" pitchFamily="18" charset="0"/>
                  <a:cs typeface="Times New Roman" panose="02020603050405020304" pitchFamily="18" charset="0"/>
                </a:rPr>
                <a:t> sale </a:t>
              </a:r>
              <a:r>
                <a:rPr lang="en-US" b="1" kern="1200" dirty="0" err="1">
                  <a:solidFill>
                    <a:schemeClr val="tx1"/>
                  </a:solidFill>
                  <a:latin typeface="Times New Roman" panose="02020603050405020304" pitchFamily="18" charset="0"/>
                  <a:cs typeface="Times New Roman" panose="02020603050405020304" pitchFamily="18" charset="0"/>
                </a:rPr>
                <a:t>individuale</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dezvoltarea</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calităților</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fizice</a:t>
              </a:r>
              <a:r>
                <a:rPr lang="en-US" b="1" kern="1200" dirty="0">
                  <a:solidFill>
                    <a:schemeClr val="tx1"/>
                  </a:solidFill>
                  <a:latin typeface="Times New Roman" panose="02020603050405020304" pitchFamily="18" charset="0"/>
                  <a:cs typeface="Times New Roman" panose="02020603050405020304" pitchFamily="18" charset="0"/>
                </a:rPr>
                <a:t>;</a:t>
              </a:r>
              <a:endParaRPr lang="ru-RU" b="1" kern="1200" dirty="0">
                <a:solidFill>
                  <a:schemeClr val="tx1"/>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1136953" y="4725662"/>
              <a:ext cx="2084645" cy="1603380"/>
            </a:xfrm>
            <a:custGeom>
              <a:avLst/>
              <a:gdLst>
                <a:gd name="connsiteX0" fmla="*/ 0 w 2084645"/>
                <a:gd name="connsiteY0" fmla="*/ 173724 h 1042322"/>
                <a:gd name="connsiteX1" fmla="*/ 173724 w 2084645"/>
                <a:gd name="connsiteY1" fmla="*/ 0 h 1042322"/>
                <a:gd name="connsiteX2" fmla="*/ 1910921 w 2084645"/>
                <a:gd name="connsiteY2" fmla="*/ 0 h 1042322"/>
                <a:gd name="connsiteX3" fmla="*/ 2084645 w 2084645"/>
                <a:gd name="connsiteY3" fmla="*/ 173724 h 1042322"/>
                <a:gd name="connsiteX4" fmla="*/ 2084645 w 2084645"/>
                <a:gd name="connsiteY4" fmla="*/ 868598 h 1042322"/>
                <a:gd name="connsiteX5" fmla="*/ 1910921 w 2084645"/>
                <a:gd name="connsiteY5" fmla="*/ 1042322 h 1042322"/>
                <a:gd name="connsiteX6" fmla="*/ 173724 w 2084645"/>
                <a:gd name="connsiteY6" fmla="*/ 1042322 h 1042322"/>
                <a:gd name="connsiteX7" fmla="*/ 0 w 2084645"/>
                <a:gd name="connsiteY7" fmla="*/ 868598 h 1042322"/>
                <a:gd name="connsiteX8" fmla="*/ 0 w 2084645"/>
                <a:gd name="connsiteY8" fmla="*/ 173724 h 10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645" h="1042322">
                  <a:moveTo>
                    <a:pt x="0" y="173724"/>
                  </a:moveTo>
                  <a:cubicBezTo>
                    <a:pt x="0" y="77779"/>
                    <a:pt x="77779" y="0"/>
                    <a:pt x="173724" y="0"/>
                  </a:cubicBezTo>
                  <a:lnTo>
                    <a:pt x="1910921" y="0"/>
                  </a:lnTo>
                  <a:cubicBezTo>
                    <a:pt x="2006866" y="0"/>
                    <a:pt x="2084645" y="77779"/>
                    <a:pt x="2084645" y="173724"/>
                  </a:cubicBezTo>
                  <a:lnTo>
                    <a:pt x="2084645" y="868598"/>
                  </a:lnTo>
                  <a:cubicBezTo>
                    <a:pt x="2084645" y="964543"/>
                    <a:pt x="2006866" y="1042322"/>
                    <a:pt x="1910921" y="1042322"/>
                  </a:cubicBezTo>
                  <a:lnTo>
                    <a:pt x="173724" y="1042322"/>
                  </a:lnTo>
                  <a:cubicBezTo>
                    <a:pt x="77779" y="1042322"/>
                    <a:pt x="0" y="964543"/>
                    <a:pt x="0" y="868598"/>
                  </a:cubicBezTo>
                  <a:lnTo>
                    <a:pt x="0" y="173724"/>
                  </a:lnTo>
                  <a:close/>
                </a:path>
              </a:pathLst>
            </a:custGeom>
          </p:spPr>
          <p:style>
            <a:lnRef idx="0">
              <a:schemeClr val="lt1">
                <a:hueOff val="0"/>
                <a:satOff val="0"/>
                <a:lumOff val="0"/>
                <a:alphaOff val="0"/>
              </a:schemeClr>
            </a:lnRef>
            <a:fillRef idx="3">
              <a:schemeClr val="accent4">
                <a:hueOff val="-3308744"/>
                <a:satOff val="18578"/>
                <a:lumOff val="-862"/>
                <a:alphaOff val="0"/>
              </a:schemeClr>
            </a:fillRef>
            <a:effectRef idx="3">
              <a:schemeClr val="accent4">
                <a:hueOff val="-3308744"/>
                <a:satOff val="18578"/>
                <a:lumOff val="-862"/>
                <a:alphaOff val="0"/>
              </a:schemeClr>
            </a:effectRef>
            <a:fontRef idx="minor">
              <a:schemeClr val="lt1"/>
            </a:fontRef>
          </p:style>
          <p:txBody>
            <a:bodyPr spcFirstLastPara="0" vert="horz" wrap="square" lIns="104222" tIns="104222" rIns="104222" bIns="104222" numCol="1" spcCol="1270" anchor="ctr" anchorCtr="0">
              <a:noAutofit/>
            </a:bodyPr>
            <a:lstStyle/>
            <a:p>
              <a:pPr lvl="0" algn="ctr" defTabSz="622300">
                <a:lnSpc>
                  <a:spcPct val="90000"/>
                </a:lnSpc>
                <a:spcBef>
                  <a:spcPct val="0"/>
                </a:spcBef>
                <a:spcAft>
                  <a:spcPct val="35000"/>
                </a:spcAft>
              </a:pPr>
              <a:r>
                <a:rPr lang="en-US" b="1" kern="1200" dirty="0">
                  <a:solidFill>
                    <a:schemeClr val="tx1"/>
                  </a:solidFill>
                  <a:latin typeface="Times New Roman" panose="02020603050405020304" pitchFamily="18" charset="0"/>
                  <a:cs typeface="Times New Roman" panose="02020603050405020304" pitchFamily="18" charset="0"/>
                </a:rPr>
                <a:t>- </a:t>
              </a:r>
              <a:r>
                <a:rPr lang="ro-RO" b="1" dirty="0" err="1">
                  <a:solidFill>
                    <a:schemeClr val="tx1"/>
                  </a:solidFill>
                  <a:latin typeface="Times New Roman" panose="02020603050405020304" pitchFamily="18" charset="0"/>
                  <a:cs typeface="Times New Roman" panose="02020603050405020304" pitchFamily="18" charset="0"/>
                </a:rPr>
                <a:t>C</a:t>
              </a:r>
              <a:r>
                <a:rPr lang="en-US" b="1" kern="1200" dirty="0" err="1">
                  <a:solidFill>
                    <a:schemeClr val="tx1"/>
                  </a:solidFill>
                  <a:latin typeface="Times New Roman" panose="02020603050405020304" pitchFamily="18" charset="0"/>
                  <a:cs typeface="Times New Roman" panose="02020603050405020304" pitchFamily="18" charset="0"/>
                </a:rPr>
                <a:t>rearea</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condițiilor</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pentru</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realizarea</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nevoilor</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copiilor</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în</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activitatea</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fizică</a:t>
              </a:r>
              <a:endParaRPr lang="ru-RU"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3588966" y="5187625"/>
              <a:ext cx="2084645" cy="1420410"/>
            </a:xfrm>
            <a:custGeom>
              <a:avLst/>
              <a:gdLst>
                <a:gd name="connsiteX0" fmla="*/ 0 w 2084645"/>
                <a:gd name="connsiteY0" fmla="*/ 173724 h 1042322"/>
                <a:gd name="connsiteX1" fmla="*/ 173724 w 2084645"/>
                <a:gd name="connsiteY1" fmla="*/ 0 h 1042322"/>
                <a:gd name="connsiteX2" fmla="*/ 1910921 w 2084645"/>
                <a:gd name="connsiteY2" fmla="*/ 0 h 1042322"/>
                <a:gd name="connsiteX3" fmla="*/ 2084645 w 2084645"/>
                <a:gd name="connsiteY3" fmla="*/ 173724 h 1042322"/>
                <a:gd name="connsiteX4" fmla="*/ 2084645 w 2084645"/>
                <a:gd name="connsiteY4" fmla="*/ 868598 h 1042322"/>
                <a:gd name="connsiteX5" fmla="*/ 1910921 w 2084645"/>
                <a:gd name="connsiteY5" fmla="*/ 1042322 h 1042322"/>
                <a:gd name="connsiteX6" fmla="*/ 173724 w 2084645"/>
                <a:gd name="connsiteY6" fmla="*/ 1042322 h 1042322"/>
                <a:gd name="connsiteX7" fmla="*/ 0 w 2084645"/>
                <a:gd name="connsiteY7" fmla="*/ 868598 h 1042322"/>
                <a:gd name="connsiteX8" fmla="*/ 0 w 2084645"/>
                <a:gd name="connsiteY8" fmla="*/ 173724 h 10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645" h="1042322">
                  <a:moveTo>
                    <a:pt x="0" y="173724"/>
                  </a:moveTo>
                  <a:cubicBezTo>
                    <a:pt x="0" y="77779"/>
                    <a:pt x="77779" y="0"/>
                    <a:pt x="173724" y="0"/>
                  </a:cubicBezTo>
                  <a:lnTo>
                    <a:pt x="1910921" y="0"/>
                  </a:lnTo>
                  <a:cubicBezTo>
                    <a:pt x="2006866" y="0"/>
                    <a:pt x="2084645" y="77779"/>
                    <a:pt x="2084645" y="173724"/>
                  </a:cubicBezTo>
                  <a:lnTo>
                    <a:pt x="2084645" y="868598"/>
                  </a:lnTo>
                  <a:cubicBezTo>
                    <a:pt x="2084645" y="964543"/>
                    <a:pt x="2006866" y="1042322"/>
                    <a:pt x="1910921" y="1042322"/>
                  </a:cubicBezTo>
                  <a:lnTo>
                    <a:pt x="173724" y="1042322"/>
                  </a:lnTo>
                  <a:cubicBezTo>
                    <a:pt x="77779" y="1042322"/>
                    <a:pt x="0" y="964543"/>
                    <a:pt x="0" y="868598"/>
                  </a:cubicBezTo>
                  <a:lnTo>
                    <a:pt x="0" y="173724"/>
                  </a:lnTo>
                  <a:close/>
                </a:path>
              </a:pathLst>
            </a:custGeom>
          </p:spPr>
          <p:style>
            <a:lnRef idx="0">
              <a:schemeClr val="lt1">
                <a:hueOff val="0"/>
                <a:satOff val="0"/>
                <a:lumOff val="0"/>
                <a:alphaOff val="0"/>
              </a:schemeClr>
            </a:lnRef>
            <a:fillRef idx="3">
              <a:schemeClr val="accent4">
                <a:hueOff val="-4963116"/>
                <a:satOff val="27867"/>
                <a:lumOff val="-1294"/>
                <a:alphaOff val="0"/>
              </a:schemeClr>
            </a:fillRef>
            <a:effectRef idx="3">
              <a:schemeClr val="accent4">
                <a:hueOff val="-4963116"/>
                <a:satOff val="27867"/>
                <a:lumOff val="-1294"/>
                <a:alphaOff val="0"/>
              </a:schemeClr>
            </a:effectRef>
            <a:fontRef idx="minor">
              <a:schemeClr val="lt1"/>
            </a:fontRef>
          </p:style>
          <p:txBody>
            <a:bodyPr spcFirstLastPara="0" vert="horz" wrap="square" lIns="104222" tIns="104222" rIns="104222" bIns="104222" numCol="1" spcCol="1270" anchor="ctr" anchorCtr="0">
              <a:noAutofit/>
            </a:bodyPr>
            <a:lstStyle/>
            <a:p>
              <a:pPr lvl="0" algn="ctr" defTabSz="622300">
                <a:lnSpc>
                  <a:spcPct val="90000"/>
                </a:lnSpc>
                <a:spcBef>
                  <a:spcPct val="0"/>
                </a:spcBef>
                <a:spcAft>
                  <a:spcPct val="35000"/>
                </a:spcAft>
              </a:pPr>
              <a:r>
                <a:rPr lang="en-US" b="1" kern="1200" dirty="0">
                  <a:solidFill>
                    <a:schemeClr val="tx1"/>
                  </a:solidFill>
                  <a:latin typeface="Times New Roman" panose="02020603050405020304" pitchFamily="18" charset="0"/>
                  <a:cs typeface="Times New Roman" panose="02020603050405020304" pitchFamily="18" charset="0"/>
                </a:rPr>
                <a:t>- </a:t>
              </a:r>
              <a:r>
                <a:rPr lang="ro-RO" b="1" dirty="0" err="1">
                  <a:solidFill>
                    <a:schemeClr val="tx1"/>
                  </a:solidFill>
                  <a:latin typeface="Times New Roman" panose="02020603050405020304" pitchFamily="18" charset="0"/>
                  <a:cs typeface="Times New Roman" panose="02020603050405020304" pitchFamily="18" charset="0"/>
                </a:rPr>
                <a:t>E</a:t>
              </a:r>
              <a:r>
                <a:rPr lang="en-US" b="1" kern="1200" dirty="0" err="1">
                  <a:solidFill>
                    <a:schemeClr val="tx1"/>
                  </a:solidFill>
                  <a:latin typeface="Times New Roman" panose="02020603050405020304" pitchFamily="18" charset="0"/>
                  <a:cs typeface="Times New Roman" panose="02020603050405020304" pitchFamily="18" charset="0"/>
                </a:rPr>
                <a:t>ducarea</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nevoilor</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pentru</a:t>
              </a:r>
              <a:r>
                <a:rPr lang="en-US" b="1" kern="1200" dirty="0">
                  <a:solidFill>
                    <a:schemeClr val="tx1"/>
                  </a:solidFill>
                  <a:latin typeface="Times New Roman" panose="02020603050405020304" pitchFamily="18" charset="0"/>
                  <a:cs typeface="Times New Roman" panose="02020603050405020304" pitchFamily="18" charset="0"/>
                </a:rPr>
                <a:t> un </a:t>
              </a:r>
              <a:r>
                <a:rPr lang="en-US" b="1" kern="1200" dirty="0" err="1">
                  <a:solidFill>
                    <a:schemeClr val="tx1"/>
                  </a:solidFill>
                  <a:latin typeface="Times New Roman" panose="02020603050405020304" pitchFamily="18" charset="0"/>
                  <a:cs typeface="Times New Roman" panose="02020603050405020304" pitchFamily="18" charset="0"/>
                </a:rPr>
                <a:t>stil</a:t>
              </a:r>
              <a:r>
                <a:rPr lang="en-US" b="1" kern="1200" dirty="0">
                  <a:solidFill>
                    <a:schemeClr val="tx1"/>
                  </a:solidFill>
                  <a:latin typeface="Times New Roman" panose="02020603050405020304" pitchFamily="18" charset="0"/>
                  <a:cs typeface="Times New Roman" panose="02020603050405020304" pitchFamily="18" charset="0"/>
                </a:rPr>
                <a:t> de </a:t>
              </a:r>
              <a:r>
                <a:rPr lang="en-US" b="1" kern="1200" dirty="0" err="1">
                  <a:solidFill>
                    <a:schemeClr val="tx1"/>
                  </a:solidFill>
                  <a:latin typeface="Times New Roman" panose="02020603050405020304" pitchFamily="18" charset="0"/>
                  <a:cs typeface="Times New Roman" panose="02020603050405020304" pitchFamily="18" charset="0"/>
                </a:rPr>
                <a:t>viață</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sănătos</a:t>
              </a:r>
              <a:r>
                <a:rPr lang="en-US" b="1" kern="1200" dirty="0">
                  <a:solidFill>
                    <a:schemeClr val="tx1"/>
                  </a:solidFill>
                  <a:latin typeface="Times New Roman" panose="02020603050405020304" pitchFamily="18" charset="0"/>
                  <a:cs typeface="Times New Roman" panose="02020603050405020304" pitchFamily="18" charset="0"/>
                </a:rPr>
                <a:t>;</a:t>
              </a:r>
              <a:endParaRPr lang="ru-RU" b="1" kern="1200" dirty="0">
                <a:solidFill>
                  <a:schemeClr val="tx1"/>
                </a:solidFill>
                <a:latin typeface="Times New Roman" panose="02020603050405020304" pitchFamily="18" charset="0"/>
                <a:cs typeface="Times New Roman" panose="02020603050405020304" pitchFamily="18" charset="0"/>
              </a:endParaRPr>
            </a:p>
          </p:txBody>
        </p:sp>
        <p:sp>
          <p:nvSpPr>
            <p:cNvPr id="11" name="Полилиния 10"/>
            <p:cNvSpPr/>
            <p:nvPr/>
          </p:nvSpPr>
          <p:spPr>
            <a:xfrm>
              <a:off x="5892802" y="4600232"/>
              <a:ext cx="2084645" cy="1584799"/>
            </a:xfrm>
            <a:custGeom>
              <a:avLst/>
              <a:gdLst>
                <a:gd name="connsiteX0" fmla="*/ 0 w 2084645"/>
                <a:gd name="connsiteY0" fmla="*/ 173724 h 1042322"/>
                <a:gd name="connsiteX1" fmla="*/ 173724 w 2084645"/>
                <a:gd name="connsiteY1" fmla="*/ 0 h 1042322"/>
                <a:gd name="connsiteX2" fmla="*/ 1910921 w 2084645"/>
                <a:gd name="connsiteY2" fmla="*/ 0 h 1042322"/>
                <a:gd name="connsiteX3" fmla="*/ 2084645 w 2084645"/>
                <a:gd name="connsiteY3" fmla="*/ 173724 h 1042322"/>
                <a:gd name="connsiteX4" fmla="*/ 2084645 w 2084645"/>
                <a:gd name="connsiteY4" fmla="*/ 868598 h 1042322"/>
                <a:gd name="connsiteX5" fmla="*/ 1910921 w 2084645"/>
                <a:gd name="connsiteY5" fmla="*/ 1042322 h 1042322"/>
                <a:gd name="connsiteX6" fmla="*/ 173724 w 2084645"/>
                <a:gd name="connsiteY6" fmla="*/ 1042322 h 1042322"/>
                <a:gd name="connsiteX7" fmla="*/ 0 w 2084645"/>
                <a:gd name="connsiteY7" fmla="*/ 868598 h 1042322"/>
                <a:gd name="connsiteX8" fmla="*/ 0 w 2084645"/>
                <a:gd name="connsiteY8" fmla="*/ 173724 h 10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645" h="1042322">
                  <a:moveTo>
                    <a:pt x="0" y="173724"/>
                  </a:moveTo>
                  <a:cubicBezTo>
                    <a:pt x="0" y="77779"/>
                    <a:pt x="77779" y="0"/>
                    <a:pt x="173724" y="0"/>
                  </a:cubicBezTo>
                  <a:lnTo>
                    <a:pt x="1910921" y="0"/>
                  </a:lnTo>
                  <a:cubicBezTo>
                    <a:pt x="2006866" y="0"/>
                    <a:pt x="2084645" y="77779"/>
                    <a:pt x="2084645" y="173724"/>
                  </a:cubicBezTo>
                  <a:lnTo>
                    <a:pt x="2084645" y="868598"/>
                  </a:lnTo>
                  <a:cubicBezTo>
                    <a:pt x="2084645" y="964543"/>
                    <a:pt x="2006866" y="1042322"/>
                    <a:pt x="1910921" y="1042322"/>
                  </a:cubicBezTo>
                  <a:lnTo>
                    <a:pt x="173724" y="1042322"/>
                  </a:lnTo>
                  <a:cubicBezTo>
                    <a:pt x="77779" y="1042322"/>
                    <a:pt x="0" y="964543"/>
                    <a:pt x="0" y="868598"/>
                  </a:cubicBezTo>
                  <a:lnTo>
                    <a:pt x="0" y="173724"/>
                  </a:lnTo>
                  <a:close/>
                </a:path>
              </a:pathLst>
            </a:custGeom>
          </p:spPr>
          <p:style>
            <a:lnRef idx="0">
              <a:schemeClr val="lt1">
                <a:hueOff val="0"/>
                <a:satOff val="0"/>
                <a:lumOff val="0"/>
                <a:alphaOff val="0"/>
              </a:schemeClr>
            </a:lnRef>
            <a:fillRef idx="3">
              <a:schemeClr val="accent4">
                <a:hueOff val="-6617488"/>
                <a:satOff val="37156"/>
                <a:lumOff val="-1725"/>
                <a:alphaOff val="0"/>
              </a:schemeClr>
            </a:fillRef>
            <a:effectRef idx="3">
              <a:schemeClr val="accent4">
                <a:hueOff val="-6617488"/>
                <a:satOff val="37156"/>
                <a:lumOff val="-1725"/>
                <a:alphaOff val="0"/>
              </a:schemeClr>
            </a:effectRef>
            <a:fontRef idx="minor">
              <a:schemeClr val="lt1"/>
            </a:fontRef>
          </p:style>
          <p:txBody>
            <a:bodyPr spcFirstLastPara="0" vert="horz" wrap="square" lIns="104222" tIns="104222" rIns="104222" bIns="104222" numCol="1" spcCol="1270" anchor="ctr" anchorCtr="0">
              <a:noAutofit/>
            </a:bodyPr>
            <a:lstStyle/>
            <a:p>
              <a:pPr lvl="0" algn="ctr" defTabSz="622300">
                <a:lnSpc>
                  <a:spcPct val="90000"/>
                </a:lnSpc>
                <a:spcBef>
                  <a:spcPct val="0"/>
                </a:spcBef>
                <a:spcAft>
                  <a:spcPct val="35000"/>
                </a:spcAft>
              </a:pPr>
              <a:r>
                <a:rPr lang="en-US" b="1" kern="1200" dirty="0">
                  <a:solidFill>
                    <a:schemeClr val="tx1"/>
                  </a:solidFill>
                  <a:latin typeface="Times New Roman" panose="02020603050405020304" pitchFamily="18" charset="0"/>
                  <a:cs typeface="Times New Roman" panose="02020603050405020304" pitchFamily="18" charset="0"/>
                </a:rPr>
                <a:t>- </a:t>
              </a:r>
              <a:r>
                <a:rPr lang="ro-RO" b="1" dirty="0" err="1">
                  <a:solidFill>
                    <a:schemeClr val="tx1"/>
                  </a:solidFill>
                  <a:latin typeface="Times New Roman" panose="02020603050405020304" pitchFamily="18" charset="0"/>
                  <a:cs typeface="Times New Roman" panose="02020603050405020304" pitchFamily="18" charset="0"/>
                </a:rPr>
                <a:t>A</a:t>
              </a:r>
              <a:r>
                <a:rPr lang="en-US" b="1" kern="1200" dirty="0" err="1">
                  <a:solidFill>
                    <a:schemeClr val="tx1"/>
                  </a:solidFill>
                  <a:latin typeface="Times New Roman" panose="02020603050405020304" pitchFamily="18" charset="0"/>
                  <a:cs typeface="Times New Roman" panose="02020603050405020304" pitchFamily="18" charset="0"/>
                </a:rPr>
                <a:t>sigurarea</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bunăstării</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fizice</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și</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psihice</a:t>
              </a:r>
              <a:r>
                <a:rPr lang="en-US" b="1" kern="1200" dirty="0">
                  <a:solidFill>
                    <a:schemeClr val="tx1"/>
                  </a:solidFill>
                  <a:latin typeface="Times New Roman" panose="02020603050405020304" pitchFamily="18" charset="0"/>
                  <a:cs typeface="Times New Roman" panose="02020603050405020304" pitchFamily="18" charset="0"/>
                </a:rPr>
                <a:t> a </a:t>
              </a:r>
              <a:r>
                <a:rPr lang="en-US" b="1" kern="1200" dirty="0" err="1">
                  <a:solidFill>
                    <a:schemeClr val="tx1"/>
                  </a:solidFill>
                  <a:latin typeface="Times New Roman" panose="02020603050405020304" pitchFamily="18" charset="0"/>
                  <a:cs typeface="Times New Roman" panose="02020603050405020304" pitchFamily="18" charset="0"/>
                </a:rPr>
                <a:t>copiilor</a:t>
              </a:r>
              <a:endParaRPr lang="ru-RU" b="1"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1198361" y="1873026"/>
              <a:ext cx="2084645" cy="1584799"/>
            </a:xfrm>
            <a:custGeom>
              <a:avLst/>
              <a:gdLst>
                <a:gd name="connsiteX0" fmla="*/ 0 w 2084645"/>
                <a:gd name="connsiteY0" fmla="*/ 173724 h 1042322"/>
                <a:gd name="connsiteX1" fmla="*/ 173724 w 2084645"/>
                <a:gd name="connsiteY1" fmla="*/ 0 h 1042322"/>
                <a:gd name="connsiteX2" fmla="*/ 1910921 w 2084645"/>
                <a:gd name="connsiteY2" fmla="*/ 0 h 1042322"/>
                <a:gd name="connsiteX3" fmla="*/ 2084645 w 2084645"/>
                <a:gd name="connsiteY3" fmla="*/ 173724 h 1042322"/>
                <a:gd name="connsiteX4" fmla="*/ 2084645 w 2084645"/>
                <a:gd name="connsiteY4" fmla="*/ 868598 h 1042322"/>
                <a:gd name="connsiteX5" fmla="*/ 1910921 w 2084645"/>
                <a:gd name="connsiteY5" fmla="*/ 1042322 h 1042322"/>
                <a:gd name="connsiteX6" fmla="*/ 173724 w 2084645"/>
                <a:gd name="connsiteY6" fmla="*/ 1042322 h 1042322"/>
                <a:gd name="connsiteX7" fmla="*/ 0 w 2084645"/>
                <a:gd name="connsiteY7" fmla="*/ 868598 h 1042322"/>
                <a:gd name="connsiteX8" fmla="*/ 0 w 2084645"/>
                <a:gd name="connsiteY8" fmla="*/ 173724 h 10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645" h="1042322">
                  <a:moveTo>
                    <a:pt x="0" y="173724"/>
                  </a:moveTo>
                  <a:cubicBezTo>
                    <a:pt x="0" y="77779"/>
                    <a:pt x="77779" y="0"/>
                    <a:pt x="173724" y="0"/>
                  </a:cubicBezTo>
                  <a:lnTo>
                    <a:pt x="1910921" y="0"/>
                  </a:lnTo>
                  <a:cubicBezTo>
                    <a:pt x="2006866" y="0"/>
                    <a:pt x="2084645" y="77779"/>
                    <a:pt x="2084645" y="173724"/>
                  </a:cubicBezTo>
                  <a:lnTo>
                    <a:pt x="2084645" y="868598"/>
                  </a:lnTo>
                  <a:cubicBezTo>
                    <a:pt x="2084645" y="964543"/>
                    <a:pt x="2006866" y="1042322"/>
                    <a:pt x="1910921" y="1042322"/>
                  </a:cubicBezTo>
                  <a:lnTo>
                    <a:pt x="173724" y="1042322"/>
                  </a:lnTo>
                  <a:cubicBezTo>
                    <a:pt x="77779" y="1042322"/>
                    <a:pt x="0" y="964543"/>
                    <a:pt x="0" y="868598"/>
                  </a:cubicBezTo>
                  <a:lnTo>
                    <a:pt x="0" y="173724"/>
                  </a:lnTo>
                  <a:close/>
                </a:path>
              </a:pathLst>
            </a:custGeom>
          </p:spPr>
          <p:style>
            <a:lnRef idx="0">
              <a:schemeClr val="lt1">
                <a:hueOff val="0"/>
                <a:satOff val="0"/>
                <a:lumOff val="0"/>
                <a:alphaOff val="0"/>
              </a:schemeClr>
            </a:lnRef>
            <a:fillRef idx="3">
              <a:schemeClr val="accent4">
                <a:hueOff val="-8271860"/>
                <a:satOff val="46445"/>
                <a:lumOff val="-2156"/>
                <a:alphaOff val="0"/>
              </a:schemeClr>
            </a:fillRef>
            <a:effectRef idx="3">
              <a:schemeClr val="accent4">
                <a:hueOff val="-8271860"/>
                <a:satOff val="46445"/>
                <a:lumOff val="-2156"/>
                <a:alphaOff val="0"/>
              </a:schemeClr>
            </a:effectRef>
            <a:fontRef idx="minor">
              <a:schemeClr val="lt1"/>
            </a:fontRef>
          </p:style>
          <p:txBody>
            <a:bodyPr spcFirstLastPara="0" vert="horz" wrap="square" lIns="104222" tIns="104222" rIns="104222" bIns="104222" numCol="1" spcCol="1270" anchor="ctr" anchorCtr="0">
              <a:noAutofit/>
            </a:bodyPr>
            <a:lstStyle/>
            <a:p>
              <a:pPr lvl="0" algn="ctr" defTabSz="622300">
                <a:lnSpc>
                  <a:spcPct val="90000"/>
                </a:lnSpc>
                <a:spcBef>
                  <a:spcPct val="0"/>
                </a:spcBef>
                <a:spcAft>
                  <a:spcPct val="35000"/>
                </a:spcAft>
              </a:pP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Parteneriatul</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constructiv</a:t>
              </a:r>
              <a:r>
                <a:rPr lang="en-US" b="1" kern="1200" dirty="0">
                  <a:solidFill>
                    <a:schemeClr val="tx1"/>
                  </a:solidFill>
                  <a:latin typeface="Times New Roman" panose="02020603050405020304" pitchFamily="18" charset="0"/>
                  <a:cs typeface="Times New Roman" panose="02020603050405020304" pitchFamily="18" charset="0"/>
                </a:rPr>
                <a:t> al</a:t>
              </a:r>
              <a:r>
                <a:rPr lang="ro-RO" b="1" kern="1200" dirty="0">
                  <a:solidFill>
                    <a:schemeClr val="tx1"/>
                  </a:solidFill>
                  <a:latin typeface="Times New Roman" panose="02020603050405020304" pitchFamily="18" charset="0"/>
                  <a:cs typeface="Times New Roman" panose="02020603050405020304" pitchFamily="18" charset="0"/>
                </a:rPr>
                <a:t> grădiniței cu familia  </a:t>
              </a:r>
              <a:r>
                <a:rPr lang="en-US" b="1" kern="1200" dirty="0" err="1">
                  <a:solidFill>
                    <a:schemeClr val="tx1"/>
                  </a:solidFill>
                  <a:latin typeface="Times New Roman" panose="02020603050405020304" pitchFamily="18" charset="0"/>
                  <a:cs typeface="Times New Roman" panose="02020603050405020304" pitchFamily="18" charset="0"/>
                </a:rPr>
                <a:t>în</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consolidarea</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sănătății</a:t>
              </a:r>
              <a:r>
                <a:rPr lang="en-US" b="1" kern="1200" dirty="0">
                  <a:solidFill>
                    <a:schemeClr val="tx1"/>
                  </a:solidFill>
                  <a:latin typeface="Times New Roman" panose="02020603050405020304" pitchFamily="18" charset="0"/>
                  <a:cs typeface="Times New Roman" panose="02020603050405020304" pitchFamily="18" charset="0"/>
                </a:rPr>
                <a:t> </a:t>
              </a:r>
              <a:r>
                <a:rPr lang="ro-RO" b="1" dirty="0">
                  <a:solidFill>
                    <a:schemeClr val="tx1"/>
                  </a:solidFill>
                  <a:latin typeface="Times New Roman" panose="02020603050405020304" pitchFamily="18" charset="0"/>
                  <a:cs typeface="Times New Roman" panose="02020603050405020304" pitchFamily="18" charset="0"/>
                </a:rPr>
                <a:t> copiilor</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dezvoltarea</a:t>
              </a:r>
              <a:r>
                <a:rPr lang="en-US"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creativității</a:t>
              </a:r>
              <a:r>
                <a:rPr lang="ro-RO" b="1" kern="1200" dirty="0">
                  <a:solidFill>
                    <a:schemeClr val="tx1"/>
                  </a:solidFill>
                  <a:latin typeface="Times New Roman" panose="02020603050405020304" pitchFamily="18" charset="0"/>
                  <a:cs typeface="Times New Roman" panose="02020603050405020304" pitchFamily="18" charset="0"/>
                </a:rPr>
                <a:t> </a:t>
              </a:r>
              <a:r>
                <a:rPr lang="en-US" b="1" kern="1200" dirty="0" err="1">
                  <a:solidFill>
                    <a:schemeClr val="tx1"/>
                  </a:solidFill>
                  <a:latin typeface="Times New Roman" panose="02020603050405020304" pitchFamily="18" charset="0"/>
                  <a:cs typeface="Times New Roman" panose="02020603050405020304" pitchFamily="18" charset="0"/>
                </a:rPr>
                <a:t>potenţial</a:t>
              </a:r>
              <a:r>
                <a:rPr lang="en-US" sz="1400" b="1" kern="1200" dirty="0">
                  <a:solidFill>
                    <a:schemeClr val="tx1"/>
                  </a:solidFill>
                  <a:latin typeface="Times New Roman" panose="02020603050405020304" pitchFamily="18" charset="0"/>
                  <a:cs typeface="Times New Roman" panose="02020603050405020304" pitchFamily="18" charset="0"/>
                </a:rPr>
                <a:t>;</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grpSp>
      <p:pic>
        <p:nvPicPr>
          <p:cNvPr id="1026" name="Picture 2" descr="Copilul tău bate mingea toată ziua? Vino cu el la școala de fotbal pentru  copii de la 3 ani Traci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50614" y="2348880"/>
            <a:ext cx="3186787" cy="2576595"/>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xmlns="" val="141822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856983" cy="6264696"/>
          </a:xfrm>
        </p:spPr>
        <p:txBody>
          <a:bodyPr/>
          <a:lstStyle/>
          <a:p>
            <a:pPr marL="0" indent="0" algn="ctr">
              <a:buNone/>
            </a:pPr>
            <a:r>
              <a:rPr lang="ro-RO" sz="2400" dirty="0">
                <a:ln w="22225">
                  <a:solidFill>
                    <a:sysClr val="windowText" lastClr="000000"/>
                  </a:solidFill>
                  <a:prstDash val="solid"/>
                </a:ln>
                <a:solidFill>
                  <a:sysClr val="windowText" lastClr="000000"/>
                </a:solidFill>
                <a:effectLst/>
              </a:rPr>
              <a:t/>
            </a:r>
            <a:br>
              <a:rPr lang="ro-RO" sz="2400" dirty="0">
                <a:ln w="22225">
                  <a:solidFill>
                    <a:sysClr val="windowText" lastClr="000000"/>
                  </a:solidFill>
                  <a:prstDash val="solid"/>
                </a:ln>
                <a:solidFill>
                  <a:sysClr val="windowText" lastClr="000000"/>
                </a:solidFill>
                <a:effectLst/>
              </a:rPr>
            </a:br>
            <a:r>
              <a:rPr lang="ro-RO" sz="2400" dirty="0"/>
              <a:t/>
            </a:r>
            <a:br>
              <a:rPr lang="ro-RO" sz="2400" dirty="0"/>
            </a:br>
            <a:r>
              <a:rPr lang="vi-VN" sz="2000" dirty="0">
                <a:solidFill>
                  <a:schemeClr val="tx1"/>
                </a:solidFill>
                <a:effectLst/>
                <a:latin typeface="Times New Roman" panose="02020603050405020304" pitchFamily="18" charset="0"/>
                <a:cs typeface="Times New Roman" panose="02020603050405020304" pitchFamily="18" charset="0"/>
              </a:rPr>
              <a:t>Educaţia fizică în grădiniţa de copii îmbracă forme variate. Totodată fiecare din formele de educaţie fizică îşi are destinaţia sa specifică: </a:t>
            </a:r>
            <a:r>
              <a:rPr lang="ro-RO" sz="2800" dirty="0">
                <a:latin typeface="Times New Roman" panose="02020603050405020304" pitchFamily="18" charset="0"/>
                <a:cs typeface="Times New Roman" panose="02020603050405020304" pitchFamily="18" charset="0"/>
              </a:rPr>
              <a:t/>
            </a:r>
            <a:br>
              <a:rPr lang="ro-RO" sz="2800" dirty="0">
                <a:latin typeface="Times New Roman" panose="02020603050405020304" pitchFamily="18" charset="0"/>
                <a:cs typeface="Times New Roman" panose="02020603050405020304" pitchFamily="18" charset="0"/>
              </a:rPr>
            </a:br>
            <a:r>
              <a:rPr lang="vi-VN" sz="2400" b="0" dirty="0"/>
              <a:t/>
            </a:r>
            <a:br>
              <a:rPr lang="vi-VN" sz="2400" b="0" dirty="0"/>
            </a:br>
            <a:r>
              <a:rPr lang="ru-RU" sz="2400" b="0" dirty="0"/>
              <a:t/>
            </a:r>
            <a:br>
              <a:rPr lang="ru-RU" sz="2400" b="0" dirty="0"/>
            </a:br>
            <a:r>
              <a:rPr lang="vi-VN" sz="2400" b="0" dirty="0"/>
              <a:t/>
            </a:r>
            <a:br>
              <a:rPr lang="vi-VN" sz="2400" b="0" dirty="0"/>
            </a:br>
            <a:r>
              <a:rPr lang="ro-RO" sz="2400" dirty="0"/>
              <a:t/>
            </a:r>
            <a:br>
              <a:rPr lang="ro-RO" sz="2400" dirty="0"/>
            </a:br>
            <a:endParaRPr lang="ru-RU" sz="2400" dirty="0"/>
          </a:p>
        </p:txBody>
      </p:sp>
      <p:graphicFrame>
        <p:nvGraphicFramePr>
          <p:cNvPr id="7" name="Nomogramă 6">
            <a:extLst>
              <a:ext uri="{FF2B5EF4-FFF2-40B4-BE49-F238E27FC236}">
                <a16:creationId xmlns:a16="http://schemas.microsoft.com/office/drawing/2014/main" xmlns="" id="{6176DBD9-5B54-4BB9-A3CC-0ADFAD9D5663}"/>
              </a:ext>
            </a:extLst>
          </p:cNvPr>
          <p:cNvGraphicFramePr/>
          <p:nvPr>
            <p:extLst>
              <p:ext uri="{D42A27DB-BD31-4B8C-83A1-F6EECF244321}">
                <p14:modId xmlns:p14="http://schemas.microsoft.com/office/powerpoint/2010/main" xmlns="" val="1882056158"/>
              </p:ext>
            </p:extLst>
          </p:nvPr>
        </p:nvGraphicFramePr>
        <p:xfrm>
          <a:off x="155354" y="737742"/>
          <a:ext cx="4451655" cy="2952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Nomogramă 7">
            <a:extLst>
              <a:ext uri="{FF2B5EF4-FFF2-40B4-BE49-F238E27FC236}">
                <a16:creationId xmlns:a16="http://schemas.microsoft.com/office/drawing/2014/main" xmlns="" id="{52AF758B-A94A-48A3-9DAD-4E68F684AD2C}"/>
              </a:ext>
            </a:extLst>
          </p:cNvPr>
          <p:cNvGraphicFramePr/>
          <p:nvPr>
            <p:extLst>
              <p:ext uri="{D42A27DB-BD31-4B8C-83A1-F6EECF244321}">
                <p14:modId xmlns:p14="http://schemas.microsoft.com/office/powerpoint/2010/main" xmlns="" val="121830801"/>
              </p:ext>
            </p:extLst>
          </p:nvPr>
        </p:nvGraphicFramePr>
        <p:xfrm>
          <a:off x="155353" y="2096852"/>
          <a:ext cx="4451655" cy="2664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Nomogramă 8">
            <a:extLst>
              <a:ext uri="{FF2B5EF4-FFF2-40B4-BE49-F238E27FC236}">
                <a16:creationId xmlns:a16="http://schemas.microsoft.com/office/drawing/2014/main" xmlns="" id="{09547FCB-30AF-4571-8C9F-3DC711A7C75B}"/>
              </a:ext>
            </a:extLst>
          </p:cNvPr>
          <p:cNvGraphicFramePr/>
          <p:nvPr>
            <p:extLst>
              <p:ext uri="{D42A27DB-BD31-4B8C-83A1-F6EECF244321}">
                <p14:modId xmlns:p14="http://schemas.microsoft.com/office/powerpoint/2010/main" xmlns="" val="2289066124"/>
              </p:ext>
            </p:extLst>
          </p:nvPr>
        </p:nvGraphicFramePr>
        <p:xfrm>
          <a:off x="4456634" y="3264232"/>
          <a:ext cx="4411399" cy="286610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4" name="Dreptunghi: colțuri rotunjite 13">
            <a:extLst>
              <a:ext uri="{FF2B5EF4-FFF2-40B4-BE49-F238E27FC236}">
                <a16:creationId xmlns:a16="http://schemas.microsoft.com/office/drawing/2014/main" xmlns="" id="{D19F31EF-481E-4F58-825B-24D509CE2DD0}"/>
              </a:ext>
            </a:extLst>
          </p:cNvPr>
          <p:cNvSpPr/>
          <p:nvPr/>
        </p:nvSpPr>
        <p:spPr>
          <a:xfrm>
            <a:off x="956770" y="159487"/>
            <a:ext cx="7344816" cy="715628"/>
          </a:xfrm>
          <a:prstGeom prst="roundRect">
            <a:avLst/>
          </a:prstGeom>
          <a:solidFill>
            <a:srgbClr val="FFC000"/>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o-RO" sz="2000" b="1" spc="50" dirty="0">
                <a:ln w="9525" cmpd="sng">
                  <a:solidFill>
                    <a:sysClr val="windowText" lastClr="000000"/>
                  </a:solidFill>
                  <a:prstDash val="solid"/>
                </a:ln>
                <a:solidFill>
                  <a:sysClr val="windowText" lastClr="000000"/>
                </a:solidFill>
                <a:effectLst>
                  <a:glow rad="38100">
                    <a:schemeClr val="accent1">
                      <a:alpha val="40000"/>
                    </a:schemeClr>
                  </a:glow>
                </a:effectLst>
              </a:rPr>
              <a:t> Forme de realizare a </a:t>
            </a:r>
            <a:r>
              <a:rPr lang="ro-RO" sz="2000" b="1" spc="50" dirty="0" err="1">
                <a:ln w="9525" cmpd="sng">
                  <a:solidFill>
                    <a:sysClr val="windowText" lastClr="000000"/>
                  </a:solidFill>
                  <a:prstDash val="solid"/>
                </a:ln>
                <a:solidFill>
                  <a:sysClr val="windowText" lastClr="000000"/>
                </a:solidFill>
                <a:effectLst>
                  <a:glow rad="38100">
                    <a:schemeClr val="accent1">
                      <a:alpha val="40000"/>
                    </a:schemeClr>
                  </a:glow>
                </a:effectLst>
              </a:rPr>
              <a:t>acivității</a:t>
            </a:r>
            <a:r>
              <a:rPr lang="ro-RO" sz="2000" b="1" spc="50" dirty="0">
                <a:ln w="9525" cmpd="sng">
                  <a:solidFill>
                    <a:sysClr val="windowText" lastClr="000000"/>
                  </a:solidFill>
                  <a:prstDash val="solid"/>
                </a:ln>
                <a:solidFill>
                  <a:sysClr val="windowText" lastClr="000000"/>
                </a:solidFill>
                <a:effectLst>
                  <a:glow rad="38100">
                    <a:schemeClr val="accent1">
                      <a:alpha val="40000"/>
                    </a:schemeClr>
                  </a:glow>
                </a:effectLst>
              </a:rPr>
              <a:t> fizice în IET nr.225</a:t>
            </a:r>
          </a:p>
        </p:txBody>
      </p:sp>
      <p:graphicFrame>
        <p:nvGraphicFramePr>
          <p:cNvPr id="15" name="Nomogramă 14">
            <a:extLst>
              <a:ext uri="{FF2B5EF4-FFF2-40B4-BE49-F238E27FC236}">
                <a16:creationId xmlns:a16="http://schemas.microsoft.com/office/drawing/2014/main" xmlns="" id="{6F9DE944-91B9-42A9-942F-4C204FB3FF72}"/>
              </a:ext>
            </a:extLst>
          </p:cNvPr>
          <p:cNvGraphicFramePr/>
          <p:nvPr>
            <p:extLst>
              <p:ext uri="{D42A27DB-BD31-4B8C-83A1-F6EECF244321}">
                <p14:modId xmlns:p14="http://schemas.microsoft.com/office/powerpoint/2010/main" xmlns="" val="1481600283"/>
              </p:ext>
            </p:extLst>
          </p:nvPr>
        </p:nvGraphicFramePr>
        <p:xfrm>
          <a:off x="4234953" y="5548096"/>
          <a:ext cx="4774632" cy="115041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pic>
        <p:nvPicPr>
          <p:cNvPr id="17" name="Imagine 16">
            <a:extLst>
              <a:ext uri="{FF2B5EF4-FFF2-40B4-BE49-F238E27FC236}">
                <a16:creationId xmlns:a16="http://schemas.microsoft.com/office/drawing/2014/main" xmlns="" id="{616A5C9B-B1E7-4FC2-991D-C3C802DD6FA7}"/>
              </a:ext>
            </a:extLst>
          </p:cNvPr>
          <p:cNvPicPr>
            <a:picLocks noChangeAspect="1"/>
          </p:cNvPicPr>
          <p:nvPr/>
        </p:nvPicPr>
        <p:blipFill rotWithShape="1">
          <a:blip r:embed="rId22" cstate="print">
            <a:extLst>
              <a:ext uri="{28A0092B-C50C-407E-A947-70E740481C1C}">
                <a14:useLocalDpi xmlns:a14="http://schemas.microsoft.com/office/drawing/2010/main" xmlns="" val="0"/>
              </a:ext>
            </a:extLst>
          </a:blip>
          <a:srcRect l="30352" r="10468" b="18580"/>
          <a:stretch/>
        </p:blipFill>
        <p:spPr>
          <a:xfrm>
            <a:off x="526316" y="4119399"/>
            <a:ext cx="3140153" cy="2549961"/>
          </a:xfrm>
          <a:prstGeom prst="rect">
            <a:avLst/>
          </a:prstGeom>
        </p:spPr>
      </p:pic>
      <p:pic>
        <p:nvPicPr>
          <p:cNvPr id="19" name="Imagine 18">
            <a:extLst>
              <a:ext uri="{FF2B5EF4-FFF2-40B4-BE49-F238E27FC236}">
                <a16:creationId xmlns:a16="http://schemas.microsoft.com/office/drawing/2014/main" xmlns="" id="{17773F36-E69C-4B79-8D88-E47655AA8FF7}"/>
              </a:ext>
            </a:extLst>
          </p:cNvPr>
          <p:cNvPicPr>
            <a:picLocks noChangeAspect="1"/>
          </p:cNvPicPr>
          <p:nvPr/>
        </p:nvPicPr>
        <p:blipFill rotWithShape="1">
          <a:blip r:embed="rId23" cstate="print">
            <a:extLst>
              <a:ext uri="{28A0092B-C50C-407E-A947-70E740481C1C}">
                <a14:useLocalDpi xmlns:a14="http://schemas.microsoft.com/office/drawing/2010/main" xmlns="" val="0"/>
              </a:ext>
            </a:extLst>
          </a:blip>
          <a:srcRect l="5825" t="9266" r="13217"/>
          <a:stretch/>
        </p:blipFill>
        <p:spPr>
          <a:xfrm>
            <a:off x="5039863" y="1602945"/>
            <a:ext cx="3543222" cy="2335426"/>
          </a:xfrm>
          <a:prstGeom prst="rect">
            <a:avLst/>
          </a:prstGeom>
        </p:spPr>
      </p:pic>
    </p:spTree>
    <p:extLst>
      <p:ext uri="{BB962C8B-B14F-4D97-AF65-F5344CB8AC3E}">
        <p14:creationId xmlns:p14="http://schemas.microsoft.com/office/powerpoint/2010/main" xmlns="" val="2361668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Nomogramă 3">
            <a:extLst>
              <a:ext uri="{FF2B5EF4-FFF2-40B4-BE49-F238E27FC236}">
                <a16:creationId xmlns:a16="http://schemas.microsoft.com/office/drawing/2014/main" xmlns="" id="{A666411F-A720-458A-BFBF-E0ABE6B86B8B}"/>
              </a:ext>
            </a:extLst>
          </p:cNvPr>
          <p:cNvGraphicFramePr/>
          <p:nvPr>
            <p:extLst>
              <p:ext uri="{D42A27DB-BD31-4B8C-83A1-F6EECF244321}">
                <p14:modId xmlns:p14="http://schemas.microsoft.com/office/powerpoint/2010/main" xmlns="" val="3870684213"/>
              </p:ext>
            </p:extLst>
          </p:nvPr>
        </p:nvGraphicFramePr>
        <p:xfrm>
          <a:off x="155828" y="735170"/>
          <a:ext cx="4445833" cy="1178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Nomogramă 4">
            <a:extLst>
              <a:ext uri="{FF2B5EF4-FFF2-40B4-BE49-F238E27FC236}">
                <a16:creationId xmlns:a16="http://schemas.microsoft.com/office/drawing/2014/main" xmlns="" id="{C237C565-2EB6-413C-8B4B-B02ABB3931DE}"/>
              </a:ext>
            </a:extLst>
          </p:cNvPr>
          <p:cNvGraphicFramePr/>
          <p:nvPr>
            <p:extLst>
              <p:ext uri="{D42A27DB-BD31-4B8C-83A1-F6EECF244321}">
                <p14:modId xmlns:p14="http://schemas.microsoft.com/office/powerpoint/2010/main" xmlns="" val="1078139618"/>
              </p:ext>
            </p:extLst>
          </p:nvPr>
        </p:nvGraphicFramePr>
        <p:xfrm>
          <a:off x="4570824" y="3644358"/>
          <a:ext cx="4445833" cy="11789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Nomogramă 6">
            <a:extLst>
              <a:ext uri="{FF2B5EF4-FFF2-40B4-BE49-F238E27FC236}">
                <a16:creationId xmlns:a16="http://schemas.microsoft.com/office/drawing/2014/main" xmlns="" id="{6601D0CC-B133-4A4C-BF70-C6588F637297}"/>
              </a:ext>
            </a:extLst>
          </p:cNvPr>
          <p:cNvGraphicFramePr/>
          <p:nvPr>
            <p:extLst>
              <p:ext uri="{D42A27DB-BD31-4B8C-83A1-F6EECF244321}">
                <p14:modId xmlns:p14="http://schemas.microsoft.com/office/powerpoint/2010/main" xmlns="" val="1497566666"/>
              </p:ext>
            </p:extLst>
          </p:nvPr>
        </p:nvGraphicFramePr>
        <p:xfrm>
          <a:off x="186498" y="4581128"/>
          <a:ext cx="8674528" cy="302300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9" name="Imagine 8">
            <a:extLst>
              <a:ext uri="{FF2B5EF4-FFF2-40B4-BE49-F238E27FC236}">
                <a16:creationId xmlns:a16="http://schemas.microsoft.com/office/drawing/2014/main" xmlns="" id="{9080F942-A13A-4A1F-817C-10F026A2DD12}"/>
              </a:ext>
            </a:extLst>
          </p:cNvPr>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214706" y="2276872"/>
            <a:ext cx="3965800" cy="2861680"/>
          </a:xfrm>
          <a:prstGeom prst="rect">
            <a:avLst/>
          </a:prstGeom>
        </p:spPr>
      </p:pic>
      <p:pic>
        <p:nvPicPr>
          <p:cNvPr id="10" name="Picture 4" descr="IMG_4272">
            <a:extLst>
              <a:ext uri="{FF2B5EF4-FFF2-40B4-BE49-F238E27FC236}">
                <a16:creationId xmlns:a16="http://schemas.microsoft.com/office/drawing/2014/main" xmlns="" id="{06C29859-B5BA-453E-8ED5-1D691C269115}"/>
              </a:ext>
            </a:extLst>
          </p:cNvPr>
          <p:cNvPicPr>
            <a:picLocks noChangeAspect="1" noChangeArrowheads="1"/>
          </p:cNvPicPr>
          <p:nvPr/>
        </p:nvPicPr>
        <p:blipFill rotWithShape="1">
          <a:blip r:embed="rId18" cstate="print">
            <a:extLst>
              <a:ext uri="{28A0092B-C50C-407E-A947-70E740481C1C}">
                <a14:useLocalDpi xmlns:a14="http://schemas.microsoft.com/office/drawing/2010/main" xmlns="" val="0"/>
              </a:ext>
            </a:extLst>
          </a:blip>
          <a:srcRect t="18024" b="21528"/>
          <a:stretch/>
        </p:blipFill>
        <p:spPr bwMode="auto">
          <a:xfrm>
            <a:off x="4810840" y="729965"/>
            <a:ext cx="3965800" cy="2446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20871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470" y="56491"/>
            <a:ext cx="9140133" cy="11430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indent="0" algn="ctr">
              <a:buNone/>
            </a:pPr>
            <a:r>
              <a:rPr lang="ro-RO" sz="2400" dirty="0">
                <a:solidFill>
                  <a:schemeClr val="accent1">
                    <a:lumMod val="50000"/>
                  </a:schemeClr>
                </a:solidFill>
                <a:effectLst/>
                <a:latin typeface="Times New Roman" panose="02020603050405020304" pitchFamily="18" charset="0"/>
                <a:cs typeface="Times New Roman" panose="02020603050405020304" pitchFamily="18" charset="0"/>
              </a:rPr>
              <a:t> Activități fizice de instruire</a:t>
            </a:r>
            <a:br>
              <a:rPr lang="ro-RO" sz="2400" dirty="0">
                <a:solidFill>
                  <a:schemeClr val="accent1">
                    <a:lumMod val="50000"/>
                  </a:schemeClr>
                </a:solidFill>
                <a:effectLst/>
                <a:latin typeface="Times New Roman" panose="02020603050405020304" pitchFamily="18" charset="0"/>
                <a:cs typeface="Times New Roman" panose="02020603050405020304" pitchFamily="18" charset="0"/>
              </a:rPr>
            </a:br>
            <a:r>
              <a:rPr lang="vi-VN" sz="2000" dirty="0">
                <a:solidFill>
                  <a:schemeClr val="accent1">
                    <a:lumMod val="50000"/>
                  </a:schemeClr>
                </a:solidFill>
                <a:effectLst/>
                <a:latin typeface="Times New Roman" panose="02020603050405020304" pitchFamily="18" charset="0"/>
                <a:cs typeface="Times New Roman" panose="02020603050405020304" pitchFamily="18" charset="0"/>
              </a:rPr>
              <a:t>Activitatea de educaţie fizică – forma de bază de organizare a procesului instructiv- educativ în grădiniţa de copii </a:t>
            </a:r>
            <a:r>
              <a:rPr lang="ro-RO" sz="2400" dirty="0">
                <a:solidFill>
                  <a:schemeClr val="accent1">
                    <a:lumMod val="50000"/>
                  </a:schemeClr>
                </a:solidFill>
                <a:effectLst/>
                <a:latin typeface="Times New Roman" panose="02020603050405020304" pitchFamily="18" charset="0"/>
                <a:cs typeface="Times New Roman" panose="02020603050405020304" pitchFamily="18" charset="0"/>
              </a:rPr>
              <a:t/>
            </a:r>
            <a:br>
              <a:rPr lang="ro-RO" sz="2400" dirty="0">
                <a:solidFill>
                  <a:schemeClr val="accent1">
                    <a:lumMod val="50000"/>
                  </a:schemeClr>
                </a:solidFill>
                <a:effectLst/>
                <a:latin typeface="Times New Roman" panose="02020603050405020304" pitchFamily="18" charset="0"/>
                <a:cs typeface="Times New Roman" panose="02020603050405020304" pitchFamily="18" charset="0"/>
              </a:rPr>
            </a:br>
            <a:r>
              <a:rPr lang="ro-RO" sz="2400" cap="all" dirty="0">
                <a:ln w="0">
                  <a:solidFill>
                    <a:sysClr val="windowText" lastClr="000000"/>
                  </a:solidFill>
                </a:ln>
                <a:solidFill>
                  <a:sysClr val="windowText" lastClr="000000"/>
                </a:solidFill>
                <a:effectLst>
                  <a:reflection blurRad="12700" stA="50000" endPos="50000" dist="5000" dir="5400000" sy="-100000" rotWithShape="0"/>
                </a:effectLst>
              </a:rPr>
              <a:t/>
            </a:r>
            <a:br>
              <a:rPr lang="ro-RO" sz="2400" cap="all" dirty="0">
                <a:ln w="0">
                  <a:solidFill>
                    <a:sysClr val="windowText" lastClr="000000"/>
                  </a:solidFill>
                </a:ln>
                <a:solidFill>
                  <a:sysClr val="windowText" lastClr="000000"/>
                </a:solidFill>
                <a:effectLst>
                  <a:reflection blurRad="12700" stA="50000" endPos="50000" dist="5000" dir="5400000" sy="-100000" rotWithShape="0"/>
                </a:effectLst>
              </a:rPr>
            </a:br>
            <a:r>
              <a:rPr lang="ro-RO" sz="2400" cap="all" dirty="0">
                <a:ln w="0">
                  <a:solidFill>
                    <a:sysClr val="windowText" lastClr="000000"/>
                  </a:solidFill>
                </a:ln>
                <a:solidFill>
                  <a:sysClr val="windowText" lastClr="000000"/>
                </a:solidFill>
                <a:effectLst>
                  <a:reflection blurRad="12700" stA="50000" endPos="50000" dist="5000" dir="5400000" sy="-100000" rotWithShape="0"/>
                </a:effectLst>
              </a:rPr>
              <a:t/>
            </a:r>
            <a:br>
              <a:rPr lang="ro-RO" sz="2400" cap="all" dirty="0">
                <a:ln w="0">
                  <a:solidFill>
                    <a:sysClr val="windowText" lastClr="000000"/>
                  </a:solidFill>
                </a:ln>
                <a:solidFill>
                  <a:sysClr val="windowText" lastClr="000000"/>
                </a:solidFill>
                <a:effectLst>
                  <a:reflection blurRad="12700" stA="50000" endPos="50000" dist="5000" dir="5400000" sy="-100000" rotWithShape="0"/>
                </a:effectLst>
              </a:rPr>
            </a:br>
            <a:r>
              <a:rPr lang="ro-RO" sz="2400" cap="all" dirty="0">
                <a:ln w="0">
                  <a:solidFill>
                    <a:sysClr val="windowText" lastClr="000000"/>
                  </a:solidFill>
                </a:ln>
                <a:solidFill>
                  <a:sysClr val="windowText" lastClr="000000"/>
                </a:solidFill>
                <a:effectLst>
                  <a:reflection blurRad="12700" stA="50000" endPos="50000" dist="5000" dir="5400000" sy="-100000" rotWithShape="0"/>
                </a:effectLst>
              </a:rPr>
              <a:t/>
            </a:r>
            <a:br>
              <a:rPr lang="ro-RO" sz="2400" cap="all" dirty="0">
                <a:ln w="0">
                  <a:solidFill>
                    <a:sysClr val="windowText" lastClr="000000"/>
                  </a:solidFill>
                </a:ln>
                <a:solidFill>
                  <a:sysClr val="windowText" lastClr="000000"/>
                </a:solidFill>
                <a:effectLst>
                  <a:reflection blurRad="12700" stA="50000" endPos="50000" dist="5000" dir="5400000" sy="-100000" rotWithShape="0"/>
                </a:effectLst>
              </a:rPr>
            </a:br>
            <a:endParaRPr lang="ru-RU" sz="2400" cap="all" dirty="0">
              <a:ln w="0">
                <a:solidFill>
                  <a:sysClr val="windowText" lastClr="000000"/>
                </a:solidFill>
              </a:ln>
              <a:solidFill>
                <a:sysClr val="windowText" lastClr="000000"/>
              </a:solidFill>
              <a:effectLst>
                <a:reflection blurRad="12700" stA="50000" endPos="50000" dist="5000" dir="5400000" sy="-100000" rotWithShape="0"/>
              </a:effectLst>
            </a:endParaRPr>
          </a:p>
        </p:txBody>
      </p:sp>
      <p:grpSp>
        <p:nvGrpSpPr>
          <p:cNvPr id="5" name="Группа 4"/>
          <p:cNvGrpSpPr/>
          <p:nvPr/>
        </p:nvGrpSpPr>
        <p:grpSpPr>
          <a:xfrm>
            <a:off x="158724" y="1268760"/>
            <a:ext cx="8700549" cy="5256584"/>
            <a:chOff x="185721" y="1286847"/>
            <a:chExt cx="8700549" cy="1558406"/>
          </a:xfrm>
        </p:grpSpPr>
        <p:sp>
          <p:nvSpPr>
            <p:cNvPr id="6" name="Полилиния 5"/>
            <p:cNvSpPr/>
            <p:nvPr/>
          </p:nvSpPr>
          <p:spPr>
            <a:xfrm>
              <a:off x="185721" y="1286847"/>
              <a:ext cx="2652606" cy="663151"/>
            </a:xfrm>
            <a:custGeom>
              <a:avLst/>
              <a:gdLst>
                <a:gd name="connsiteX0" fmla="*/ 0 w 2652606"/>
                <a:gd name="connsiteY0" fmla="*/ 66315 h 663151"/>
                <a:gd name="connsiteX1" fmla="*/ 66315 w 2652606"/>
                <a:gd name="connsiteY1" fmla="*/ 0 h 663151"/>
                <a:gd name="connsiteX2" fmla="*/ 2586291 w 2652606"/>
                <a:gd name="connsiteY2" fmla="*/ 0 h 663151"/>
                <a:gd name="connsiteX3" fmla="*/ 2652606 w 2652606"/>
                <a:gd name="connsiteY3" fmla="*/ 66315 h 663151"/>
                <a:gd name="connsiteX4" fmla="*/ 2652606 w 2652606"/>
                <a:gd name="connsiteY4" fmla="*/ 596836 h 663151"/>
                <a:gd name="connsiteX5" fmla="*/ 2586291 w 2652606"/>
                <a:gd name="connsiteY5" fmla="*/ 663151 h 663151"/>
                <a:gd name="connsiteX6" fmla="*/ 66315 w 2652606"/>
                <a:gd name="connsiteY6" fmla="*/ 663151 h 663151"/>
                <a:gd name="connsiteX7" fmla="*/ 0 w 2652606"/>
                <a:gd name="connsiteY7" fmla="*/ 596836 h 663151"/>
                <a:gd name="connsiteX8" fmla="*/ 0 w 2652606"/>
                <a:gd name="connsiteY8" fmla="*/ 66315 h 66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2606" h="663151">
                  <a:moveTo>
                    <a:pt x="0" y="66315"/>
                  </a:moveTo>
                  <a:cubicBezTo>
                    <a:pt x="0" y="29690"/>
                    <a:pt x="29690" y="0"/>
                    <a:pt x="66315" y="0"/>
                  </a:cubicBezTo>
                  <a:lnTo>
                    <a:pt x="2586291" y="0"/>
                  </a:lnTo>
                  <a:cubicBezTo>
                    <a:pt x="2622916" y="0"/>
                    <a:pt x="2652606" y="29690"/>
                    <a:pt x="2652606" y="66315"/>
                  </a:cubicBezTo>
                  <a:lnTo>
                    <a:pt x="2652606" y="596836"/>
                  </a:lnTo>
                  <a:cubicBezTo>
                    <a:pt x="2652606" y="633461"/>
                    <a:pt x="2622916" y="663151"/>
                    <a:pt x="2586291" y="663151"/>
                  </a:cubicBezTo>
                  <a:lnTo>
                    <a:pt x="66315" y="663151"/>
                  </a:lnTo>
                  <a:cubicBezTo>
                    <a:pt x="29690" y="663151"/>
                    <a:pt x="0" y="633461"/>
                    <a:pt x="0" y="596836"/>
                  </a:cubicBezTo>
                  <a:lnTo>
                    <a:pt x="0" y="66315"/>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6093" tIns="46093" rIns="46093" bIns="46093" numCol="1" spcCol="1270" anchor="ctr" anchorCtr="0">
              <a:noAutofit/>
            </a:bodyPr>
            <a:lstStyle/>
            <a:p>
              <a:pPr lvl="0" algn="ctr" defTabSz="933450">
                <a:lnSpc>
                  <a:spcPct val="90000"/>
                </a:lnSpc>
                <a:spcBef>
                  <a:spcPct val="0"/>
                </a:spcBef>
                <a:spcAft>
                  <a:spcPct val="35000"/>
                </a:spcAft>
              </a:pPr>
              <a:r>
                <a:rPr lang="ro-RO" sz="3600" b="1" kern="1200" dirty="0">
                  <a:solidFill>
                    <a:schemeClr val="tx1"/>
                  </a:solidFill>
                  <a:latin typeface="Times New Roman" panose="02020603050405020304" pitchFamily="18" charset="0"/>
                  <a:cs typeface="Times New Roman" panose="02020603050405020304" pitchFamily="18" charset="0"/>
                </a:rPr>
                <a:t>Activitățile de educație fizică</a:t>
              </a:r>
              <a:endParaRPr lang="ru-RU" sz="3600" b="1" kern="1200" dirty="0">
                <a:solidFill>
                  <a:schemeClr val="tx1"/>
                </a:solidFill>
                <a:latin typeface="Times New Roman" panose="02020603050405020304" pitchFamily="18" charset="0"/>
                <a:cs typeface="Times New Roman" panose="02020603050405020304" pitchFamily="18" charset="0"/>
              </a:endParaRPr>
            </a:p>
          </p:txBody>
        </p:sp>
        <p:sp>
          <p:nvSpPr>
            <p:cNvPr id="7" name="Стрелка вправо 6"/>
            <p:cNvSpPr/>
            <p:nvPr/>
          </p:nvSpPr>
          <p:spPr>
            <a:xfrm rot="5400000">
              <a:off x="1453998" y="2008024"/>
              <a:ext cx="116051" cy="116051"/>
            </a:xfrm>
            <a:prstGeom prst="rightArrow">
              <a:avLst>
                <a:gd name="adj1" fmla="val 66700"/>
                <a:gd name="adj2" fmla="val 50000"/>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 name="Полилиния 7"/>
            <p:cNvSpPr/>
            <p:nvPr/>
          </p:nvSpPr>
          <p:spPr>
            <a:xfrm>
              <a:off x="185721" y="2182102"/>
              <a:ext cx="2652606" cy="663151"/>
            </a:xfrm>
            <a:custGeom>
              <a:avLst/>
              <a:gdLst>
                <a:gd name="connsiteX0" fmla="*/ 0 w 2652606"/>
                <a:gd name="connsiteY0" fmla="*/ 66315 h 663151"/>
                <a:gd name="connsiteX1" fmla="*/ 66315 w 2652606"/>
                <a:gd name="connsiteY1" fmla="*/ 0 h 663151"/>
                <a:gd name="connsiteX2" fmla="*/ 2586291 w 2652606"/>
                <a:gd name="connsiteY2" fmla="*/ 0 h 663151"/>
                <a:gd name="connsiteX3" fmla="*/ 2652606 w 2652606"/>
                <a:gd name="connsiteY3" fmla="*/ 66315 h 663151"/>
                <a:gd name="connsiteX4" fmla="*/ 2652606 w 2652606"/>
                <a:gd name="connsiteY4" fmla="*/ 596836 h 663151"/>
                <a:gd name="connsiteX5" fmla="*/ 2586291 w 2652606"/>
                <a:gd name="connsiteY5" fmla="*/ 663151 h 663151"/>
                <a:gd name="connsiteX6" fmla="*/ 66315 w 2652606"/>
                <a:gd name="connsiteY6" fmla="*/ 663151 h 663151"/>
                <a:gd name="connsiteX7" fmla="*/ 0 w 2652606"/>
                <a:gd name="connsiteY7" fmla="*/ 596836 h 663151"/>
                <a:gd name="connsiteX8" fmla="*/ 0 w 2652606"/>
                <a:gd name="connsiteY8" fmla="*/ 66315 h 66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2606" h="663151">
                  <a:moveTo>
                    <a:pt x="0" y="66315"/>
                  </a:moveTo>
                  <a:cubicBezTo>
                    <a:pt x="0" y="29690"/>
                    <a:pt x="29690" y="0"/>
                    <a:pt x="66315" y="0"/>
                  </a:cubicBezTo>
                  <a:lnTo>
                    <a:pt x="2586291" y="0"/>
                  </a:lnTo>
                  <a:cubicBezTo>
                    <a:pt x="2622916" y="0"/>
                    <a:pt x="2652606" y="29690"/>
                    <a:pt x="2652606" y="66315"/>
                  </a:cubicBezTo>
                  <a:lnTo>
                    <a:pt x="2652606" y="596836"/>
                  </a:lnTo>
                  <a:cubicBezTo>
                    <a:pt x="2652606" y="633461"/>
                    <a:pt x="2622916" y="663151"/>
                    <a:pt x="2586291" y="663151"/>
                  </a:cubicBezTo>
                  <a:lnTo>
                    <a:pt x="66315" y="663151"/>
                  </a:lnTo>
                  <a:cubicBezTo>
                    <a:pt x="29690" y="663151"/>
                    <a:pt x="0" y="633461"/>
                    <a:pt x="0" y="596836"/>
                  </a:cubicBezTo>
                  <a:lnTo>
                    <a:pt x="0" y="66315"/>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4823" tIns="44823" rIns="44823" bIns="44823" numCol="1" spcCol="1270" anchor="ctr" anchorCtr="0">
              <a:noAutofit/>
            </a:bodyPr>
            <a:lstStyle/>
            <a:p>
              <a:pPr lvl="0" algn="ctr" defTabSz="889000">
                <a:lnSpc>
                  <a:spcPct val="90000"/>
                </a:lnSpc>
                <a:spcBef>
                  <a:spcPct val="0"/>
                </a:spcBef>
                <a:spcAft>
                  <a:spcPct val="35000"/>
                </a:spcAft>
              </a:pPr>
              <a:r>
                <a:rPr lang="ro-RO" sz="2400" b="1" dirty="0">
                  <a:solidFill>
                    <a:schemeClr val="tx1"/>
                  </a:solidFill>
                  <a:latin typeface="Times New Roman" panose="02020603050405020304" pitchFamily="18" charset="0"/>
                  <a:cs typeface="Times New Roman" panose="02020603050405020304" pitchFamily="18" charset="0"/>
                </a:rPr>
                <a:t/>
              </a:r>
              <a:br>
                <a:rPr lang="ro-RO" sz="2400" b="1" dirty="0">
                  <a:solidFill>
                    <a:schemeClr val="tx1"/>
                  </a:solidFill>
                  <a:latin typeface="Times New Roman" panose="02020603050405020304" pitchFamily="18" charset="0"/>
                  <a:cs typeface="Times New Roman" panose="02020603050405020304" pitchFamily="18" charset="0"/>
                </a:rPr>
              </a:br>
              <a:r>
                <a:rPr lang="ro-RO" sz="2400" b="1" dirty="0">
                  <a:solidFill>
                    <a:schemeClr val="tx1"/>
                  </a:solidFill>
                  <a:latin typeface="Times New Roman" panose="02020603050405020304" pitchFamily="18" charset="0"/>
                  <a:cs typeface="Times New Roman" panose="02020603050405020304" pitchFamily="18" charset="0"/>
                </a:rPr>
                <a:t>3</a:t>
              </a:r>
              <a:r>
                <a:rPr lang="ro-RO" sz="2400" b="1" kern="1200" dirty="0">
                  <a:solidFill>
                    <a:schemeClr val="tx1"/>
                  </a:solidFill>
                  <a:latin typeface="Times New Roman" panose="02020603050405020304" pitchFamily="18" charset="0"/>
                  <a:cs typeface="Times New Roman" panose="02020603050405020304" pitchFamily="18" charset="0"/>
                </a:rPr>
                <a:t> ori în săptămână</a:t>
              </a:r>
            </a:p>
            <a:p>
              <a:pPr lvl="0" algn="ctr" defTabSz="889000">
                <a:lnSpc>
                  <a:spcPct val="90000"/>
                </a:lnSpc>
                <a:spcBef>
                  <a:spcPct val="0"/>
                </a:spcBef>
                <a:spcAft>
                  <a:spcPct val="35000"/>
                </a:spcAft>
              </a:pPr>
              <a:r>
                <a:rPr lang="ro-RO" sz="2400" b="1" dirty="0">
                  <a:solidFill>
                    <a:schemeClr val="tx1"/>
                  </a:solidFill>
                  <a:latin typeface="Times New Roman" panose="02020603050405020304" pitchFamily="18" charset="0"/>
                  <a:cs typeface="Times New Roman" panose="02020603050405020304" pitchFamily="18" charset="0"/>
                </a:rPr>
                <a:t>2 activități –antrenorul sportiv</a:t>
              </a:r>
            </a:p>
            <a:p>
              <a:pPr lvl="0" algn="ctr" defTabSz="889000">
                <a:lnSpc>
                  <a:spcPct val="90000"/>
                </a:lnSpc>
                <a:spcBef>
                  <a:spcPct val="0"/>
                </a:spcBef>
                <a:spcAft>
                  <a:spcPct val="35000"/>
                </a:spcAft>
              </a:pPr>
              <a:r>
                <a:rPr lang="ro-RO" sz="2400" b="1" dirty="0">
                  <a:solidFill>
                    <a:schemeClr val="tx1"/>
                  </a:solidFill>
                  <a:latin typeface="Times New Roman" panose="02020603050405020304" pitchFamily="18" charset="0"/>
                  <a:cs typeface="Times New Roman" panose="02020603050405020304" pitchFamily="18" charset="0"/>
                </a:rPr>
                <a:t>1 activitate -educatorul</a:t>
              </a:r>
            </a:p>
            <a:p>
              <a:pPr lvl="0" algn="ctr" defTabSz="889000">
                <a:lnSpc>
                  <a:spcPct val="90000"/>
                </a:lnSpc>
                <a:spcBef>
                  <a:spcPct val="0"/>
                </a:spcBef>
                <a:spcAft>
                  <a:spcPct val="35000"/>
                </a:spcAft>
              </a:pPr>
              <a:endParaRPr lang="ru-RU" sz="2400" b="1" kern="1200" dirty="0">
                <a:solidFill>
                  <a:schemeClr val="tx1"/>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3209692" y="1286847"/>
              <a:ext cx="2652606" cy="663151"/>
            </a:xfrm>
            <a:custGeom>
              <a:avLst/>
              <a:gdLst>
                <a:gd name="connsiteX0" fmla="*/ 0 w 2652606"/>
                <a:gd name="connsiteY0" fmla="*/ 66315 h 663151"/>
                <a:gd name="connsiteX1" fmla="*/ 66315 w 2652606"/>
                <a:gd name="connsiteY1" fmla="*/ 0 h 663151"/>
                <a:gd name="connsiteX2" fmla="*/ 2586291 w 2652606"/>
                <a:gd name="connsiteY2" fmla="*/ 0 h 663151"/>
                <a:gd name="connsiteX3" fmla="*/ 2652606 w 2652606"/>
                <a:gd name="connsiteY3" fmla="*/ 66315 h 663151"/>
                <a:gd name="connsiteX4" fmla="*/ 2652606 w 2652606"/>
                <a:gd name="connsiteY4" fmla="*/ 596836 h 663151"/>
                <a:gd name="connsiteX5" fmla="*/ 2586291 w 2652606"/>
                <a:gd name="connsiteY5" fmla="*/ 663151 h 663151"/>
                <a:gd name="connsiteX6" fmla="*/ 66315 w 2652606"/>
                <a:gd name="connsiteY6" fmla="*/ 663151 h 663151"/>
                <a:gd name="connsiteX7" fmla="*/ 0 w 2652606"/>
                <a:gd name="connsiteY7" fmla="*/ 596836 h 663151"/>
                <a:gd name="connsiteX8" fmla="*/ 0 w 2652606"/>
                <a:gd name="connsiteY8" fmla="*/ 66315 h 66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2606" h="663151">
                  <a:moveTo>
                    <a:pt x="0" y="66315"/>
                  </a:moveTo>
                  <a:cubicBezTo>
                    <a:pt x="0" y="29690"/>
                    <a:pt x="29690" y="0"/>
                    <a:pt x="66315" y="0"/>
                  </a:cubicBezTo>
                  <a:lnTo>
                    <a:pt x="2586291" y="0"/>
                  </a:lnTo>
                  <a:cubicBezTo>
                    <a:pt x="2622916" y="0"/>
                    <a:pt x="2652606" y="29690"/>
                    <a:pt x="2652606" y="66315"/>
                  </a:cubicBezTo>
                  <a:lnTo>
                    <a:pt x="2652606" y="596836"/>
                  </a:lnTo>
                  <a:cubicBezTo>
                    <a:pt x="2652606" y="633461"/>
                    <a:pt x="2622916" y="663151"/>
                    <a:pt x="2586291" y="663151"/>
                  </a:cubicBezTo>
                  <a:lnTo>
                    <a:pt x="66315" y="663151"/>
                  </a:lnTo>
                  <a:cubicBezTo>
                    <a:pt x="29690" y="663151"/>
                    <a:pt x="0" y="633461"/>
                    <a:pt x="0" y="596836"/>
                  </a:cubicBezTo>
                  <a:lnTo>
                    <a:pt x="0" y="66315"/>
                  </a:lnTo>
                  <a:close/>
                </a:path>
              </a:pathLst>
            </a:custGeom>
          </p:spPr>
          <p:style>
            <a:lnRef idx="2">
              <a:schemeClr val="lt1">
                <a:hueOff val="0"/>
                <a:satOff val="0"/>
                <a:lumOff val="0"/>
                <a:alphaOff val="0"/>
              </a:schemeClr>
            </a:lnRef>
            <a:fillRef idx="1">
              <a:schemeClr val="accent5">
                <a:hueOff val="-515611"/>
                <a:satOff val="-6008"/>
                <a:lumOff val="-1079"/>
                <a:alphaOff val="0"/>
              </a:schemeClr>
            </a:fillRef>
            <a:effectRef idx="0">
              <a:schemeClr val="accent5">
                <a:hueOff val="-515611"/>
                <a:satOff val="-6008"/>
                <a:lumOff val="-1079"/>
                <a:alphaOff val="0"/>
              </a:schemeClr>
            </a:effectRef>
            <a:fontRef idx="minor">
              <a:schemeClr val="lt1"/>
            </a:fontRef>
          </p:style>
          <p:txBody>
            <a:bodyPr spcFirstLastPara="0" vert="horz" wrap="square" lIns="46093" tIns="46093" rIns="46093" bIns="46093" numCol="1" spcCol="1270" anchor="ctr" anchorCtr="0">
              <a:noAutofit/>
            </a:bodyPr>
            <a:lstStyle/>
            <a:p>
              <a:pPr lvl="0" algn="ctr" defTabSz="933450">
                <a:lnSpc>
                  <a:spcPct val="90000"/>
                </a:lnSpc>
                <a:spcBef>
                  <a:spcPct val="0"/>
                </a:spcBef>
                <a:spcAft>
                  <a:spcPct val="35000"/>
                </a:spcAft>
              </a:pPr>
              <a:r>
                <a:rPr lang="ro-RO" sz="3600" b="1" kern="1200" dirty="0">
                  <a:solidFill>
                    <a:schemeClr val="tx1"/>
                  </a:solidFill>
                  <a:latin typeface="Times New Roman" panose="02020603050405020304" pitchFamily="18" charset="0"/>
                  <a:cs typeface="Times New Roman" panose="02020603050405020304" pitchFamily="18" charset="0"/>
                </a:rPr>
                <a:t>Ora sănătății și securității</a:t>
              </a:r>
              <a:endParaRPr lang="ru-RU" sz="3600" b="1" kern="1200" dirty="0">
                <a:solidFill>
                  <a:schemeClr val="tx1"/>
                </a:solidFill>
                <a:latin typeface="Times New Roman" panose="02020603050405020304" pitchFamily="18" charset="0"/>
                <a:cs typeface="Times New Roman" panose="02020603050405020304" pitchFamily="18" charset="0"/>
              </a:endParaRPr>
            </a:p>
          </p:txBody>
        </p:sp>
        <p:sp>
          <p:nvSpPr>
            <p:cNvPr id="10" name="Стрелка вправо 9"/>
            <p:cNvSpPr/>
            <p:nvPr/>
          </p:nvSpPr>
          <p:spPr>
            <a:xfrm rot="5400000">
              <a:off x="4477970" y="2008024"/>
              <a:ext cx="116051" cy="116051"/>
            </a:xfrm>
            <a:prstGeom prst="rightArrow">
              <a:avLst>
                <a:gd name="adj1" fmla="val 66700"/>
                <a:gd name="adj2" fmla="val 50000"/>
              </a:avLst>
            </a:prstGeom>
          </p:spPr>
          <p:style>
            <a:lnRef idx="0">
              <a:schemeClr val="lt1">
                <a:hueOff val="0"/>
                <a:satOff val="0"/>
                <a:lumOff val="0"/>
                <a:alphaOff val="0"/>
              </a:schemeClr>
            </a:lnRef>
            <a:fillRef idx="1">
              <a:schemeClr val="accent5">
                <a:hueOff val="-515611"/>
                <a:satOff val="-6008"/>
                <a:lumOff val="-1079"/>
                <a:alphaOff val="0"/>
              </a:schemeClr>
            </a:fillRef>
            <a:effectRef idx="0">
              <a:schemeClr val="accent5">
                <a:hueOff val="-515611"/>
                <a:satOff val="-6008"/>
                <a:lumOff val="-1079"/>
                <a:alphaOff val="0"/>
              </a:schemeClr>
            </a:effectRef>
            <a:fontRef idx="minor">
              <a:schemeClr val="lt1"/>
            </a:fontRef>
          </p:style>
        </p:sp>
        <p:sp>
          <p:nvSpPr>
            <p:cNvPr id="11" name="Полилиния 10"/>
            <p:cNvSpPr/>
            <p:nvPr/>
          </p:nvSpPr>
          <p:spPr>
            <a:xfrm>
              <a:off x="3209692" y="2182102"/>
              <a:ext cx="2652606" cy="663151"/>
            </a:xfrm>
            <a:custGeom>
              <a:avLst/>
              <a:gdLst>
                <a:gd name="connsiteX0" fmla="*/ 0 w 2652606"/>
                <a:gd name="connsiteY0" fmla="*/ 66315 h 663151"/>
                <a:gd name="connsiteX1" fmla="*/ 66315 w 2652606"/>
                <a:gd name="connsiteY1" fmla="*/ 0 h 663151"/>
                <a:gd name="connsiteX2" fmla="*/ 2586291 w 2652606"/>
                <a:gd name="connsiteY2" fmla="*/ 0 h 663151"/>
                <a:gd name="connsiteX3" fmla="*/ 2652606 w 2652606"/>
                <a:gd name="connsiteY3" fmla="*/ 66315 h 663151"/>
                <a:gd name="connsiteX4" fmla="*/ 2652606 w 2652606"/>
                <a:gd name="connsiteY4" fmla="*/ 596836 h 663151"/>
                <a:gd name="connsiteX5" fmla="*/ 2586291 w 2652606"/>
                <a:gd name="connsiteY5" fmla="*/ 663151 h 663151"/>
                <a:gd name="connsiteX6" fmla="*/ 66315 w 2652606"/>
                <a:gd name="connsiteY6" fmla="*/ 663151 h 663151"/>
                <a:gd name="connsiteX7" fmla="*/ 0 w 2652606"/>
                <a:gd name="connsiteY7" fmla="*/ 596836 h 663151"/>
                <a:gd name="connsiteX8" fmla="*/ 0 w 2652606"/>
                <a:gd name="connsiteY8" fmla="*/ 66315 h 66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2606" h="663151">
                  <a:moveTo>
                    <a:pt x="0" y="66315"/>
                  </a:moveTo>
                  <a:cubicBezTo>
                    <a:pt x="0" y="29690"/>
                    <a:pt x="29690" y="0"/>
                    <a:pt x="66315" y="0"/>
                  </a:cubicBezTo>
                  <a:lnTo>
                    <a:pt x="2586291" y="0"/>
                  </a:lnTo>
                  <a:cubicBezTo>
                    <a:pt x="2622916" y="0"/>
                    <a:pt x="2652606" y="29690"/>
                    <a:pt x="2652606" y="66315"/>
                  </a:cubicBezTo>
                  <a:lnTo>
                    <a:pt x="2652606" y="596836"/>
                  </a:lnTo>
                  <a:cubicBezTo>
                    <a:pt x="2652606" y="633461"/>
                    <a:pt x="2622916" y="663151"/>
                    <a:pt x="2586291" y="663151"/>
                  </a:cubicBezTo>
                  <a:lnTo>
                    <a:pt x="66315" y="663151"/>
                  </a:lnTo>
                  <a:cubicBezTo>
                    <a:pt x="29690" y="663151"/>
                    <a:pt x="0" y="633461"/>
                    <a:pt x="0" y="596836"/>
                  </a:cubicBezTo>
                  <a:lnTo>
                    <a:pt x="0" y="66315"/>
                  </a:lnTo>
                  <a:close/>
                </a:path>
              </a:pathLst>
            </a:custGeom>
          </p:spPr>
          <p:style>
            <a:lnRef idx="2">
              <a:schemeClr val="accent5">
                <a:tint val="40000"/>
                <a:alpha val="90000"/>
                <a:hueOff val="-328788"/>
                <a:satOff val="-9779"/>
                <a:lumOff val="-522"/>
                <a:alphaOff val="0"/>
              </a:schemeClr>
            </a:lnRef>
            <a:fillRef idx="1">
              <a:schemeClr val="accent5">
                <a:tint val="40000"/>
                <a:alpha val="90000"/>
                <a:hueOff val="-328788"/>
                <a:satOff val="-9779"/>
                <a:lumOff val="-522"/>
                <a:alphaOff val="0"/>
              </a:schemeClr>
            </a:fillRef>
            <a:effectRef idx="0">
              <a:schemeClr val="accent5">
                <a:tint val="40000"/>
                <a:alpha val="90000"/>
                <a:hueOff val="-328788"/>
                <a:satOff val="-9779"/>
                <a:lumOff val="-522"/>
                <a:alphaOff val="0"/>
              </a:schemeClr>
            </a:effectRef>
            <a:fontRef idx="minor">
              <a:schemeClr val="dk1">
                <a:hueOff val="0"/>
                <a:satOff val="0"/>
                <a:lumOff val="0"/>
                <a:alphaOff val="0"/>
              </a:schemeClr>
            </a:fontRef>
          </p:style>
          <p:txBody>
            <a:bodyPr spcFirstLastPara="0" vert="horz" wrap="square" lIns="44823" tIns="44823" rIns="44823" bIns="44823" numCol="1" spcCol="1270" anchor="ctr" anchorCtr="0">
              <a:noAutofit/>
            </a:bodyPr>
            <a:lstStyle/>
            <a:p>
              <a:pPr lvl="0" algn="ctr" defTabSz="889000">
                <a:lnSpc>
                  <a:spcPct val="90000"/>
                </a:lnSpc>
                <a:spcBef>
                  <a:spcPct val="0"/>
                </a:spcBef>
                <a:spcAft>
                  <a:spcPct val="35000"/>
                </a:spcAft>
              </a:pPr>
              <a:r>
                <a:rPr lang="ro-RO" sz="2400" b="1" kern="1200" dirty="0">
                  <a:solidFill>
                    <a:schemeClr val="tx1"/>
                  </a:solidFill>
                  <a:latin typeface="Times New Roman" panose="02020603050405020304" pitchFamily="18" charset="0"/>
                  <a:cs typeface="Times New Roman" panose="02020603050405020304" pitchFamily="18" charset="0"/>
                </a:rPr>
                <a:t>1 dată în lună,începând cu grupa medie</a:t>
              </a:r>
              <a:endParaRPr lang="ru-RU" sz="2400" b="1"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6233664" y="1286847"/>
              <a:ext cx="2652606" cy="663151"/>
            </a:xfrm>
            <a:custGeom>
              <a:avLst/>
              <a:gdLst>
                <a:gd name="connsiteX0" fmla="*/ 0 w 2652606"/>
                <a:gd name="connsiteY0" fmla="*/ 66315 h 663151"/>
                <a:gd name="connsiteX1" fmla="*/ 66315 w 2652606"/>
                <a:gd name="connsiteY1" fmla="*/ 0 h 663151"/>
                <a:gd name="connsiteX2" fmla="*/ 2586291 w 2652606"/>
                <a:gd name="connsiteY2" fmla="*/ 0 h 663151"/>
                <a:gd name="connsiteX3" fmla="*/ 2652606 w 2652606"/>
                <a:gd name="connsiteY3" fmla="*/ 66315 h 663151"/>
                <a:gd name="connsiteX4" fmla="*/ 2652606 w 2652606"/>
                <a:gd name="connsiteY4" fmla="*/ 596836 h 663151"/>
                <a:gd name="connsiteX5" fmla="*/ 2586291 w 2652606"/>
                <a:gd name="connsiteY5" fmla="*/ 663151 h 663151"/>
                <a:gd name="connsiteX6" fmla="*/ 66315 w 2652606"/>
                <a:gd name="connsiteY6" fmla="*/ 663151 h 663151"/>
                <a:gd name="connsiteX7" fmla="*/ 0 w 2652606"/>
                <a:gd name="connsiteY7" fmla="*/ 596836 h 663151"/>
                <a:gd name="connsiteX8" fmla="*/ 0 w 2652606"/>
                <a:gd name="connsiteY8" fmla="*/ 66315 h 66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2606" h="663151">
                  <a:moveTo>
                    <a:pt x="0" y="66315"/>
                  </a:moveTo>
                  <a:cubicBezTo>
                    <a:pt x="0" y="29690"/>
                    <a:pt x="29690" y="0"/>
                    <a:pt x="66315" y="0"/>
                  </a:cubicBezTo>
                  <a:lnTo>
                    <a:pt x="2586291" y="0"/>
                  </a:lnTo>
                  <a:cubicBezTo>
                    <a:pt x="2622916" y="0"/>
                    <a:pt x="2652606" y="29690"/>
                    <a:pt x="2652606" y="66315"/>
                  </a:cubicBezTo>
                  <a:lnTo>
                    <a:pt x="2652606" y="596836"/>
                  </a:lnTo>
                  <a:cubicBezTo>
                    <a:pt x="2652606" y="633461"/>
                    <a:pt x="2622916" y="663151"/>
                    <a:pt x="2586291" y="663151"/>
                  </a:cubicBezTo>
                  <a:lnTo>
                    <a:pt x="66315" y="663151"/>
                  </a:lnTo>
                  <a:cubicBezTo>
                    <a:pt x="29690" y="663151"/>
                    <a:pt x="0" y="633461"/>
                    <a:pt x="0" y="596836"/>
                  </a:cubicBezTo>
                  <a:lnTo>
                    <a:pt x="0" y="66315"/>
                  </a:lnTo>
                  <a:close/>
                </a:path>
              </a:pathLst>
            </a:custGeom>
          </p:spPr>
          <p:style>
            <a:lnRef idx="2">
              <a:schemeClr val="lt1">
                <a:hueOff val="0"/>
                <a:satOff val="0"/>
                <a:lumOff val="0"/>
                <a:alphaOff val="0"/>
              </a:schemeClr>
            </a:lnRef>
            <a:fillRef idx="1">
              <a:schemeClr val="accent5">
                <a:hueOff val="-1031223"/>
                <a:satOff val="-12017"/>
                <a:lumOff val="-2158"/>
                <a:alphaOff val="0"/>
              </a:schemeClr>
            </a:fillRef>
            <a:effectRef idx="0">
              <a:schemeClr val="accent5">
                <a:hueOff val="-1031223"/>
                <a:satOff val="-12017"/>
                <a:lumOff val="-2158"/>
                <a:alphaOff val="0"/>
              </a:schemeClr>
            </a:effectRef>
            <a:fontRef idx="minor">
              <a:schemeClr val="lt1"/>
            </a:fontRef>
          </p:style>
          <p:txBody>
            <a:bodyPr spcFirstLastPara="0" vert="horz" wrap="square" lIns="46093" tIns="46093" rIns="46093" bIns="46093" numCol="1" spcCol="1270" anchor="ctr" anchorCtr="0">
              <a:noAutofit/>
            </a:bodyPr>
            <a:lstStyle/>
            <a:p>
              <a:pPr lvl="0" algn="ctr" defTabSz="933450">
                <a:lnSpc>
                  <a:spcPct val="90000"/>
                </a:lnSpc>
                <a:spcBef>
                  <a:spcPct val="0"/>
                </a:spcBef>
                <a:spcAft>
                  <a:spcPct val="35000"/>
                </a:spcAft>
              </a:pPr>
              <a:r>
                <a:rPr lang="ro-RO" sz="3600" b="1" kern="1200" dirty="0">
                  <a:solidFill>
                    <a:schemeClr val="tx1"/>
                  </a:solidFill>
                  <a:latin typeface="Times New Roman" panose="02020603050405020304" pitchFamily="18" charset="0"/>
                  <a:cs typeface="Times New Roman" panose="02020603050405020304" pitchFamily="18" charset="0"/>
                </a:rPr>
                <a:t>Ora de înot</a:t>
              </a:r>
              <a:endParaRPr lang="ru-RU" sz="3600" b="1" kern="1200" dirty="0">
                <a:solidFill>
                  <a:schemeClr val="tx1"/>
                </a:solidFill>
                <a:latin typeface="Times New Roman" panose="02020603050405020304" pitchFamily="18" charset="0"/>
                <a:cs typeface="Times New Roman" panose="02020603050405020304" pitchFamily="18" charset="0"/>
              </a:endParaRPr>
            </a:p>
          </p:txBody>
        </p:sp>
        <p:sp>
          <p:nvSpPr>
            <p:cNvPr id="13" name="Стрелка вправо 12"/>
            <p:cNvSpPr/>
            <p:nvPr/>
          </p:nvSpPr>
          <p:spPr>
            <a:xfrm rot="5400000">
              <a:off x="7501941" y="2008024"/>
              <a:ext cx="116051" cy="116051"/>
            </a:xfrm>
            <a:prstGeom prst="rightArrow">
              <a:avLst>
                <a:gd name="adj1" fmla="val 66700"/>
                <a:gd name="adj2" fmla="val 50000"/>
              </a:avLst>
            </a:prstGeom>
          </p:spPr>
          <p:style>
            <a:lnRef idx="0">
              <a:schemeClr val="lt1">
                <a:hueOff val="0"/>
                <a:satOff val="0"/>
                <a:lumOff val="0"/>
                <a:alphaOff val="0"/>
              </a:schemeClr>
            </a:lnRef>
            <a:fillRef idx="1">
              <a:schemeClr val="accent5">
                <a:hueOff val="-1031223"/>
                <a:satOff val="-12017"/>
                <a:lumOff val="-2158"/>
                <a:alphaOff val="0"/>
              </a:schemeClr>
            </a:fillRef>
            <a:effectRef idx="0">
              <a:schemeClr val="accent5">
                <a:hueOff val="-1031223"/>
                <a:satOff val="-12017"/>
                <a:lumOff val="-2158"/>
                <a:alphaOff val="0"/>
              </a:schemeClr>
            </a:effectRef>
            <a:fontRef idx="minor">
              <a:schemeClr val="lt1"/>
            </a:fontRef>
          </p:style>
        </p:sp>
        <p:sp>
          <p:nvSpPr>
            <p:cNvPr id="14" name="Полилиния 13"/>
            <p:cNvSpPr/>
            <p:nvPr/>
          </p:nvSpPr>
          <p:spPr>
            <a:xfrm>
              <a:off x="6233664" y="2182102"/>
              <a:ext cx="2652606" cy="663151"/>
            </a:xfrm>
            <a:custGeom>
              <a:avLst/>
              <a:gdLst>
                <a:gd name="connsiteX0" fmla="*/ 0 w 2652606"/>
                <a:gd name="connsiteY0" fmla="*/ 66315 h 663151"/>
                <a:gd name="connsiteX1" fmla="*/ 66315 w 2652606"/>
                <a:gd name="connsiteY1" fmla="*/ 0 h 663151"/>
                <a:gd name="connsiteX2" fmla="*/ 2586291 w 2652606"/>
                <a:gd name="connsiteY2" fmla="*/ 0 h 663151"/>
                <a:gd name="connsiteX3" fmla="*/ 2652606 w 2652606"/>
                <a:gd name="connsiteY3" fmla="*/ 66315 h 663151"/>
                <a:gd name="connsiteX4" fmla="*/ 2652606 w 2652606"/>
                <a:gd name="connsiteY4" fmla="*/ 596836 h 663151"/>
                <a:gd name="connsiteX5" fmla="*/ 2586291 w 2652606"/>
                <a:gd name="connsiteY5" fmla="*/ 663151 h 663151"/>
                <a:gd name="connsiteX6" fmla="*/ 66315 w 2652606"/>
                <a:gd name="connsiteY6" fmla="*/ 663151 h 663151"/>
                <a:gd name="connsiteX7" fmla="*/ 0 w 2652606"/>
                <a:gd name="connsiteY7" fmla="*/ 596836 h 663151"/>
                <a:gd name="connsiteX8" fmla="*/ 0 w 2652606"/>
                <a:gd name="connsiteY8" fmla="*/ 66315 h 66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2606" h="663151">
                  <a:moveTo>
                    <a:pt x="0" y="66315"/>
                  </a:moveTo>
                  <a:cubicBezTo>
                    <a:pt x="0" y="29690"/>
                    <a:pt x="29690" y="0"/>
                    <a:pt x="66315" y="0"/>
                  </a:cubicBezTo>
                  <a:lnTo>
                    <a:pt x="2586291" y="0"/>
                  </a:lnTo>
                  <a:cubicBezTo>
                    <a:pt x="2622916" y="0"/>
                    <a:pt x="2652606" y="29690"/>
                    <a:pt x="2652606" y="66315"/>
                  </a:cubicBezTo>
                  <a:lnTo>
                    <a:pt x="2652606" y="596836"/>
                  </a:lnTo>
                  <a:cubicBezTo>
                    <a:pt x="2652606" y="633461"/>
                    <a:pt x="2622916" y="663151"/>
                    <a:pt x="2586291" y="663151"/>
                  </a:cubicBezTo>
                  <a:lnTo>
                    <a:pt x="66315" y="663151"/>
                  </a:lnTo>
                  <a:cubicBezTo>
                    <a:pt x="29690" y="663151"/>
                    <a:pt x="0" y="633461"/>
                    <a:pt x="0" y="596836"/>
                  </a:cubicBezTo>
                  <a:lnTo>
                    <a:pt x="0" y="66315"/>
                  </a:lnTo>
                  <a:close/>
                </a:path>
              </a:pathLst>
            </a:custGeom>
          </p:spPr>
          <p:style>
            <a:lnRef idx="2">
              <a:schemeClr val="accent5">
                <a:tint val="40000"/>
                <a:alpha val="90000"/>
                <a:hueOff val="-657577"/>
                <a:satOff val="-19558"/>
                <a:lumOff val="-1044"/>
                <a:alphaOff val="0"/>
              </a:schemeClr>
            </a:lnRef>
            <a:fillRef idx="1">
              <a:schemeClr val="accent5">
                <a:tint val="40000"/>
                <a:alpha val="90000"/>
                <a:hueOff val="-657577"/>
                <a:satOff val="-19558"/>
                <a:lumOff val="-1044"/>
                <a:alphaOff val="0"/>
              </a:schemeClr>
            </a:fillRef>
            <a:effectRef idx="0">
              <a:schemeClr val="accent5">
                <a:tint val="40000"/>
                <a:alpha val="90000"/>
                <a:hueOff val="-657577"/>
                <a:satOff val="-19558"/>
                <a:lumOff val="-1044"/>
                <a:alphaOff val="0"/>
              </a:schemeClr>
            </a:effectRef>
            <a:fontRef idx="minor">
              <a:schemeClr val="dk1">
                <a:hueOff val="0"/>
                <a:satOff val="0"/>
                <a:lumOff val="0"/>
                <a:alphaOff val="0"/>
              </a:schemeClr>
            </a:fontRef>
          </p:style>
          <p:txBody>
            <a:bodyPr spcFirstLastPara="0" vert="horz" wrap="square" lIns="44823" tIns="44823" rIns="44823" bIns="44823" numCol="1" spcCol="1270" anchor="ctr" anchorCtr="0">
              <a:noAutofit/>
            </a:bodyPr>
            <a:lstStyle/>
            <a:p>
              <a:pPr lvl="0" algn="ctr" defTabSz="889000">
                <a:lnSpc>
                  <a:spcPct val="90000"/>
                </a:lnSpc>
                <a:spcBef>
                  <a:spcPct val="0"/>
                </a:spcBef>
                <a:spcAft>
                  <a:spcPct val="35000"/>
                </a:spcAft>
              </a:pPr>
              <a:r>
                <a:rPr lang="ro-RO" sz="2400" b="1" kern="1200" dirty="0">
                  <a:solidFill>
                    <a:schemeClr val="tx1"/>
                  </a:solidFill>
                  <a:latin typeface="Times New Roman" panose="02020603050405020304" pitchFamily="18" charset="0"/>
                  <a:cs typeface="Times New Roman" panose="02020603050405020304" pitchFamily="18" charset="0"/>
                </a:rPr>
                <a:t>1 dată în săptămână</a:t>
              </a:r>
              <a:endParaRPr lang="ru-RU" sz="2400" b="1"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xmlns="" val="2307573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chemă logică: conector 19">
            <a:extLst>
              <a:ext uri="{FF2B5EF4-FFF2-40B4-BE49-F238E27FC236}">
                <a16:creationId xmlns:a16="http://schemas.microsoft.com/office/drawing/2014/main" xmlns="" id="{223694DE-D5C4-4F7E-9C44-11E57E86CCE4}"/>
              </a:ext>
            </a:extLst>
          </p:cNvPr>
          <p:cNvSpPr/>
          <p:nvPr/>
        </p:nvSpPr>
        <p:spPr>
          <a:xfrm>
            <a:off x="7308304" y="3147820"/>
            <a:ext cx="864096" cy="85724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9" name="Schemă logică: conector 18">
            <a:extLst>
              <a:ext uri="{FF2B5EF4-FFF2-40B4-BE49-F238E27FC236}">
                <a16:creationId xmlns:a16="http://schemas.microsoft.com/office/drawing/2014/main" xmlns="" id="{489FF46E-0217-4D32-926B-7AC04B8AD42A}"/>
              </a:ext>
            </a:extLst>
          </p:cNvPr>
          <p:cNvSpPr/>
          <p:nvPr/>
        </p:nvSpPr>
        <p:spPr>
          <a:xfrm>
            <a:off x="731098" y="3206861"/>
            <a:ext cx="864096" cy="88123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Заголовок 1"/>
          <p:cNvSpPr>
            <a:spLocks noGrp="1"/>
          </p:cNvSpPr>
          <p:nvPr>
            <p:ph type="title"/>
          </p:nvPr>
        </p:nvSpPr>
        <p:spPr>
          <a:xfrm>
            <a:off x="0" y="116632"/>
            <a:ext cx="9144000" cy="5110504"/>
          </a:xfrm>
        </p:spPr>
        <p:txBody>
          <a:bodyPr/>
          <a:lstStyle/>
          <a:p>
            <a:pPr marL="0" indent="0" algn="ctr">
              <a:buNone/>
            </a:pPr>
            <a:r>
              <a:rPr lang="ro-RO" sz="3600" b="0" dirty="0">
                <a:ln w="0">
                  <a:solidFill>
                    <a:schemeClr val="bg2">
                      <a:lumMod val="25000"/>
                    </a:schemeClr>
                  </a:solidFill>
                </a:ln>
                <a:solidFill>
                  <a:schemeClr val="bg2">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a:t>
            </a:r>
            <a:r>
              <a:rPr lang="vi-VN" sz="3600" b="0" dirty="0">
                <a:ln w="0">
                  <a:solidFill>
                    <a:schemeClr val="bg2">
                      <a:lumMod val="25000"/>
                    </a:schemeClr>
                  </a:solidFill>
                </a:ln>
                <a:solidFill>
                  <a:schemeClr val="bg2">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ipuri de activităţi de educaţie fizică: </a:t>
            </a:r>
            <a:r>
              <a:rPr lang="ro-RO" sz="2000" b="0" dirty="0">
                <a:ln>
                  <a:solidFill>
                    <a:schemeClr val="bg2">
                      <a:lumMod val="25000"/>
                    </a:schemeClr>
                  </a:solidFill>
                </a:ln>
                <a:solidFill>
                  <a:schemeClr val="bg2">
                    <a:lumMod val="25000"/>
                  </a:schemeClr>
                </a:solidFill>
              </a:rPr>
              <a:t/>
            </a:r>
            <a:br>
              <a:rPr lang="ro-RO" sz="2000" b="0" dirty="0">
                <a:ln>
                  <a:solidFill>
                    <a:schemeClr val="bg2">
                      <a:lumMod val="25000"/>
                    </a:schemeClr>
                  </a:solidFill>
                </a:ln>
                <a:solidFill>
                  <a:schemeClr val="bg2">
                    <a:lumMod val="25000"/>
                  </a:schemeClr>
                </a:solidFill>
              </a:rPr>
            </a:br>
            <a:r>
              <a:rPr lang="ro-RO" sz="2000" b="0" dirty="0">
                <a:ln>
                  <a:solidFill>
                    <a:schemeClr val="bg2">
                      <a:lumMod val="25000"/>
                    </a:schemeClr>
                  </a:solidFill>
                </a:ln>
                <a:solidFill>
                  <a:schemeClr val="bg2">
                    <a:lumMod val="25000"/>
                  </a:schemeClr>
                </a:solidFill>
              </a:rPr>
              <a:t/>
            </a:r>
            <a:br>
              <a:rPr lang="ro-RO" sz="2000" b="0" dirty="0">
                <a:ln>
                  <a:solidFill>
                    <a:schemeClr val="bg2">
                      <a:lumMod val="25000"/>
                    </a:schemeClr>
                  </a:solidFill>
                </a:ln>
                <a:solidFill>
                  <a:schemeClr val="bg2">
                    <a:lumMod val="25000"/>
                  </a:schemeClr>
                </a:solidFill>
              </a:rPr>
            </a:br>
            <a:r>
              <a:rPr lang="ro-RO" sz="2000" b="0" dirty="0"/>
              <a:t/>
            </a:r>
            <a:br>
              <a:rPr lang="ro-RO" sz="2000" b="0" dirty="0"/>
            </a:br>
            <a:r>
              <a:rPr lang="ro-RO" sz="2000" b="0" dirty="0"/>
              <a:t/>
            </a:r>
            <a:br>
              <a:rPr lang="ro-RO" sz="2000" b="0" dirty="0"/>
            </a:br>
            <a:endParaRPr lang="ru-RU" sz="2000" dirty="0"/>
          </a:p>
        </p:txBody>
      </p:sp>
      <p:pic>
        <p:nvPicPr>
          <p:cNvPr id="8" name="Imagine 7">
            <a:extLst>
              <a:ext uri="{FF2B5EF4-FFF2-40B4-BE49-F238E27FC236}">
                <a16:creationId xmlns:a16="http://schemas.microsoft.com/office/drawing/2014/main" xmlns="" id="{CC7A0A37-B74D-4065-8FCC-82D46F27D8F1}"/>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3075" t="2750" r="15739"/>
          <a:stretch/>
        </p:blipFill>
        <p:spPr>
          <a:xfrm>
            <a:off x="2326292" y="980728"/>
            <a:ext cx="3892206" cy="5426262"/>
          </a:xfrm>
          <a:prstGeom prst="roundRect">
            <a:avLst>
              <a:gd name="adj" fmla="val 8594"/>
            </a:avLst>
          </a:prstGeom>
          <a:solidFill>
            <a:srgbClr val="FFFFFF">
              <a:shade val="85000"/>
            </a:srgbClr>
          </a:solidFill>
          <a:ln>
            <a:noFill/>
          </a:ln>
          <a:effectLst/>
        </p:spPr>
      </p:pic>
      <p:sp>
        <p:nvSpPr>
          <p:cNvPr id="9" name="Oval 8">
            <a:extLst>
              <a:ext uri="{FF2B5EF4-FFF2-40B4-BE49-F238E27FC236}">
                <a16:creationId xmlns:a16="http://schemas.microsoft.com/office/drawing/2014/main" xmlns="" id="{16162702-558A-4DD3-B24C-559849AAB179}"/>
              </a:ext>
            </a:extLst>
          </p:cNvPr>
          <p:cNvSpPr/>
          <p:nvPr/>
        </p:nvSpPr>
        <p:spPr>
          <a:xfrm>
            <a:off x="236012" y="4253611"/>
            <a:ext cx="1872208" cy="1944216"/>
          </a:xfrm>
          <a:prstGeom prst="ellipse">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000" b="1" dirty="0">
                <a:solidFill>
                  <a:schemeClr val="tx1"/>
                </a:solidFill>
                <a:latin typeface="Times New Roman" panose="02020603050405020304" pitchFamily="18" charset="0"/>
                <a:cs typeface="Times New Roman" panose="02020603050405020304" pitchFamily="18" charset="0"/>
              </a:rPr>
              <a:t>Activități de verificare</a:t>
            </a:r>
          </a:p>
          <a:p>
            <a:pPr algn="ctr"/>
            <a:endParaRPr lang="ro-RO" dirty="0"/>
          </a:p>
        </p:txBody>
      </p:sp>
      <p:pic>
        <p:nvPicPr>
          <p:cNvPr id="12" name="Grafic 11" descr="Minge de fotbal">
            <a:extLst>
              <a:ext uri="{FF2B5EF4-FFF2-40B4-BE49-F238E27FC236}">
                <a16:creationId xmlns:a16="http://schemas.microsoft.com/office/drawing/2014/main" xmlns="" id="{6937FCC2-D128-41E7-9B95-AD0CDD85C71C}"/>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67394" y="3046506"/>
            <a:ext cx="1168633" cy="1168633"/>
          </a:xfrm>
          <a:prstGeom prst="rect">
            <a:avLst/>
          </a:prstGeom>
        </p:spPr>
      </p:pic>
      <p:sp>
        <p:nvSpPr>
          <p:cNvPr id="14" name="Oval 13">
            <a:extLst>
              <a:ext uri="{FF2B5EF4-FFF2-40B4-BE49-F238E27FC236}">
                <a16:creationId xmlns:a16="http://schemas.microsoft.com/office/drawing/2014/main" xmlns="" id="{794C7DF2-01F1-4571-841D-119FD3A23349}"/>
              </a:ext>
            </a:extLst>
          </p:cNvPr>
          <p:cNvSpPr/>
          <p:nvPr/>
        </p:nvSpPr>
        <p:spPr>
          <a:xfrm>
            <a:off x="170864" y="1088740"/>
            <a:ext cx="1937355" cy="1944216"/>
          </a:xfrm>
          <a:prstGeom prst="ellipse">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latin typeface="Times New Roman" panose="02020603050405020304" pitchFamily="18" charset="0"/>
                <a:cs typeface="Times New Roman" panose="02020603050405020304" pitchFamily="18" charset="0"/>
              </a:rPr>
              <a:t>Activităţi de învăţare </a:t>
            </a:r>
            <a:endParaRPr lang="ro-RO" sz="2000" b="1" dirty="0">
              <a:solidFill>
                <a:schemeClr val="tx1"/>
              </a:solidFill>
              <a:latin typeface="Times New Roman" panose="02020603050405020304" pitchFamily="18" charset="0"/>
              <a:cs typeface="Times New Roman" panose="02020603050405020304" pitchFamily="18" charset="0"/>
            </a:endParaRPr>
          </a:p>
          <a:p>
            <a:pPr algn="ctr"/>
            <a:endParaRPr lang="ro-RO" dirty="0"/>
          </a:p>
        </p:txBody>
      </p:sp>
      <p:sp>
        <p:nvSpPr>
          <p:cNvPr id="16" name="Oval 15">
            <a:extLst>
              <a:ext uri="{FF2B5EF4-FFF2-40B4-BE49-F238E27FC236}">
                <a16:creationId xmlns:a16="http://schemas.microsoft.com/office/drawing/2014/main" xmlns="" id="{96A5335A-D478-4CEE-8FCA-B29D1C6B9A88}"/>
              </a:ext>
            </a:extLst>
          </p:cNvPr>
          <p:cNvSpPr/>
          <p:nvPr/>
        </p:nvSpPr>
        <p:spPr>
          <a:xfrm>
            <a:off x="6745144" y="980728"/>
            <a:ext cx="2075328" cy="1944216"/>
          </a:xfrm>
          <a:prstGeom prst="ellipse">
            <a:avLst/>
          </a:prstGeom>
          <a:solidFill>
            <a:schemeClr val="bg1">
              <a:lumMod val="9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000" b="1" dirty="0">
                <a:solidFill>
                  <a:schemeClr val="tx1"/>
                </a:solidFill>
                <a:latin typeface="Times New Roman" panose="02020603050405020304" pitchFamily="18" charset="0"/>
                <a:cs typeface="Times New Roman" panose="02020603050405020304" pitchFamily="18" charset="0"/>
              </a:rPr>
              <a:t>Activități de consolidare</a:t>
            </a:r>
          </a:p>
          <a:p>
            <a:pPr algn="ctr"/>
            <a:endParaRPr lang="ro-RO" dirty="0"/>
          </a:p>
        </p:txBody>
      </p:sp>
      <p:sp>
        <p:nvSpPr>
          <p:cNvPr id="17" name="Oval 16">
            <a:extLst>
              <a:ext uri="{FF2B5EF4-FFF2-40B4-BE49-F238E27FC236}">
                <a16:creationId xmlns:a16="http://schemas.microsoft.com/office/drawing/2014/main" xmlns="" id="{0A6E1A7A-CE8E-40B8-BCC9-DBADF76723EC}"/>
              </a:ext>
            </a:extLst>
          </p:cNvPr>
          <p:cNvSpPr/>
          <p:nvPr/>
        </p:nvSpPr>
        <p:spPr>
          <a:xfrm>
            <a:off x="6792283" y="4327674"/>
            <a:ext cx="2028190" cy="1944216"/>
          </a:xfrm>
          <a:prstGeom prst="ellipse">
            <a:avLst/>
          </a:prstGeom>
          <a:solidFill>
            <a:schemeClr val="bg1">
              <a:lumMod val="9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000" b="1" dirty="0">
                <a:solidFill>
                  <a:schemeClr val="tx1"/>
                </a:solidFill>
                <a:latin typeface="Times New Roman" panose="02020603050405020304" pitchFamily="18" charset="0"/>
                <a:cs typeface="Times New Roman" panose="02020603050405020304" pitchFamily="18" charset="0"/>
              </a:rPr>
              <a:t>Activități de tip mixt</a:t>
            </a:r>
          </a:p>
          <a:p>
            <a:pPr algn="ctr"/>
            <a:endParaRPr lang="ro-RO" dirty="0"/>
          </a:p>
        </p:txBody>
      </p:sp>
      <p:pic>
        <p:nvPicPr>
          <p:cNvPr id="18" name="Grafic 17" descr="Minge de fotbal">
            <a:extLst>
              <a:ext uri="{FF2B5EF4-FFF2-40B4-BE49-F238E27FC236}">
                <a16:creationId xmlns:a16="http://schemas.microsoft.com/office/drawing/2014/main" xmlns="" id="{9DFFFF73-DBC2-48D3-854D-D68BB1100ADA}"/>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7128325" y="2997590"/>
            <a:ext cx="1168633" cy="1168633"/>
          </a:xfrm>
          <a:prstGeom prst="rect">
            <a:avLst/>
          </a:prstGeom>
        </p:spPr>
      </p:pic>
    </p:spTree>
    <p:extLst>
      <p:ext uri="{BB962C8B-B14F-4D97-AF65-F5344CB8AC3E}">
        <p14:creationId xmlns:p14="http://schemas.microsoft.com/office/powerpoint/2010/main" xmlns="" val="3837122209"/>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1318</TotalTime>
  <Words>540</Words>
  <Application>Microsoft Office PowerPoint</Application>
  <PresentationFormat>Expunere pe ecran (4:3)</PresentationFormat>
  <Paragraphs>100</Paragraphs>
  <Slides>17</Slides>
  <Notes>0</Notes>
  <HiddenSlides>0</HiddenSlides>
  <MMClips>0</MMClips>
  <ScaleCrop>false</ScaleCrop>
  <HeadingPairs>
    <vt:vector size="4" baseType="variant">
      <vt:variant>
        <vt:lpstr>Temă</vt:lpstr>
      </vt:variant>
      <vt:variant>
        <vt:i4>1</vt:i4>
      </vt:variant>
      <vt:variant>
        <vt:lpstr>Titluri diapozitive</vt:lpstr>
      </vt:variant>
      <vt:variant>
        <vt:i4>17</vt:i4>
      </vt:variant>
    </vt:vector>
  </HeadingPairs>
  <TitlesOfParts>
    <vt:vector size="18" baseType="lpstr">
      <vt:lpstr>Воздушный поток</vt:lpstr>
      <vt:lpstr>ȘCOALA EXPERIENȚEI AVANSATE Tema:Forme de organizare  a  activității motrice a copiilor preșcolari în IET nr.225    </vt:lpstr>
      <vt:lpstr> Procesul educaţiei fizice cuprinde un ansamblu de acţiuni, acte şi activităţi motrice care contribuie la educarea personalităţii copilului prin influenţarea calităţilor psihofizice ale acestuia şi prin asigurarea unui echilibru între ele. Literatura de specialitate atestă 3 tipuri de mijloace ale educației fizice a copiilor: -exercițiile fizice, factorii igienici și factorii naturali   </vt:lpstr>
      <vt:lpstr>Diapozitivul 3</vt:lpstr>
      <vt:lpstr>Diapozitivul 4</vt:lpstr>
      <vt:lpstr>Obiective PRIORITARE  ale IET NR.225  în organizarea ȘI realizarea educației fizice a preșcolarilor : </vt:lpstr>
      <vt:lpstr>  Educaţia fizică în grădiniţa de copii îmbracă forme variate. Totodată fiecare din formele de educaţie fizică îşi are destinaţia sa specifică:      </vt:lpstr>
      <vt:lpstr>Diapozitivul 7</vt:lpstr>
      <vt:lpstr> Activități fizice de instruire Activitatea de educaţie fizică – forma de bază de organizare a procesului instructiv- educativ în grădiniţa de copii     </vt:lpstr>
      <vt:lpstr>Tipuri de activităţi de educaţie fizică:     </vt:lpstr>
      <vt:lpstr>Activități de organizare și  de stimulare a capacităţii de muncă intelectuală  </vt:lpstr>
      <vt:lpstr>Diapozitivul 11</vt:lpstr>
      <vt:lpstr>Diapozitivul 12</vt:lpstr>
      <vt:lpstr>Activități de corecție a dezvoltării fizice și motrice   </vt:lpstr>
      <vt:lpstr> Activități  de odihnă activă</vt:lpstr>
      <vt:lpstr>Diapozitivul 15</vt:lpstr>
      <vt:lpstr>Diapozitivul 16</vt:lpstr>
      <vt:lpstr>EDUCAŢIA FIZICĂ ŞI SPORTUL - UN DREPT FUNDAMENTAL AL OMULUI  În Convenţia asupra Drepturilor Copilului (ONU, 1989), în Convenţia împotriva Discriminării în Educaţie (ONU, 1960), în alte tratate şi declaraţii, educaţia fizică şi sportul sunt considerate activităţi prin care se asigură dreptul la educaţie, iar exercitarea lor are multiple efecte asupra stării de sănătate şi a dezvoltării personalităţii oamenilor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ȘCOALA EXPERIENȚEI AVANSATE Tema:Forme de organizare  a activității mortice a copiilor preșcolari în IET nr.225    </dc:title>
  <dc:creator>User</dc:creator>
  <cp:lastModifiedBy>frosca</cp:lastModifiedBy>
  <cp:revision>50</cp:revision>
  <dcterms:created xsi:type="dcterms:W3CDTF">2021-03-29T10:23:10Z</dcterms:created>
  <dcterms:modified xsi:type="dcterms:W3CDTF">2021-04-01T10:13:52Z</dcterms:modified>
</cp:coreProperties>
</file>