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391" r:id="rId4"/>
    <p:sldId id="493" r:id="rId5"/>
    <p:sldId id="322" r:id="rId6"/>
    <p:sldId id="448" r:id="rId7"/>
    <p:sldId id="492" r:id="rId8"/>
    <p:sldId id="494" r:id="rId9"/>
    <p:sldId id="357" r:id="rId10"/>
    <p:sldId id="504" r:id="rId11"/>
    <p:sldId id="377" r:id="rId12"/>
    <p:sldId id="489" r:id="rId13"/>
    <p:sldId id="511" r:id="rId14"/>
    <p:sldId id="512" r:id="rId15"/>
    <p:sldId id="498" r:id="rId16"/>
    <p:sldId id="500" r:id="rId17"/>
    <p:sldId id="495" r:id="rId18"/>
    <p:sldId id="499" r:id="rId19"/>
    <p:sldId id="514" r:id="rId20"/>
    <p:sldId id="515" r:id="rId21"/>
    <p:sldId id="501" r:id="rId22"/>
    <p:sldId id="513" r:id="rId23"/>
    <p:sldId id="516" r:id="rId24"/>
    <p:sldId id="503" r:id="rId25"/>
    <p:sldId id="466" r:id="rId26"/>
    <p:sldId id="506" r:id="rId27"/>
    <p:sldId id="508" r:id="rId28"/>
    <p:sldId id="302" r:id="rId29"/>
    <p:sldId id="339" r:id="rId30"/>
    <p:sldId id="472" r:id="rId31"/>
    <p:sldId id="510" r:id="rId32"/>
    <p:sldId id="275" r:id="rId3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95887" autoAdjust="0"/>
  </p:normalViewPr>
  <p:slideViewPr>
    <p:cSldViewPr>
      <p:cViewPr varScale="1">
        <p:scale>
          <a:sx n="106" d="100"/>
          <a:sy n="106" d="100"/>
        </p:scale>
        <p:origin x="171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8" d="100"/>
          <a:sy n="68" d="100"/>
        </p:scale>
        <p:origin x="-27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AEEBC-023F-4D2C-97EA-5B38A5F3A112}"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ro-RO"/>
        </a:p>
      </dgm:t>
    </dgm:pt>
    <dgm:pt modelId="{5D015030-85E8-4CD7-B242-118273149489}">
      <dgm:prSet phldrT="[Текст]" custT="1"/>
      <dgm:spPr/>
      <dgm:t>
        <a:bodyPr/>
        <a:lstStyle/>
        <a:p>
          <a:r>
            <a:rPr lang="en-US" sz="1800" b="1" i="0"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ro-RO" sz="1800" b="1" i="0"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orect şi conform prevederilor legii</a:t>
          </a:r>
          <a:endParaRPr lang="ro-RO" sz="1800" dirty="0">
            <a:latin typeface="Times New Roman" panose="02020603050405020304" pitchFamily="18" charset="0"/>
            <a:cs typeface="Times New Roman" panose="02020603050405020304" pitchFamily="18" charset="0"/>
          </a:endParaRPr>
        </a:p>
      </dgm:t>
    </dgm:pt>
    <dgm:pt modelId="{C22410A8-E025-46D6-95F4-508C4E0E5086}" type="parTrans" cxnId="{9B5E6BEA-A172-4701-8599-C1DEF8682A4F}">
      <dgm:prSet/>
      <dgm:spPr/>
      <dgm:t>
        <a:bodyPr/>
        <a:lstStyle/>
        <a:p>
          <a:endParaRPr lang="ro-RO" sz="1400"/>
        </a:p>
      </dgm:t>
    </dgm:pt>
    <dgm:pt modelId="{779D1066-292F-40E0-A1B2-427D57B67850}" type="sibTrans" cxnId="{9B5E6BEA-A172-4701-8599-C1DEF8682A4F}">
      <dgm:prSet/>
      <dgm:spPr/>
      <dgm:t>
        <a:bodyPr/>
        <a:lstStyle/>
        <a:p>
          <a:endParaRPr lang="ro-RO" sz="1400"/>
        </a:p>
      </dgm:t>
    </dgm:pt>
    <dgm:pt modelId="{644DB66A-DCC5-4745-ABAF-E3E44DCDBB56}">
      <dgm:prSet phldrT="[Текст]" custT="1"/>
      <dgm:spPr/>
      <dgm:t>
        <a:bodyPr/>
        <a:lstStyle/>
        <a:p>
          <a:r>
            <a:rPr lang="en-US"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a:t>
          </a:r>
          <a:r>
            <a:rPr lang="en-US"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determinat</a:t>
          </a:r>
          <a:r>
            <a:rPr lang="ro-RO"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explicit şi legitim</a:t>
          </a:r>
          <a:endParaRPr lang="ro-RO" sz="1800" dirty="0">
            <a:latin typeface="Times New Roman" panose="02020603050405020304" pitchFamily="18" charset="0"/>
            <a:cs typeface="Times New Roman" panose="02020603050405020304" pitchFamily="18" charset="0"/>
          </a:endParaRPr>
        </a:p>
      </dgm:t>
    </dgm:pt>
    <dgm:pt modelId="{B1DFA4E6-A437-4AB0-BB99-FCCD3265996D}" type="parTrans" cxnId="{7DDCFC97-8CA0-492E-A7A8-BD5CBAE04C7D}">
      <dgm:prSet/>
      <dgm:spPr/>
      <dgm:t>
        <a:bodyPr/>
        <a:lstStyle/>
        <a:p>
          <a:endParaRPr lang="ro-RO"/>
        </a:p>
      </dgm:t>
    </dgm:pt>
    <dgm:pt modelId="{ABFE9FFB-31CA-4807-88A7-56ECECAF1413}" type="sibTrans" cxnId="{7DDCFC97-8CA0-492E-A7A8-BD5CBAE04C7D}">
      <dgm:prSet/>
      <dgm:spPr/>
      <dgm:t>
        <a:bodyPr/>
        <a:lstStyle/>
        <a:p>
          <a:endParaRPr lang="ro-RO"/>
        </a:p>
      </dgm:t>
    </dgm:pt>
    <dgm:pt modelId="{B2D69A18-1BC0-4E24-AB42-F7AB5E889EA8}">
      <dgm:prSet phldrT="[Текст]" custT="1"/>
      <dgm:spPr/>
      <dgm:t>
        <a:bodyPr/>
        <a:lstStyle/>
        <a:p>
          <a:r>
            <a:rPr lang="ro-RO"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Adecvate, pertinente şi neexcesive</a:t>
          </a:r>
          <a:endParaRPr lang="ro-RO" sz="1800" dirty="0">
            <a:latin typeface="Times New Roman" panose="02020603050405020304" pitchFamily="18" charset="0"/>
            <a:cs typeface="Times New Roman" panose="02020603050405020304" pitchFamily="18" charset="0"/>
          </a:endParaRPr>
        </a:p>
      </dgm:t>
    </dgm:pt>
    <dgm:pt modelId="{CC8B983B-989C-46B8-9C44-0F9718156A3E}" type="parTrans" cxnId="{C41C744E-5D31-4A71-90D7-9C3F2E3FB78D}">
      <dgm:prSet/>
      <dgm:spPr/>
      <dgm:t>
        <a:bodyPr/>
        <a:lstStyle/>
        <a:p>
          <a:endParaRPr lang="ro-RO"/>
        </a:p>
      </dgm:t>
    </dgm:pt>
    <dgm:pt modelId="{5D36F1A3-8A19-40FB-8BB8-0C0DEAEA9490}" type="sibTrans" cxnId="{C41C744E-5D31-4A71-90D7-9C3F2E3FB78D}">
      <dgm:prSet/>
      <dgm:spPr/>
      <dgm:t>
        <a:bodyPr/>
        <a:lstStyle/>
        <a:p>
          <a:endParaRPr lang="ro-RO"/>
        </a:p>
      </dgm:t>
    </dgm:pt>
    <dgm:pt modelId="{2C11C254-96AA-4D9F-BE86-7B8F4401CD93}">
      <dgm:prSet phldrT="[Текст]" custT="1"/>
      <dgm:spPr/>
      <dgm:t>
        <a:bodyPr/>
        <a:lstStyle/>
        <a:p>
          <a:r>
            <a:rPr lang="ro-RO"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xacte şi, actualizate</a:t>
          </a:r>
          <a:endParaRPr lang="ro-RO" sz="1800" dirty="0">
            <a:latin typeface="Times New Roman" panose="02020603050405020304" pitchFamily="18" charset="0"/>
            <a:cs typeface="Times New Roman" panose="02020603050405020304" pitchFamily="18" charset="0"/>
          </a:endParaRPr>
        </a:p>
      </dgm:t>
    </dgm:pt>
    <dgm:pt modelId="{F8DE3CF4-35A5-452A-A9A4-D5584CBC519D}" type="parTrans" cxnId="{71C6DDB5-7067-41B3-8FA5-EC8ADBE4EEE7}">
      <dgm:prSet/>
      <dgm:spPr/>
      <dgm:t>
        <a:bodyPr/>
        <a:lstStyle/>
        <a:p>
          <a:endParaRPr lang="ro-RO"/>
        </a:p>
      </dgm:t>
    </dgm:pt>
    <dgm:pt modelId="{61E248D3-04C8-4D27-B7F5-F7DB4934630B}" type="sibTrans" cxnId="{71C6DDB5-7067-41B3-8FA5-EC8ADBE4EEE7}">
      <dgm:prSet/>
      <dgm:spPr/>
      <dgm:t>
        <a:bodyPr/>
        <a:lstStyle/>
        <a:p>
          <a:endParaRPr lang="ro-RO"/>
        </a:p>
      </dgm:t>
    </dgm:pt>
    <dgm:pt modelId="{E672FFDE-6514-4B81-A790-F5F88299552E}">
      <dgm:prSet phldrT="[Текст]" custT="1"/>
      <dgm:spPr/>
      <dgm:t>
        <a:bodyPr/>
        <a:lstStyle/>
        <a:p>
          <a:r>
            <a:rPr lang="ro-RO"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tocate pe o perioadă care nu va depăşi durata necesară atingerii scopu</a:t>
          </a:r>
          <a:r>
            <a:rPr lang="en-US" sz="1800" b="1" i="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lui</a:t>
          </a:r>
          <a:endParaRPr lang="ro-RO" sz="1800" dirty="0">
            <a:latin typeface="Times New Roman" panose="02020603050405020304" pitchFamily="18" charset="0"/>
            <a:cs typeface="Times New Roman" panose="02020603050405020304" pitchFamily="18" charset="0"/>
          </a:endParaRPr>
        </a:p>
      </dgm:t>
    </dgm:pt>
    <dgm:pt modelId="{524B4BB3-CBD6-4B7B-9AE4-485DFEB9BF76}" type="parTrans" cxnId="{658C1E2D-4E3E-4004-B3B0-32D21FEC0437}">
      <dgm:prSet/>
      <dgm:spPr/>
      <dgm:t>
        <a:bodyPr/>
        <a:lstStyle/>
        <a:p>
          <a:endParaRPr lang="ro-RO"/>
        </a:p>
      </dgm:t>
    </dgm:pt>
    <dgm:pt modelId="{56AD07EB-DB16-45B3-835A-20555E6608AF}" type="sibTrans" cxnId="{658C1E2D-4E3E-4004-B3B0-32D21FEC0437}">
      <dgm:prSet/>
      <dgm:spPr/>
      <dgm:t>
        <a:bodyPr/>
        <a:lstStyle/>
        <a:p>
          <a:endParaRPr lang="ro-RO"/>
        </a:p>
      </dgm:t>
    </dgm:pt>
    <dgm:pt modelId="{D1AB3733-36E1-473B-8B40-F4A02AA16BE3}">
      <dgm:prSet phldrT="[Текст]" custT="1"/>
      <dgm:spPr/>
      <dgm:t>
        <a:bodyPr/>
        <a:lstStyle/>
        <a:p>
          <a:r>
            <a:rPr lang="ro-RO"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Respectate drepturile subiectului</a:t>
          </a:r>
          <a:endParaRPr lang="ro-RO" sz="1800" dirty="0">
            <a:latin typeface="Times New Roman" panose="02020603050405020304" pitchFamily="18" charset="0"/>
            <a:cs typeface="Times New Roman" panose="02020603050405020304" pitchFamily="18" charset="0"/>
          </a:endParaRPr>
        </a:p>
      </dgm:t>
    </dgm:pt>
    <dgm:pt modelId="{A096379C-D70C-452A-8C29-E2100B8C5E3B}" type="parTrans" cxnId="{D282DAFA-1C5D-408B-8C49-3713D4CFB684}">
      <dgm:prSet/>
      <dgm:spPr/>
      <dgm:t>
        <a:bodyPr/>
        <a:lstStyle/>
        <a:p>
          <a:endParaRPr lang="ro-RO"/>
        </a:p>
      </dgm:t>
    </dgm:pt>
    <dgm:pt modelId="{AFBE33E6-9A2F-40EF-A93F-866EF28664F0}" type="sibTrans" cxnId="{D282DAFA-1C5D-408B-8C49-3713D4CFB684}">
      <dgm:prSet/>
      <dgm:spPr/>
      <dgm:t>
        <a:bodyPr/>
        <a:lstStyle/>
        <a:p>
          <a:endParaRPr lang="ro-RO"/>
        </a:p>
      </dgm:t>
    </dgm:pt>
    <dgm:pt modelId="{40F0CF6F-7D7A-4C4F-92FB-BFF24B4C39F2}">
      <dgm:prSet phldrT="[Текст]" custT="1"/>
      <dgm:spPr/>
      <dgm: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ro-RO"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onfidențialitate și </a:t>
          </a:r>
          <a:r>
            <a:rPr lang="ro-RO" altLang="x-none" sz="1800" b="1" u="none" dirty="0">
              <a:effectLst>
                <a:outerShdw blurRad="38100" dist="38100" dir="2700000" algn="tl">
                  <a:srgbClr val="000000">
                    <a:alpha val="43137"/>
                  </a:srgbClr>
                </a:outerShdw>
              </a:effectLst>
              <a:latin typeface="Times New Roman" panose="02020603050405020304" pitchFamily="18" charset="0"/>
              <a:ea typeface="Calibri" pitchFamily="32" charset="0"/>
              <a:cs typeface="Times New Roman" panose="02020603050405020304" pitchFamily="18" charset="0"/>
            </a:rPr>
            <a:t>securitate</a:t>
          </a:r>
          <a:endParaRPr lang="ro-RO" sz="1800" dirty="0">
            <a:latin typeface="Times New Roman" panose="02020603050405020304" pitchFamily="18" charset="0"/>
            <a:cs typeface="Times New Roman" panose="02020603050405020304" pitchFamily="18" charset="0"/>
          </a:endParaRPr>
        </a:p>
      </dgm:t>
    </dgm:pt>
    <dgm:pt modelId="{8B819177-F4B8-4150-A811-F4FB3914F979}" type="parTrans" cxnId="{EB0215A5-9C16-4D06-B848-9D95CFB29CB2}">
      <dgm:prSet/>
      <dgm:spPr/>
      <dgm:t>
        <a:bodyPr/>
        <a:lstStyle/>
        <a:p>
          <a:endParaRPr lang="ro-RO"/>
        </a:p>
      </dgm:t>
    </dgm:pt>
    <dgm:pt modelId="{BF505490-DE12-4F7B-91EA-E89C7CF91C48}" type="sibTrans" cxnId="{EB0215A5-9C16-4D06-B848-9D95CFB29CB2}">
      <dgm:prSet/>
      <dgm:spPr/>
      <dgm:t>
        <a:bodyPr/>
        <a:lstStyle/>
        <a:p>
          <a:endParaRPr lang="ro-RO"/>
        </a:p>
      </dgm:t>
    </dgm:pt>
    <dgm:pt modelId="{DAB98AC2-4A22-4999-B685-39CB4E1808A3}" type="pres">
      <dgm:prSet presAssocID="{854AEEBC-023F-4D2C-97EA-5B38A5F3A112}" presName="Name0" presStyleCnt="0">
        <dgm:presLayoutVars>
          <dgm:dir/>
          <dgm:animLvl val="lvl"/>
          <dgm:resizeHandles val="exact"/>
        </dgm:presLayoutVars>
      </dgm:prSet>
      <dgm:spPr/>
    </dgm:pt>
    <dgm:pt modelId="{956BC57E-68EE-444D-9872-03C3929FD3E7}" type="pres">
      <dgm:prSet presAssocID="{40F0CF6F-7D7A-4C4F-92FB-BFF24B4C39F2}" presName="boxAndChildren" presStyleCnt="0"/>
      <dgm:spPr/>
    </dgm:pt>
    <dgm:pt modelId="{C74EC5D8-5F76-4D7B-8B4B-31B544C71C84}" type="pres">
      <dgm:prSet presAssocID="{40F0CF6F-7D7A-4C4F-92FB-BFF24B4C39F2}" presName="parentTextBox" presStyleLbl="node1" presStyleIdx="0" presStyleCnt="7"/>
      <dgm:spPr/>
    </dgm:pt>
    <dgm:pt modelId="{89B28381-D32E-4D6E-BD07-95954507F334}" type="pres">
      <dgm:prSet presAssocID="{AFBE33E6-9A2F-40EF-A93F-866EF28664F0}" presName="sp" presStyleCnt="0"/>
      <dgm:spPr/>
    </dgm:pt>
    <dgm:pt modelId="{51913561-C253-46E2-8F83-DF6A2CB20520}" type="pres">
      <dgm:prSet presAssocID="{D1AB3733-36E1-473B-8B40-F4A02AA16BE3}" presName="arrowAndChildren" presStyleCnt="0"/>
      <dgm:spPr/>
    </dgm:pt>
    <dgm:pt modelId="{2177E8BD-B199-4FEB-9AEB-A78609A2169F}" type="pres">
      <dgm:prSet presAssocID="{D1AB3733-36E1-473B-8B40-F4A02AA16BE3}" presName="parentTextArrow" presStyleLbl="node1" presStyleIdx="1" presStyleCnt="7"/>
      <dgm:spPr/>
    </dgm:pt>
    <dgm:pt modelId="{09D2A68A-0194-479C-8652-81398AAF9AAB}" type="pres">
      <dgm:prSet presAssocID="{56AD07EB-DB16-45B3-835A-20555E6608AF}" presName="sp" presStyleCnt="0"/>
      <dgm:spPr/>
    </dgm:pt>
    <dgm:pt modelId="{990FCCAB-4A68-40D9-8F5D-9C1BF055C4D8}" type="pres">
      <dgm:prSet presAssocID="{E672FFDE-6514-4B81-A790-F5F88299552E}" presName="arrowAndChildren" presStyleCnt="0"/>
      <dgm:spPr/>
    </dgm:pt>
    <dgm:pt modelId="{DA606B49-1411-4FEC-B144-35C9C71A4D9B}" type="pres">
      <dgm:prSet presAssocID="{E672FFDE-6514-4B81-A790-F5F88299552E}" presName="parentTextArrow" presStyleLbl="node1" presStyleIdx="2" presStyleCnt="7"/>
      <dgm:spPr/>
    </dgm:pt>
    <dgm:pt modelId="{8BEDE839-B0C5-4BA5-9847-16E7EB4165F8}" type="pres">
      <dgm:prSet presAssocID="{61E248D3-04C8-4D27-B7F5-F7DB4934630B}" presName="sp" presStyleCnt="0"/>
      <dgm:spPr/>
    </dgm:pt>
    <dgm:pt modelId="{E2FEA3C6-0F55-42E8-A85E-A57D6E208F14}" type="pres">
      <dgm:prSet presAssocID="{2C11C254-96AA-4D9F-BE86-7B8F4401CD93}" presName="arrowAndChildren" presStyleCnt="0"/>
      <dgm:spPr/>
    </dgm:pt>
    <dgm:pt modelId="{DCC03F0B-3ABB-42FC-8CD4-3DADBC52C19C}" type="pres">
      <dgm:prSet presAssocID="{2C11C254-96AA-4D9F-BE86-7B8F4401CD93}" presName="parentTextArrow" presStyleLbl="node1" presStyleIdx="3" presStyleCnt="7"/>
      <dgm:spPr/>
    </dgm:pt>
    <dgm:pt modelId="{3EFF2A84-CF8A-4C7D-9A2D-59A2A7217803}" type="pres">
      <dgm:prSet presAssocID="{5D36F1A3-8A19-40FB-8BB8-0C0DEAEA9490}" presName="sp" presStyleCnt="0"/>
      <dgm:spPr/>
    </dgm:pt>
    <dgm:pt modelId="{827D1C2D-58B6-4F04-BD3B-F21621D12744}" type="pres">
      <dgm:prSet presAssocID="{B2D69A18-1BC0-4E24-AB42-F7AB5E889EA8}" presName="arrowAndChildren" presStyleCnt="0"/>
      <dgm:spPr/>
    </dgm:pt>
    <dgm:pt modelId="{012DD67D-8AEE-498F-86BB-7CF35D0D958E}" type="pres">
      <dgm:prSet presAssocID="{B2D69A18-1BC0-4E24-AB42-F7AB5E889EA8}" presName="parentTextArrow" presStyleLbl="node1" presStyleIdx="4" presStyleCnt="7"/>
      <dgm:spPr/>
    </dgm:pt>
    <dgm:pt modelId="{729F9C25-2835-4749-9690-2A9252754A53}" type="pres">
      <dgm:prSet presAssocID="{ABFE9FFB-31CA-4807-88A7-56ECECAF1413}" presName="sp" presStyleCnt="0"/>
      <dgm:spPr/>
    </dgm:pt>
    <dgm:pt modelId="{259B388D-1618-4825-A110-343C33472F4D}" type="pres">
      <dgm:prSet presAssocID="{644DB66A-DCC5-4745-ABAF-E3E44DCDBB56}" presName="arrowAndChildren" presStyleCnt="0"/>
      <dgm:spPr/>
    </dgm:pt>
    <dgm:pt modelId="{77EFA5CB-B4B0-4573-817F-1B7992AD8821}" type="pres">
      <dgm:prSet presAssocID="{644DB66A-DCC5-4745-ABAF-E3E44DCDBB56}" presName="parentTextArrow" presStyleLbl="node1" presStyleIdx="5" presStyleCnt="7"/>
      <dgm:spPr/>
    </dgm:pt>
    <dgm:pt modelId="{A08B50E1-E51A-4094-A175-4AB6032153B5}" type="pres">
      <dgm:prSet presAssocID="{779D1066-292F-40E0-A1B2-427D57B67850}" presName="sp" presStyleCnt="0"/>
      <dgm:spPr/>
    </dgm:pt>
    <dgm:pt modelId="{F1F4C9C8-7B2F-4F6F-BAD3-D4A900AB2DF1}" type="pres">
      <dgm:prSet presAssocID="{5D015030-85E8-4CD7-B242-118273149489}" presName="arrowAndChildren" presStyleCnt="0"/>
      <dgm:spPr/>
    </dgm:pt>
    <dgm:pt modelId="{B1D465A1-A041-43BC-B398-234737A79908}" type="pres">
      <dgm:prSet presAssocID="{5D015030-85E8-4CD7-B242-118273149489}" presName="parentTextArrow" presStyleLbl="node1" presStyleIdx="6" presStyleCnt="7"/>
      <dgm:spPr/>
    </dgm:pt>
  </dgm:ptLst>
  <dgm:cxnLst>
    <dgm:cxn modelId="{91352D03-52C5-41E1-99FA-62F17BF6B2C9}" type="presOf" srcId="{854AEEBC-023F-4D2C-97EA-5B38A5F3A112}" destId="{DAB98AC2-4A22-4999-B685-39CB4E1808A3}" srcOrd="0" destOrd="0" presId="urn:microsoft.com/office/officeart/2005/8/layout/process4"/>
    <dgm:cxn modelId="{658C1E2D-4E3E-4004-B3B0-32D21FEC0437}" srcId="{854AEEBC-023F-4D2C-97EA-5B38A5F3A112}" destId="{E672FFDE-6514-4B81-A790-F5F88299552E}" srcOrd="4" destOrd="0" parTransId="{524B4BB3-CBD6-4B7B-9AE4-485DFEB9BF76}" sibTransId="{56AD07EB-DB16-45B3-835A-20555E6608AF}"/>
    <dgm:cxn modelId="{C41C744E-5D31-4A71-90D7-9C3F2E3FB78D}" srcId="{854AEEBC-023F-4D2C-97EA-5B38A5F3A112}" destId="{B2D69A18-1BC0-4E24-AB42-F7AB5E889EA8}" srcOrd="2" destOrd="0" parTransId="{CC8B983B-989C-46B8-9C44-0F9718156A3E}" sibTransId="{5D36F1A3-8A19-40FB-8BB8-0C0DEAEA9490}"/>
    <dgm:cxn modelId="{12B3474F-01F3-4771-AC7F-A04485262576}" type="presOf" srcId="{2C11C254-96AA-4D9F-BE86-7B8F4401CD93}" destId="{DCC03F0B-3ABB-42FC-8CD4-3DADBC52C19C}" srcOrd="0" destOrd="0" presId="urn:microsoft.com/office/officeart/2005/8/layout/process4"/>
    <dgm:cxn modelId="{5A735572-A22F-4CA4-9979-92939EA582A1}" type="presOf" srcId="{D1AB3733-36E1-473B-8B40-F4A02AA16BE3}" destId="{2177E8BD-B199-4FEB-9AEB-A78609A2169F}" srcOrd="0" destOrd="0" presId="urn:microsoft.com/office/officeart/2005/8/layout/process4"/>
    <dgm:cxn modelId="{E75C3582-6D84-453A-A5CF-A8B19984F414}" type="presOf" srcId="{B2D69A18-1BC0-4E24-AB42-F7AB5E889EA8}" destId="{012DD67D-8AEE-498F-86BB-7CF35D0D958E}" srcOrd="0" destOrd="0" presId="urn:microsoft.com/office/officeart/2005/8/layout/process4"/>
    <dgm:cxn modelId="{D9F67790-4F8A-452B-83FB-CE8EDC268DA4}" type="presOf" srcId="{5D015030-85E8-4CD7-B242-118273149489}" destId="{B1D465A1-A041-43BC-B398-234737A79908}" srcOrd="0" destOrd="0" presId="urn:microsoft.com/office/officeart/2005/8/layout/process4"/>
    <dgm:cxn modelId="{7DDCFC97-8CA0-492E-A7A8-BD5CBAE04C7D}" srcId="{854AEEBC-023F-4D2C-97EA-5B38A5F3A112}" destId="{644DB66A-DCC5-4745-ABAF-E3E44DCDBB56}" srcOrd="1" destOrd="0" parTransId="{B1DFA4E6-A437-4AB0-BB99-FCCD3265996D}" sibTransId="{ABFE9FFB-31CA-4807-88A7-56ECECAF1413}"/>
    <dgm:cxn modelId="{EB0215A5-9C16-4D06-B848-9D95CFB29CB2}" srcId="{854AEEBC-023F-4D2C-97EA-5B38A5F3A112}" destId="{40F0CF6F-7D7A-4C4F-92FB-BFF24B4C39F2}" srcOrd="6" destOrd="0" parTransId="{8B819177-F4B8-4150-A811-F4FB3914F979}" sibTransId="{BF505490-DE12-4F7B-91EA-E89C7CF91C48}"/>
    <dgm:cxn modelId="{71C6DDB5-7067-41B3-8FA5-EC8ADBE4EEE7}" srcId="{854AEEBC-023F-4D2C-97EA-5B38A5F3A112}" destId="{2C11C254-96AA-4D9F-BE86-7B8F4401CD93}" srcOrd="3" destOrd="0" parTransId="{F8DE3CF4-35A5-452A-A9A4-D5584CBC519D}" sibTransId="{61E248D3-04C8-4D27-B7F5-F7DB4934630B}"/>
    <dgm:cxn modelId="{C0CDD9C9-1707-4C43-827E-15037955712B}" type="presOf" srcId="{40F0CF6F-7D7A-4C4F-92FB-BFF24B4C39F2}" destId="{C74EC5D8-5F76-4D7B-8B4B-31B544C71C84}" srcOrd="0" destOrd="0" presId="urn:microsoft.com/office/officeart/2005/8/layout/process4"/>
    <dgm:cxn modelId="{33CBA1D8-20D5-406F-A2CF-A1582C608B2D}" type="presOf" srcId="{644DB66A-DCC5-4745-ABAF-E3E44DCDBB56}" destId="{77EFA5CB-B4B0-4573-817F-1B7992AD8821}" srcOrd="0" destOrd="0" presId="urn:microsoft.com/office/officeart/2005/8/layout/process4"/>
    <dgm:cxn modelId="{9E8F68E0-3BED-4521-B4F0-E7256DFB84FE}" type="presOf" srcId="{E672FFDE-6514-4B81-A790-F5F88299552E}" destId="{DA606B49-1411-4FEC-B144-35C9C71A4D9B}" srcOrd="0" destOrd="0" presId="urn:microsoft.com/office/officeart/2005/8/layout/process4"/>
    <dgm:cxn modelId="{9B5E6BEA-A172-4701-8599-C1DEF8682A4F}" srcId="{854AEEBC-023F-4D2C-97EA-5B38A5F3A112}" destId="{5D015030-85E8-4CD7-B242-118273149489}" srcOrd="0" destOrd="0" parTransId="{C22410A8-E025-46D6-95F4-508C4E0E5086}" sibTransId="{779D1066-292F-40E0-A1B2-427D57B67850}"/>
    <dgm:cxn modelId="{D282DAFA-1C5D-408B-8C49-3713D4CFB684}" srcId="{854AEEBC-023F-4D2C-97EA-5B38A5F3A112}" destId="{D1AB3733-36E1-473B-8B40-F4A02AA16BE3}" srcOrd="5" destOrd="0" parTransId="{A096379C-D70C-452A-8C29-E2100B8C5E3B}" sibTransId="{AFBE33E6-9A2F-40EF-A93F-866EF28664F0}"/>
    <dgm:cxn modelId="{5498091C-3DF8-4ECA-AF45-75DF0927F285}" type="presParOf" srcId="{DAB98AC2-4A22-4999-B685-39CB4E1808A3}" destId="{956BC57E-68EE-444D-9872-03C3929FD3E7}" srcOrd="0" destOrd="0" presId="urn:microsoft.com/office/officeart/2005/8/layout/process4"/>
    <dgm:cxn modelId="{867C56C0-B935-4C40-B1F4-D9141683C652}" type="presParOf" srcId="{956BC57E-68EE-444D-9872-03C3929FD3E7}" destId="{C74EC5D8-5F76-4D7B-8B4B-31B544C71C84}" srcOrd="0" destOrd="0" presId="urn:microsoft.com/office/officeart/2005/8/layout/process4"/>
    <dgm:cxn modelId="{C25F80A6-6E76-40A7-BB98-F16B535ED1F8}" type="presParOf" srcId="{DAB98AC2-4A22-4999-B685-39CB4E1808A3}" destId="{89B28381-D32E-4D6E-BD07-95954507F334}" srcOrd="1" destOrd="0" presId="urn:microsoft.com/office/officeart/2005/8/layout/process4"/>
    <dgm:cxn modelId="{F2EF9CC2-3641-4AA9-84A1-687546FA063E}" type="presParOf" srcId="{DAB98AC2-4A22-4999-B685-39CB4E1808A3}" destId="{51913561-C253-46E2-8F83-DF6A2CB20520}" srcOrd="2" destOrd="0" presId="urn:microsoft.com/office/officeart/2005/8/layout/process4"/>
    <dgm:cxn modelId="{45A2E43E-231C-4922-9F3B-B1698E474B1C}" type="presParOf" srcId="{51913561-C253-46E2-8F83-DF6A2CB20520}" destId="{2177E8BD-B199-4FEB-9AEB-A78609A2169F}" srcOrd="0" destOrd="0" presId="urn:microsoft.com/office/officeart/2005/8/layout/process4"/>
    <dgm:cxn modelId="{0DC8CB1C-659A-4847-9001-5BF890A612B3}" type="presParOf" srcId="{DAB98AC2-4A22-4999-B685-39CB4E1808A3}" destId="{09D2A68A-0194-479C-8652-81398AAF9AAB}" srcOrd="3" destOrd="0" presId="urn:microsoft.com/office/officeart/2005/8/layout/process4"/>
    <dgm:cxn modelId="{058249B4-DE08-4F7B-A65C-D87444625951}" type="presParOf" srcId="{DAB98AC2-4A22-4999-B685-39CB4E1808A3}" destId="{990FCCAB-4A68-40D9-8F5D-9C1BF055C4D8}" srcOrd="4" destOrd="0" presId="urn:microsoft.com/office/officeart/2005/8/layout/process4"/>
    <dgm:cxn modelId="{984D2546-A1A0-4960-B865-A2F530EF9B4E}" type="presParOf" srcId="{990FCCAB-4A68-40D9-8F5D-9C1BF055C4D8}" destId="{DA606B49-1411-4FEC-B144-35C9C71A4D9B}" srcOrd="0" destOrd="0" presId="urn:microsoft.com/office/officeart/2005/8/layout/process4"/>
    <dgm:cxn modelId="{0BC33319-5DB3-4C34-841D-0BA880AA1332}" type="presParOf" srcId="{DAB98AC2-4A22-4999-B685-39CB4E1808A3}" destId="{8BEDE839-B0C5-4BA5-9847-16E7EB4165F8}" srcOrd="5" destOrd="0" presId="urn:microsoft.com/office/officeart/2005/8/layout/process4"/>
    <dgm:cxn modelId="{F60684A6-AD39-4B14-A7D0-BA0F5B025225}" type="presParOf" srcId="{DAB98AC2-4A22-4999-B685-39CB4E1808A3}" destId="{E2FEA3C6-0F55-42E8-A85E-A57D6E208F14}" srcOrd="6" destOrd="0" presId="urn:microsoft.com/office/officeart/2005/8/layout/process4"/>
    <dgm:cxn modelId="{99CAB4A0-E8D1-4EC7-96C7-22BE8C52D1CA}" type="presParOf" srcId="{E2FEA3C6-0F55-42E8-A85E-A57D6E208F14}" destId="{DCC03F0B-3ABB-42FC-8CD4-3DADBC52C19C}" srcOrd="0" destOrd="0" presId="urn:microsoft.com/office/officeart/2005/8/layout/process4"/>
    <dgm:cxn modelId="{FBEDF6AF-8941-4560-9B55-1958E033E7B1}" type="presParOf" srcId="{DAB98AC2-4A22-4999-B685-39CB4E1808A3}" destId="{3EFF2A84-CF8A-4C7D-9A2D-59A2A7217803}" srcOrd="7" destOrd="0" presId="urn:microsoft.com/office/officeart/2005/8/layout/process4"/>
    <dgm:cxn modelId="{2D375619-73A2-4C88-A77E-6A0B86671D35}" type="presParOf" srcId="{DAB98AC2-4A22-4999-B685-39CB4E1808A3}" destId="{827D1C2D-58B6-4F04-BD3B-F21621D12744}" srcOrd="8" destOrd="0" presId="urn:microsoft.com/office/officeart/2005/8/layout/process4"/>
    <dgm:cxn modelId="{0D8902E5-E3E6-4975-870B-65A65AB4EE01}" type="presParOf" srcId="{827D1C2D-58B6-4F04-BD3B-F21621D12744}" destId="{012DD67D-8AEE-498F-86BB-7CF35D0D958E}" srcOrd="0" destOrd="0" presId="urn:microsoft.com/office/officeart/2005/8/layout/process4"/>
    <dgm:cxn modelId="{46EA6BA5-90EA-4AD3-B06F-248902557091}" type="presParOf" srcId="{DAB98AC2-4A22-4999-B685-39CB4E1808A3}" destId="{729F9C25-2835-4749-9690-2A9252754A53}" srcOrd="9" destOrd="0" presId="urn:microsoft.com/office/officeart/2005/8/layout/process4"/>
    <dgm:cxn modelId="{7F72DD1C-705C-4779-BFE2-7F4909DBBD3A}" type="presParOf" srcId="{DAB98AC2-4A22-4999-B685-39CB4E1808A3}" destId="{259B388D-1618-4825-A110-343C33472F4D}" srcOrd="10" destOrd="0" presId="urn:microsoft.com/office/officeart/2005/8/layout/process4"/>
    <dgm:cxn modelId="{61E839A9-8E55-461F-A041-566847679FA0}" type="presParOf" srcId="{259B388D-1618-4825-A110-343C33472F4D}" destId="{77EFA5CB-B4B0-4573-817F-1B7992AD8821}" srcOrd="0" destOrd="0" presId="urn:microsoft.com/office/officeart/2005/8/layout/process4"/>
    <dgm:cxn modelId="{F63E13E6-37A2-480B-9951-9239A3881EEF}" type="presParOf" srcId="{DAB98AC2-4A22-4999-B685-39CB4E1808A3}" destId="{A08B50E1-E51A-4094-A175-4AB6032153B5}" srcOrd="11" destOrd="0" presId="urn:microsoft.com/office/officeart/2005/8/layout/process4"/>
    <dgm:cxn modelId="{FCFB6FA9-8536-41C4-975B-916743CE692B}" type="presParOf" srcId="{DAB98AC2-4A22-4999-B685-39CB4E1808A3}" destId="{F1F4C9C8-7B2F-4F6F-BAD3-D4A900AB2DF1}" srcOrd="12" destOrd="0" presId="urn:microsoft.com/office/officeart/2005/8/layout/process4"/>
    <dgm:cxn modelId="{A5641E61-84CF-42CC-9E1F-8CEE9C4215B3}" type="presParOf" srcId="{F1F4C9C8-7B2F-4F6F-BAD3-D4A900AB2DF1}" destId="{B1D465A1-A041-43BC-B398-234737A7990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F7E9DC-2C42-442A-99CA-9B97293FC1AE}" type="doc">
      <dgm:prSet loTypeId="urn:microsoft.com/office/officeart/2005/8/layout/hList7" loCatId="list" qsTypeId="urn:microsoft.com/office/officeart/2005/8/quickstyle/3d1" qsCatId="3D" csTypeId="urn:microsoft.com/office/officeart/2005/8/colors/colorful1" csCatId="colorful" phldr="1"/>
      <dgm:spPr/>
      <dgm:t>
        <a:bodyPr/>
        <a:lstStyle/>
        <a:p>
          <a:endParaRPr lang="ru-RU"/>
        </a:p>
      </dgm:t>
    </dgm:pt>
    <dgm:pt modelId="{2B8245E1-9E71-42AD-A351-CBCDB21A9BE6}">
      <dgm:prSet custT="1"/>
      <dgm:spPr/>
      <dgm:t>
        <a:bodyPr/>
        <a:lstStyle/>
        <a:p>
          <a:r>
            <a:rPr lang="ro-RO" sz="2400" b="1" dirty="0"/>
            <a:t>Statelor membre ale Spațiului Economic European </a:t>
          </a:r>
          <a:endParaRPr lang="ru-RU" sz="2400" b="1" dirty="0"/>
        </a:p>
      </dgm:t>
    </dgm:pt>
    <dgm:pt modelId="{C37BD245-C282-41E4-8CF1-211E3E3AF86B}" type="parTrans" cxnId="{A9F475DB-21E8-4022-A1FF-3B4A24B0983D}">
      <dgm:prSet/>
      <dgm:spPr/>
      <dgm:t>
        <a:bodyPr/>
        <a:lstStyle/>
        <a:p>
          <a:endParaRPr lang="ru-RU"/>
        </a:p>
      </dgm:t>
    </dgm:pt>
    <dgm:pt modelId="{664EC85B-B8CA-45E4-AA90-78DC4D8FFB86}" type="sibTrans" cxnId="{A9F475DB-21E8-4022-A1FF-3B4A24B0983D}">
      <dgm:prSet/>
      <dgm:spPr/>
      <dgm:t>
        <a:bodyPr/>
        <a:lstStyle/>
        <a:p>
          <a:endParaRPr lang="ru-RU"/>
        </a:p>
      </dgm:t>
    </dgm:pt>
    <dgm:pt modelId="{7813C5E9-4B13-465F-99C9-6F10EBAA6505}">
      <dgm:prSet/>
      <dgm:spPr/>
      <dgm:t>
        <a:bodyPr/>
        <a:lstStyle/>
        <a:p>
          <a:r>
            <a:rPr lang="ro-RO" b="1" dirty="0">
              <a:latin typeface="Arial Black" panose="020B0A04020102020204" pitchFamily="34" charset="0"/>
            </a:rPr>
            <a:t>SE PERMITE</a:t>
          </a:r>
          <a:endParaRPr lang="ru-RU" b="1" dirty="0">
            <a:latin typeface="Arial Black" panose="020B0A04020102020204" pitchFamily="34" charset="0"/>
          </a:endParaRPr>
        </a:p>
      </dgm:t>
    </dgm:pt>
    <dgm:pt modelId="{BADFEDF5-FA54-4212-A2F6-39F9EA72BA83}" type="parTrans" cxnId="{A189FE5C-EBC6-47A5-8562-70D5C2CC6023}">
      <dgm:prSet/>
      <dgm:spPr/>
      <dgm:t>
        <a:bodyPr/>
        <a:lstStyle/>
        <a:p>
          <a:endParaRPr lang="ru-RU"/>
        </a:p>
      </dgm:t>
    </dgm:pt>
    <dgm:pt modelId="{79356CC4-510B-4B0E-B9A7-A10F71F1A4AC}" type="sibTrans" cxnId="{A189FE5C-EBC6-47A5-8562-70D5C2CC6023}">
      <dgm:prSet/>
      <dgm:spPr/>
      <dgm:t>
        <a:bodyPr/>
        <a:lstStyle/>
        <a:p>
          <a:endParaRPr lang="ru-RU"/>
        </a:p>
      </dgm:t>
    </dgm:pt>
    <dgm:pt modelId="{8B70F7C6-0178-4D86-BB34-58D080DD58B0}">
      <dgm:prSet/>
      <dgm:spPr/>
      <dgm:t>
        <a:bodyPr/>
        <a:lstStyle/>
        <a:p>
          <a:r>
            <a:rPr lang="ro-RO" b="1" dirty="0"/>
            <a:t>Statelor care asigură un nivel adecvat de protecție (ORDINUL CNPDCP NR. 23 DIN 17.03.2022)</a:t>
          </a:r>
          <a:endParaRPr lang="ru-RU" b="1" dirty="0"/>
        </a:p>
      </dgm:t>
    </dgm:pt>
    <dgm:pt modelId="{CEB70ED5-713A-4B7F-A613-520A1D98A953}" type="parTrans" cxnId="{B5AF07E7-C0FA-42F2-A7FC-7EDC5264A3B2}">
      <dgm:prSet/>
      <dgm:spPr/>
      <dgm:t>
        <a:bodyPr/>
        <a:lstStyle/>
        <a:p>
          <a:endParaRPr lang="ru-RU"/>
        </a:p>
      </dgm:t>
    </dgm:pt>
    <dgm:pt modelId="{E5315835-7765-4CE3-AE16-09098FEB2533}" type="sibTrans" cxnId="{B5AF07E7-C0FA-42F2-A7FC-7EDC5264A3B2}">
      <dgm:prSet/>
      <dgm:spPr/>
      <dgm:t>
        <a:bodyPr/>
        <a:lstStyle/>
        <a:p>
          <a:endParaRPr lang="ru-RU"/>
        </a:p>
      </dgm:t>
    </dgm:pt>
    <dgm:pt modelId="{B4333346-F62F-493A-B392-31A6F6D49CBF}" type="pres">
      <dgm:prSet presAssocID="{91F7E9DC-2C42-442A-99CA-9B97293FC1AE}" presName="Name0" presStyleCnt="0">
        <dgm:presLayoutVars>
          <dgm:dir/>
          <dgm:resizeHandles val="exact"/>
        </dgm:presLayoutVars>
      </dgm:prSet>
      <dgm:spPr/>
    </dgm:pt>
    <dgm:pt modelId="{C793CE46-18C1-46EB-896E-0B79BE94E5A4}" type="pres">
      <dgm:prSet presAssocID="{91F7E9DC-2C42-442A-99CA-9B97293FC1AE}" presName="fgShape" presStyleLbl="fgShp" presStyleIdx="0" presStyleCnt="1"/>
      <dgm:spPr/>
    </dgm:pt>
    <dgm:pt modelId="{AFBC55F4-65A9-4314-8C50-5FE785F891A1}" type="pres">
      <dgm:prSet presAssocID="{91F7E9DC-2C42-442A-99CA-9B97293FC1AE}" presName="linComp" presStyleCnt="0"/>
      <dgm:spPr/>
    </dgm:pt>
    <dgm:pt modelId="{D559F168-A8AF-4373-82FC-E4C9C92E7FE4}" type="pres">
      <dgm:prSet presAssocID="{2B8245E1-9E71-42AD-A351-CBCDB21A9BE6}" presName="compNode" presStyleCnt="0"/>
      <dgm:spPr/>
    </dgm:pt>
    <dgm:pt modelId="{E35D235F-8EF1-48D3-AFCC-3045FA11303E}" type="pres">
      <dgm:prSet presAssocID="{2B8245E1-9E71-42AD-A351-CBCDB21A9BE6}" presName="bkgdShape" presStyleLbl="node1" presStyleIdx="0" presStyleCnt="3" custLinFactNeighborX="-7593" custLinFactNeighborY="-1859"/>
      <dgm:spPr/>
    </dgm:pt>
    <dgm:pt modelId="{18733B2D-9D64-46AE-83BF-32595D57550F}" type="pres">
      <dgm:prSet presAssocID="{2B8245E1-9E71-42AD-A351-CBCDB21A9BE6}" presName="nodeTx" presStyleLbl="node1" presStyleIdx="0" presStyleCnt="3">
        <dgm:presLayoutVars>
          <dgm:bulletEnabled val="1"/>
        </dgm:presLayoutVars>
      </dgm:prSet>
      <dgm:spPr/>
    </dgm:pt>
    <dgm:pt modelId="{FC964DE0-4E3A-44B0-B380-E4851ABCFFE0}" type="pres">
      <dgm:prSet presAssocID="{2B8245E1-9E71-42AD-A351-CBCDB21A9BE6}" presName="invisiNode" presStyleLbl="node1" presStyleIdx="0" presStyleCnt="3"/>
      <dgm:spPr/>
    </dgm:pt>
    <dgm:pt modelId="{BBF25FD6-820E-4711-9CD0-1F4364307102}" type="pres">
      <dgm:prSet presAssocID="{2B8245E1-9E71-42AD-A351-CBCDB21A9BE6}" presName="imagNode" presStyleLbl="fgImgPlace1" presStyleIdx="0" presStyleCnt="3"/>
      <dgm:spPr>
        <a:blipFill rotWithShape="1">
          <a:blip xmlns:r="http://schemas.openxmlformats.org/officeDocument/2006/relationships" r:embed="rId1"/>
          <a:srcRect/>
          <a:stretch>
            <a:fillRect l="-17000" r="-17000"/>
          </a:stretch>
        </a:blipFill>
      </dgm:spPr>
    </dgm:pt>
    <dgm:pt modelId="{99ACF06B-087F-460D-A06B-1AA694D55018}" type="pres">
      <dgm:prSet presAssocID="{664EC85B-B8CA-45E4-AA90-78DC4D8FFB86}" presName="sibTrans" presStyleLbl="sibTrans2D1" presStyleIdx="0" presStyleCnt="0"/>
      <dgm:spPr/>
    </dgm:pt>
    <dgm:pt modelId="{429A0687-5FA9-4784-8FBC-454AE30D2835}" type="pres">
      <dgm:prSet presAssocID="{7813C5E9-4B13-465F-99C9-6F10EBAA6505}" presName="compNode" presStyleCnt="0"/>
      <dgm:spPr/>
    </dgm:pt>
    <dgm:pt modelId="{78297A97-F948-4197-BA3E-2C997EB3CC9F}" type="pres">
      <dgm:prSet presAssocID="{7813C5E9-4B13-465F-99C9-6F10EBAA6505}" presName="bkgdShape" presStyleLbl="node1" presStyleIdx="1" presStyleCnt="3"/>
      <dgm:spPr/>
    </dgm:pt>
    <dgm:pt modelId="{0DEEE890-F86F-4961-970C-07EBF8D419AB}" type="pres">
      <dgm:prSet presAssocID="{7813C5E9-4B13-465F-99C9-6F10EBAA6505}" presName="nodeTx" presStyleLbl="node1" presStyleIdx="1" presStyleCnt="3">
        <dgm:presLayoutVars>
          <dgm:bulletEnabled val="1"/>
        </dgm:presLayoutVars>
      </dgm:prSet>
      <dgm:spPr/>
    </dgm:pt>
    <dgm:pt modelId="{BA98337F-EDC0-4BD7-B26B-2864C9FCB757}" type="pres">
      <dgm:prSet presAssocID="{7813C5E9-4B13-465F-99C9-6F10EBAA6505}" presName="invisiNode" presStyleLbl="node1" presStyleIdx="1" presStyleCnt="3"/>
      <dgm:spPr/>
    </dgm:pt>
    <dgm:pt modelId="{3C8D9B9C-08A0-47DB-8D7E-38192C47F22E}" type="pres">
      <dgm:prSet presAssocID="{7813C5E9-4B13-465F-99C9-6F10EBAA6505}" presName="imagNode" presStyleLbl="fgImgPlace1" presStyleIdx="1" presStyleCnt="3"/>
      <dgm:spPr>
        <a:blipFill rotWithShape="1">
          <a:blip xmlns:r="http://schemas.openxmlformats.org/officeDocument/2006/relationships" r:embed="rId2"/>
          <a:srcRect/>
          <a:stretch>
            <a:fillRect t="-2000" b="-2000"/>
          </a:stretch>
        </a:blipFill>
        <a:effectLst>
          <a:glow rad="101600">
            <a:schemeClr val="accent3">
              <a:satMod val="175000"/>
              <a:alpha val="40000"/>
            </a:schemeClr>
          </a:glow>
        </a:effectLst>
      </dgm:spPr>
      <dgm:extLst>
        <a:ext uri="{E40237B7-FDA0-4F09-8148-C483321AD2D9}">
          <dgm14:cNvPr xmlns:dgm14="http://schemas.microsoft.com/office/drawing/2010/diagram" id="0" name="" descr="Флажок со сплошной заливкой"/>
        </a:ext>
      </dgm:extLst>
    </dgm:pt>
    <dgm:pt modelId="{B93F21A8-B646-45F9-8770-F11C8EE19F71}" type="pres">
      <dgm:prSet presAssocID="{79356CC4-510B-4B0E-B9A7-A10F71F1A4AC}" presName="sibTrans" presStyleLbl="sibTrans2D1" presStyleIdx="0" presStyleCnt="0"/>
      <dgm:spPr/>
    </dgm:pt>
    <dgm:pt modelId="{426691CD-2260-4403-B728-C1A38E5ADB35}" type="pres">
      <dgm:prSet presAssocID="{8B70F7C6-0178-4D86-BB34-58D080DD58B0}" presName="compNode" presStyleCnt="0"/>
      <dgm:spPr/>
    </dgm:pt>
    <dgm:pt modelId="{EB29D1C7-7AB1-4E3A-8007-2A29C4E6AD27}" type="pres">
      <dgm:prSet presAssocID="{8B70F7C6-0178-4D86-BB34-58D080DD58B0}" presName="bkgdShape" presStyleLbl="node1" presStyleIdx="2" presStyleCnt="3"/>
      <dgm:spPr/>
    </dgm:pt>
    <dgm:pt modelId="{D75BD795-0369-4EBA-98E1-3A0538F1E829}" type="pres">
      <dgm:prSet presAssocID="{8B70F7C6-0178-4D86-BB34-58D080DD58B0}" presName="nodeTx" presStyleLbl="node1" presStyleIdx="2" presStyleCnt="3">
        <dgm:presLayoutVars>
          <dgm:bulletEnabled val="1"/>
        </dgm:presLayoutVars>
      </dgm:prSet>
      <dgm:spPr/>
    </dgm:pt>
    <dgm:pt modelId="{91F09E10-BB06-488A-8A7C-611297B9B679}" type="pres">
      <dgm:prSet presAssocID="{8B70F7C6-0178-4D86-BB34-58D080DD58B0}" presName="invisiNode" presStyleLbl="node1" presStyleIdx="2" presStyleCnt="3"/>
      <dgm:spPr/>
    </dgm:pt>
    <dgm:pt modelId="{CC2A8540-5D29-4201-AA27-4C13F2B2843E}" type="pres">
      <dgm:prSet presAssocID="{8B70F7C6-0178-4D86-BB34-58D080DD58B0}" presName="imagNode" presStyleLbl="fgImgPlace1" presStyleIdx="2" presStyleCnt="3"/>
      <dgm:spPr>
        <a:blipFill rotWithShape="1">
          <a:blip xmlns:r="http://schemas.openxmlformats.org/officeDocument/2006/relationships" r:embed="rId3"/>
          <a:srcRect/>
          <a:stretch>
            <a:fillRect/>
          </a:stretch>
        </a:blipFill>
      </dgm:spPr>
      <dgm:extLst>
        <a:ext uri="{E40237B7-FDA0-4F09-8148-C483321AD2D9}">
          <dgm14:cNvPr xmlns:dgm14="http://schemas.microsoft.com/office/drawing/2010/diagram" id="0" name="" descr="Контрольный список со сплошной заливкой"/>
        </a:ext>
      </dgm:extLst>
    </dgm:pt>
  </dgm:ptLst>
  <dgm:cxnLst>
    <dgm:cxn modelId="{CCD2BB1B-BFAF-4199-B3B5-2DA5D735AC3B}" type="presOf" srcId="{8B70F7C6-0178-4D86-BB34-58D080DD58B0}" destId="{D75BD795-0369-4EBA-98E1-3A0538F1E829}" srcOrd="1" destOrd="0" presId="urn:microsoft.com/office/officeart/2005/8/layout/hList7"/>
    <dgm:cxn modelId="{EFE60F33-C7EE-45E4-91DB-67DE701D2461}" type="presOf" srcId="{79356CC4-510B-4B0E-B9A7-A10F71F1A4AC}" destId="{B93F21A8-B646-45F9-8770-F11C8EE19F71}" srcOrd="0" destOrd="0" presId="urn:microsoft.com/office/officeart/2005/8/layout/hList7"/>
    <dgm:cxn modelId="{A189FE5C-EBC6-47A5-8562-70D5C2CC6023}" srcId="{91F7E9DC-2C42-442A-99CA-9B97293FC1AE}" destId="{7813C5E9-4B13-465F-99C9-6F10EBAA6505}" srcOrd="1" destOrd="0" parTransId="{BADFEDF5-FA54-4212-A2F6-39F9EA72BA83}" sibTransId="{79356CC4-510B-4B0E-B9A7-A10F71F1A4AC}"/>
    <dgm:cxn modelId="{63A16E6C-831B-49CA-A248-5071A6F21488}" type="presOf" srcId="{664EC85B-B8CA-45E4-AA90-78DC4D8FFB86}" destId="{99ACF06B-087F-460D-A06B-1AA694D55018}" srcOrd="0" destOrd="0" presId="urn:microsoft.com/office/officeart/2005/8/layout/hList7"/>
    <dgm:cxn modelId="{B59BD86D-4149-4533-B0C0-1E62A624FE23}" type="presOf" srcId="{7813C5E9-4B13-465F-99C9-6F10EBAA6505}" destId="{0DEEE890-F86F-4961-970C-07EBF8D419AB}" srcOrd="1" destOrd="0" presId="urn:microsoft.com/office/officeart/2005/8/layout/hList7"/>
    <dgm:cxn modelId="{BF39F775-D778-43BB-A4A3-33337B453ED2}" type="presOf" srcId="{8B70F7C6-0178-4D86-BB34-58D080DD58B0}" destId="{EB29D1C7-7AB1-4E3A-8007-2A29C4E6AD27}" srcOrd="0" destOrd="0" presId="urn:microsoft.com/office/officeart/2005/8/layout/hList7"/>
    <dgm:cxn modelId="{453E5A94-E69A-4B7F-A806-7E7BC5B7552F}" type="presOf" srcId="{91F7E9DC-2C42-442A-99CA-9B97293FC1AE}" destId="{B4333346-F62F-493A-B392-31A6F6D49CBF}" srcOrd="0" destOrd="0" presId="urn:microsoft.com/office/officeart/2005/8/layout/hList7"/>
    <dgm:cxn modelId="{CD3B9AA5-0CAA-4BC6-9667-A56E42D43BF6}" type="presOf" srcId="{2B8245E1-9E71-42AD-A351-CBCDB21A9BE6}" destId="{E35D235F-8EF1-48D3-AFCC-3045FA11303E}" srcOrd="0" destOrd="0" presId="urn:microsoft.com/office/officeart/2005/8/layout/hList7"/>
    <dgm:cxn modelId="{4E8C4DC3-F0C2-4B0E-B429-8A7638C61D4B}" type="presOf" srcId="{7813C5E9-4B13-465F-99C9-6F10EBAA6505}" destId="{78297A97-F948-4197-BA3E-2C997EB3CC9F}" srcOrd="0" destOrd="0" presId="urn:microsoft.com/office/officeart/2005/8/layout/hList7"/>
    <dgm:cxn modelId="{FFDA55D3-1715-4966-B929-A65959775282}" type="presOf" srcId="{2B8245E1-9E71-42AD-A351-CBCDB21A9BE6}" destId="{18733B2D-9D64-46AE-83BF-32595D57550F}" srcOrd="1" destOrd="0" presId="urn:microsoft.com/office/officeart/2005/8/layout/hList7"/>
    <dgm:cxn modelId="{A9F475DB-21E8-4022-A1FF-3B4A24B0983D}" srcId="{91F7E9DC-2C42-442A-99CA-9B97293FC1AE}" destId="{2B8245E1-9E71-42AD-A351-CBCDB21A9BE6}" srcOrd="0" destOrd="0" parTransId="{C37BD245-C282-41E4-8CF1-211E3E3AF86B}" sibTransId="{664EC85B-B8CA-45E4-AA90-78DC4D8FFB86}"/>
    <dgm:cxn modelId="{B5AF07E7-C0FA-42F2-A7FC-7EDC5264A3B2}" srcId="{91F7E9DC-2C42-442A-99CA-9B97293FC1AE}" destId="{8B70F7C6-0178-4D86-BB34-58D080DD58B0}" srcOrd="2" destOrd="0" parTransId="{CEB70ED5-713A-4B7F-A613-520A1D98A953}" sibTransId="{E5315835-7765-4CE3-AE16-09098FEB2533}"/>
    <dgm:cxn modelId="{A8F67EB2-D9B3-4399-96D9-C4131C00C821}" type="presParOf" srcId="{B4333346-F62F-493A-B392-31A6F6D49CBF}" destId="{C793CE46-18C1-46EB-896E-0B79BE94E5A4}" srcOrd="0" destOrd="0" presId="urn:microsoft.com/office/officeart/2005/8/layout/hList7"/>
    <dgm:cxn modelId="{0256EE87-8B44-4F0E-87E8-7BA7241A839E}" type="presParOf" srcId="{B4333346-F62F-493A-B392-31A6F6D49CBF}" destId="{AFBC55F4-65A9-4314-8C50-5FE785F891A1}" srcOrd="1" destOrd="0" presId="urn:microsoft.com/office/officeart/2005/8/layout/hList7"/>
    <dgm:cxn modelId="{787BBA0B-B8C6-4521-AA0A-272DE5AD0579}" type="presParOf" srcId="{AFBC55F4-65A9-4314-8C50-5FE785F891A1}" destId="{D559F168-A8AF-4373-82FC-E4C9C92E7FE4}" srcOrd="0" destOrd="0" presId="urn:microsoft.com/office/officeart/2005/8/layout/hList7"/>
    <dgm:cxn modelId="{070D5EB7-0591-40C8-9ED8-EFFBBAB3F953}" type="presParOf" srcId="{D559F168-A8AF-4373-82FC-E4C9C92E7FE4}" destId="{E35D235F-8EF1-48D3-AFCC-3045FA11303E}" srcOrd="0" destOrd="0" presId="urn:microsoft.com/office/officeart/2005/8/layout/hList7"/>
    <dgm:cxn modelId="{492ADC2C-116A-4341-98FC-401E269D1DA5}" type="presParOf" srcId="{D559F168-A8AF-4373-82FC-E4C9C92E7FE4}" destId="{18733B2D-9D64-46AE-83BF-32595D57550F}" srcOrd="1" destOrd="0" presId="urn:microsoft.com/office/officeart/2005/8/layout/hList7"/>
    <dgm:cxn modelId="{ADBC0985-0F91-4F17-8A7C-E1C62EE9C48C}" type="presParOf" srcId="{D559F168-A8AF-4373-82FC-E4C9C92E7FE4}" destId="{FC964DE0-4E3A-44B0-B380-E4851ABCFFE0}" srcOrd="2" destOrd="0" presId="urn:microsoft.com/office/officeart/2005/8/layout/hList7"/>
    <dgm:cxn modelId="{7C92EAA0-A2EF-4C8E-B11B-2E62E8FE4CA1}" type="presParOf" srcId="{D559F168-A8AF-4373-82FC-E4C9C92E7FE4}" destId="{BBF25FD6-820E-4711-9CD0-1F4364307102}" srcOrd="3" destOrd="0" presId="urn:microsoft.com/office/officeart/2005/8/layout/hList7"/>
    <dgm:cxn modelId="{65832BDF-88F4-47AC-99B0-3BF32BA00D32}" type="presParOf" srcId="{AFBC55F4-65A9-4314-8C50-5FE785F891A1}" destId="{99ACF06B-087F-460D-A06B-1AA694D55018}" srcOrd="1" destOrd="0" presId="urn:microsoft.com/office/officeart/2005/8/layout/hList7"/>
    <dgm:cxn modelId="{56E6A793-D121-408E-B64A-9C116837426B}" type="presParOf" srcId="{AFBC55F4-65A9-4314-8C50-5FE785F891A1}" destId="{429A0687-5FA9-4784-8FBC-454AE30D2835}" srcOrd="2" destOrd="0" presId="urn:microsoft.com/office/officeart/2005/8/layout/hList7"/>
    <dgm:cxn modelId="{24A8AA0D-E4E5-44D6-BAE6-0EF6A7D3672D}" type="presParOf" srcId="{429A0687-5FA9-4784-8FBC-454AE30D2835}" destId="{78297A97-F948-4197-BA3E-2C997EB3CC9F}" srcOrd="0" destOrd="0" presId="urn:microsoft.com/office/officeart/2005/8/layout/hList7"/>
    <dgm:cxn modelId="{6842D993-BC18-4189-88F9-BC609E22867A}" type="presParOf" srcId="{429A0687-5FA9-4784-8FBC-454AE30D2835}" destId="{0DEEE890-F86F-4961-970C-07EBF8D419AB}" srcOrd="1" destOrd="0" presId="urn:microsoft.com/office/officeart/2005/8/layout/hList7"/>
    <dgm:cxn modelId="{2E34D2AC-5E76-4774-BC78-6CA414CAD758}" type="presParOf" srcId="{429A0687-5FA9-4784-8FBC-454AE30D2835}" destId="{BA98337F-EDC0-4BD7-B26B-2864C9FCB757}" srcOrd="2" destOrd="0" presId="urn:microsoft.com/office/officeart/2005/8/layout/hList7"/>
    <dgm:cxn modelId="{FECD48B8-E892-46F8-81A3-05200DFE5058}" type="presParOf" srcId="{429A0687-5FA9-4784-8FBC-454AE30D2835}" destId="{3C8D9B9C-08A0-47DB-8D7E-38192C47F22E}" srcOrd="3" destOrd="0" presId="urn:microsoft.com/office/officeart/2005/8/layout/hList7"/>
    <dgm:cxn modelId="{84AC58AE-F116-4A59-9D90-89771AE3B762}" type="presParOf" srcId="{AFBC55F4-65A9-4314-8C50-5FE785F891A1}" destId="{B93F21A8-B646-45F9-8770-F11C8EE19F71}" srcOrd="3" destOrd="0" presId="urn:microsoft.com/office/officeart/2005/8/layout/hList7"/>
    <dgm:cxn modelId="{83311E27-4827-4208-9042-D33A51D684AF}" type="presParOf" srcId="{AFBC55F4-65A9-4314-8C50-5FE785F891A1}" destId="{426691CD-2260-4403-B728-C1A38E5ADB35}" srcOrd="4" destOrd="0" presId="urn:microsoft.com/office/officeart/2005/8/layout/hList7"/>
    <dgm:cxn modelId="{29BA91E0-9D7D-4DAE-A723-096A4795512D}" type="presParOf" srcId="{426691CD-2260-4403-B728-C1A38E5ADB35}" destId="{EB29D1C7-7AB1-4E3A-8007-2A29C4E6AD27}" srcOrd="0" destOrd="0" presId="urn:microsoft.com/office/officeart/2005/8/layout/hList7"/>
    <dgm:cxn modelId="{9551BFA8-AA72-4A22-BBDB-278B86AD9840}" type="presParOf" srcId="{426691CD-2260-4403-B728-C1A38E5ADB35}" destId="{D75BD795-0369-4EBA-98E1-3A0538F1E829}" srcOrd="1" destOrd="0" presId="urn:microsoft.com/office/officeart/2005/8/layout/hList7"/>
    <dgm:cxn modelId="{DFF38B92-1F01-4894-9458-6F3B756CDEAD}" type="presParOf" srcId="{426691CD-2260-4403-B728-C1A38E5ADB35}" destId="{91F09E10-BB06-488A-8A7C-611297B9B679}" srcOrd="2" destOrd="0" presId="urn:microsoft.com/office/officeart/2005/8/layout/hList7"/>
    <dgm:cxn modelId="{6789B68F-A470-44CD-B8D5-F592889AC52B}" type="presParOf" srcId="{426691CD-2260-4403-B728-C1A38E5ADB35}" destId="{CC2A8540-5D29-4201-AA27-4C13F2B2843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FF798-09E8-4234-A21C-C7C453D9D1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BFB3E4D3-B7FD-467D-B672-10AFAAFFCF3B}">
      <dgm:prSet phldrT="[Текст]"/>
      <dgm:spPr/>
      <dgm:t>
        <a:bodyPr/>
        <a:lstStyle/>
        <a:p>
          <a:r>
            <a:rPr lang="ro-RO" dirty="0">
              <a:latin typeface="Times New Roman" panose="02020603050405020304" pitchFamily="18" charset="0"/>
              <a:cs typeface="Times New Roman" panose="02020603050405020304" pitchFamily="18" charset="0"/>
            </a:rPr>
            <a:t>Consimțămîntul</a:t>
          </a:r>
          <a:endParaRPr lang="ru-RU" dirty="0">
            <a:latin typeface="Times New Roman" panose="02020603050405020304" pitchFamily="18" charset="0"/>
            <a:cs typeface="Times New Roman" panose="02020603050405020304" pitchFamily="18" charset="0"/>
          </a:endParaRPr>
        </a:p>
      </dgm:t>
    </dgm:pt>
    <dgm:pt modelId="{B49DFC8A-458A-4597-9B27-00E8B3F3D6D8}" type="parTrans" cxnId="{2751BACA-7981-4F5E-90B2-70DBF49327A9}">
      <dgm:prSet/>
      <dgm:spPr/>
      <dgm:t>
        <a:bodyPr/>
        <a:lstStyle/>
        <a:p>
          <a:endParaRPr lang="ru-RU"/>
        </a:p>
      </dgm:t>
    </dgm:pt>
    <dgm:pt modelId="{6973F1DC-40BB-4641-B62A-06849C0B723C}" type="sibTrans" cxnId="{2751BACA-7981-4F5E-90B2-70DBF49327A9}">
      <dgm:prSet/>
      <dgm:spPr/>
      <dgm:t>
        <a:bodyPr/>
        <a:lstStyle/>
        <a:p>
          <a:endParaRPr lang="ru-RU"/>
        </a:p>
      </dgm:t>
    </dgm:pt>
    <dgm:pt modelId="{4970D0BC-C61B-44DB-A836-B57EE0E36916}">
      <dgm:prSet phldrT="[Текст]"/>
      <dgm:spPr/>
      <dgm:t>
        <a:bodyPr/>
        <a:lstStyle/>
        <a:p>
          <a:r>
            <a:rPr lang="ro-RO" dirty="0">
              <a:latin typeface="Times New Roman" panose="02020603050405020304" pitchFamily="18" charset="0"/>
              <a:cs typeface="Times New Roman" panose="02020603050405020304" pitchFamily="18" charset="0"/>
            </a:rPr>
            <a:t>Contract </a:t>
          </a:r>
          <a:endParaRPr lang="ru-RU" dirty="0">
            <a:latin typeface="Times New Roman" panose="02020603050405020304" pitchFamily="18" charset="0"/>
            <a:cs typeface="Times New Roman" panose="02020603050405020304" pitchFamily="18" charset="0"/>
          </a:endParaRPr>
        </a:p>
      </dgm:t>
    </dgm:pt>
    <dgm:pt modelId="{E5A0ABCF-D38A-427E-8726-445807BA893A}" type="parTrans" cxnId="{FF104FAE-BCCC-4441-905C-BB1EE7279AA7}">
      <dgm:prSet/>
      <dgm:spPr/>
      <dgm:t>
        <a:bodyPr/>
        <a:lstStyle/>
        <a:p>
          <a:endParaRPr lang="ru-RU"/>
        </a:p>
      </dgm:t>
    </dgm:pt>
    <dgm:pt modelId="{22085B8C-58A1-4691-9CEC-9E1240776630}" type="sibTrans" cxnId="{FF104FAE-BCCC-4441-905C-BB1EE7279AA7}">
      <dgm:prSet/>
      <dgm:spPr/>
      <dgm:t>
        <a:bodyPr/>
        <a:lstStyle/>
        <a:p>
          <a:endParaRPr lang="ru-RU"/>
        </a:p>
      </dgm:t>
    </dgm:pt>
    <dgm:pt modelId="{4886C24B-C45B-4FB1-8DB7-CCCABEB56E19}">
      <dgm:prSet phldrT="[Текст]"/>
      <dgm:spPr/>
      <dgm:t>
        <a:bodyPr/>
        <a:lstStyle/>
        <a:p>
          <a:r>
            <a:rPr lang="ro-RO" dirty="0">
              <a:latin typeface="Times New Roman" panose="02020603050405020304" pitchFamily="18" charset="0"/>
              <a:cs typeface="Times New Roman" panose="02020603050405020304" pitchFamily="18" charset="0"/>
            </a:rPr>
            <a:t>Obligație legală</a:t>
          </a:r>
          <a:endParaRPr lang="ru-RU" dirty="0">
            <a:latin typeface="Times New Roman" panose="02020603050405020304" pitchFamily="18" charset="0"/>
            <a:cs typeface="Times New Roman" panose="02020603050405020304" pitchFamily="18" charset="0"/>
          </a:endParaRPr>
        </a:p>
      </dgm:t>
    </dgm:pt>
    <dgm:pt modelId="{C6770CD0-3E18-4648-BD78-11DA261A9A84}" type="parTrans" cxnId="{012C52BE-4114-408C-9BD3-4CFA8524F791}">
      <dgm:prSet/>
      <dgm:spPr/>
      <dgm:t>
        <a:bodyPr/>
        <a:lstStyle/>
        <a:p>
          <a:endParaRPr lang="ru-RU"/>
        </a:p>
      </dgm:t>
    </dgm:pt>
    <dgm:pt modelId="{CC7C64B9-1961-4D47-A31D-C78F3CA37A94}" type="sibTrans" cxnId="{012C52BE-4114-408C-9BD3-4CFA8524F791}">
      <dgm:prSet/>
      <dgm:spPr/>
      <dgm:t>
        <a:bodyPr/>
        <a:lstStyle/>
        <a:p>
          <a:endParaRPr lang="ru-RU"/>
        </a:p>
      </dgm:t>
    </dgm:pt>
    <dgm:pt modelId="{8EB85C73-6E68-4374-A360-98CC6B873FBD}">
      <dgm:prSet phldrT="[Текст]"/>
      <dgm:spPr/>
      <dgm:t>
        <a:bodyPr/>
        <a:lstStyle/>
        <a:p>
          <a:r>
            <a:rPr lang="ro-RO" dirty="0">
              <a:latin typeface="Times New Roman" panose="02020603050405020304" pitchFamily="18" charset="0"/>
              <a:cs typeface="Times New Roman" panose="02020603050405020304" pitchFamily="18" charset="0"/>
            </a:rPr>
            <a:t>Sarcina de interes public sau prerogative de autoritate publică</a:t>
          </a:r>
          <a:endParaRPr lang="ru-RU" dirty="0">
            <a:latin typeface="Times New Roman" panose="02020603050405020304" pitchFamily="18" charset="0"/>
            <a:cs typeface="Times New Roman" panose="02020603050405020304" pitchFamily="18" charset="0"/>
          </a:endParaRPr>
        </a:p>
      </dgm:t>
    </dgm:pt>
    <dgm:pt modelId="{2BDB158F-924F-4647-96C7-0EF1942B761B}" type="parTrans" cxnId="{43452A42-67FB-4778-8CDD-10423DFAC85E}">
      <dgm:prSet/>
      <dgm:spPr/>
      <dgm:t>
        <a:bodyPr/>
        <a:lstStyle/>
        <a:p>
          <a:endParaRPr lang="ru-RU"/>
        </a:p>
      </dgm:t>
    </dgm:pt>
    <dgm:pt modelId="{FFCBC15B-7614-43E5-91EA-E0B7350D4420}" type="sibTrans" cxnId="{43452A42-67FB-4778-8CDD-10423DFAC85E}">
      <dgm:prSet/>
      <dgm:spPr/>
      <dgm:t>
        <a:bodyPr/>
        <a:lstStyle/>
        <a:p>
          <a:endParaRPr lang="ru-RU"/>
        </a:p>
      </dgm:t>
    </dgm:pt>
    <dgm:pt modelId="{B3EE26F6-3447-48A1-8F73-DDF8A17B09D5}">
      <dgm:prSet phldrT="[Текст]"/>
      <dgm:spPr/>
      <dgm:t>
        <a:bodyPr/>
        <a:lstStyle/>
        <a:p>
          <a:r>
            <a:rPr lang="ro-RO" dirty="0">
              <a:latin typeface="Times New Roman" panose="02020603050405020304" pitchFamily="18" charset="0"/>
              <a:cs typeface="Times New Roman" panose="02020603050405020304" pitchFamily="18" charset="0"/>
            </a:rPr>
            <a:t>Interesul legim</a:t>
          </a:r>
          <a:endParaRPr lang="ru-RU" dirty="0">
            <a:latin typeface="Times New Roman" panose="02020603050405020304" pitchFamily="18" charset="0"/>
            <a:cs typeface="Times New Roman" panose="02020603050405020304" pitchFamily="18" charset="0"/>
          </a:endParaRPr>
        </a:p>
      </dgm:t>
    </dgm:pt>
    <dgm:pt modelId="{B7C4F973-1CAF-4918-ADDD-EAF361EC8759}" type="parTrans" cxnId="{342A3007-2B0F-4AAD-8ADB-BF1AF7D19AA0}">
      <dgm:prSet/>
      <dgm:spPr/>
      <dgm:t>
        <a:bodyPr/>
        <a:lstStyle/>
        <a:p>
          <a:endParaRPr lang="ru-RU"/>
        </a:p>
      </dgm:t>
    </dgm:pt>
    <dgm:pt modelId="{304B61C4-85AD-4BEB-8FF1-61606CDA237C}" type="sibTrans" cxnId="{342A3007-2B0F-4AAD-8ADB-BF1AF7D19AA0}">
      <dgm:prSet/>
      <dgm:spPr/>
      <dgm:t>
        <a:bodyPr/>
        <a:lstStyle/>
        <a:p>
          <a:endParaRPr lang="ru-RU"/>
        </a:p>
      </dgm:t>
    </dgm:pt>
    <dgm:pt modelId="{3495E89B-0CD8-42E6-B369-5C6235530E89}">
      <dgm:prSet phldrT="[Текст]"/>
      <dgm:spPr/>
      <dgm:t>
        <a:bodyPr/>
        <a:lstStyle/>
        <a:p>
          <a:r>
            <a:rPr lang="ro-RO" dirty="0">
              <a:latin typeface="Times New Roman" panose="02020603050405020304" pitchFamily="18" charset="0"/>
              <a:cs typeface="Times New Roman" panose="02020603050405020304" pitchFamily="18" charset="0"/>
            </a:rPr>
            <a:t>Scop statistic, cercetare științifică/istorică</a:t>
          </a:r>
          <a:endParaRPr lang="ru-RU" dirty="0">
            <a:latin typeface="Times New Roman" panose="02020603050405020304" pitchFamily="18" charset="0"/>
            <a:cs typeface="Times New Roman" panose="02020603050405020304" pitchFamily="18" charset="0"/>
          </a:endParaRPr>
        </a:p>
      </dgm:t>
    </dgm:pt>
    <dgm:pt modelId="{301ABC98-AA59-4BA3-93F4-89AA5615C33D}" type="parTrans" cxnId="{5D4ACF06-29C8-4B1F-8DE8-57393B404737}">
      <dgm:prSet/>
      <dgm:spPr/>
      <dgm:t>
        <a:bodyPr/>
        <a:lstStyle/>
        <a:p>
          <a:endParaRPr lang="ru-RU"/>
        </a:p>
      </dgm:t>
    </dgm:pt>
    <dgm:pt modelId="{1B110C21-EC15-4DA1-86B1-7BBB4EADC273}" type="sibTrans" cxnId="{5D4ACF06-29C8-4B1F-8DE8-57393B404737}">
      <dgm:prSet/>
      <dgm:spPr/>
      <dgm:t>
        <a:bodyPr/>
        <a:lstStyle/>
        <a:p>
          <a:endParaRPr lang="ru-RU"/>
        </a:p>
      </dgm:t>
    </dgm:pt>
    <dgm:pt modelId="{D361F82F-42F1-4883-A65F-17D8C73416A1}">
      <dgm:prSet phldrT="[Текст]"/>
      <dgm:spPr/>
      <dgm:t>
        <a:bodyPr/>
        <a:lstStyle/>
        <a:p>
          <a:r>
            <a:rPr lang="ro-RO" dirty="0">
              <a:latin typeface="Times New Roman" panose="02020603050405020304" pitchFamily="18" charset="0"/>
              <a:cs typeface="Times New Roman" panose="02020603050405020304" pitchFamily="18" charset="0"/>
            </a:rPr>
            <a:t>Protejarea </a:t>
          </a:r>
          <a:r>
            <a:rPr lang="ro-RO" dirty="0" err="1">
              <a:latin typeface="Times New Roman" panose="02020603050405020304" pitchFamily="18" charset="0"/>
              <a:cs typeface="Times New Roman" panose="02020603050405020304" pitchFamily="18" charset="0"/>
            </a:rPr>
            <a:t>vieţii</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integrităţii</a:t>
          </a:r>
          <a:r>
            <a:rPr lang="ro-RO" dirty="0">
              <a:latin typeface="Times New Roman" panose="02020603050405020304" pitchFamily="18" charset="0"/>
              <a:cs typeface="Times New Roman" panose="02020603050405020304" pitchFamily="18" charset="0"/>
            </a:rPr>
            <a:t> fizice sau a </a:t>
          </a:r>
          <a:r>
            <a:rPr lang="ro-RO" dirty="0" err="1">
              <a:latin typeface="Times New Roman" panose="02020603050405020304" pitchFamily="18" charset="0"/>
              <a:cs typeface="Times New Roman" panose="02020603050405020304" pitchFamily="18" charset="0"/>
            </a:rPr>
            <a:t>sănătăţii</a:t>
          </a:r>
          <a:r>
            <a:rPr lang="ro-RO" dirty="0">
              <a:latin typeface="Times New Roman" panose="02020603050405020304" pitchFamily="18" charset="0"/>
              <a:cs typeface="Times New Roman" panose="02020603050405020304" pitchFamily="18" charset="0"/>
            </a:rPr>
            <a:t> subiectului datelor cu caracter personal</a:t>
          </a:r>
          <a:endParaRPr lang="ru-RU" dirty="0">
            <a:latin typeface="Times New Roman" panose="02020603050405020304" pitchFamily="18" charset="0"/>
            <a:cs typeface="Times New Roman" panose="02020603050405020304" pitchFamily="18" charset="0"/>
          </a:endParaRPr>
        </a:p>
      </dgm:t>
    </dgm:pt>
    <dgm:pt modelId="{41F331FD-13E6-4F15-A2F9-70BD5D8936FF}" type="parTrans" cxnId="{F1BD06FF-98E3-4A6C-A88F-944564115693}">
      <dgm:prSet/>
      <dgm:spPr/>
      <dgm:t>
        <a:bodyPr/>
        <a:lstStyle/>
        <a:p>
          <a:endParaRPr lang="ru-RU"/>
        </a:p>
      </dgm:t>
    </dgm:pt>
    <dgm:pt modelId="{FC8D2D85-04E3-4C75-B1A0-EF51B2072711}" type="sibTrans" cxnId="{F1BD06FF-98E3-4A6C-A88F-944564115693}">
      <dgm:prSet/>
      <dgm:spPr/>
      <dgm:t>
        <a:bodyPr/>
        <a:lstStyle/>
        <a:p>
          <a:endParaRPr lang="ru-RU"/>
        </a:p>
      </dgm:t>
    </dgm:pt>
    <dgm:pt modelId="{CF6B400F-2BC2-4C3D-9D5B-C8CBC65936D5}">
      <dgm:prSet/>
      <dgm:spPr/>
      <dgm:t>
        <a:bodyPr/>
        <a:lstStyle/>
        <a:p>
          <a:r>
            <a:rPr lang="ro-RO" dirty="0">
              <a:latin typeface="Times New Roman" panose="02020603050405020304" pitchFamily="18" charset="0"/>
              <a:cs typeface="Times New Roman" panose="02020603050405020304" pitchFamily="18" charset="0"/>
            </a:rPr>
            <a:t>Efectuarea auditului public extern</a:t>
          </a:r>
          <a:endParaRPr lang="ru-RU" dirty="0">
            <a:latin typeface="Times New Roman" panose="02020603050405020304" pitchFamily="18" charset="0"/>
            <a:cs typeface="Times New Roman" panose="02020603050405020304" pitchFamily="18" charset="0"/>
          </a:endParaRPr>
        </a:p>
      </dgm:t>
    </dgm:pt>
    <dgm:pt modelId="{1BE3B698-7EC4-408F-8775-9558B7003F9B}" type="parTrans" cxnId="{18C12129-B16B-450C-B7B2-84B8B4427C58}">
      <dgm:prSet/>
      <dgm:spPr/>
      <dgm:t>
        <a:bodyPr/>
        <a:lstStyle/>
        <a:p>
          <a:endParaRPr lang="ru-RU"/>
        </a:p>
      </dgm:t>
    </dgm:pt>
    <dgm:pt modelId="{585BA939-FE50-4C9B-B655-16D20B234BD0}" type="sibTrans" cxnId="{18C12129-B16B-450C-B7B2-84B8B4427C58}">
      <dgm:prSet/>
      <dgm:spPr/>
      <dgm:t>
        <a:bodyPr/>
        <a:lstStyle/>
        <a:p>
          <a:endParaRPr lang="ru-RU"/>
        </a:p>
      </dgm:t>
    </dgm:pt>
    <dgm:pt modelId="{0031B942-CCA9-49AF-A6F3-D8F2E1FDCB6F}">
      <dgm:prSet/>
      <dgm:spPr/>
      <dgm:t>
        <a:bodyPr/>
        <a:lstStyle/>
        <a:p>
          <a:r>
            <a:rPr lang="ro-RO" dirty="0">
              <a:latin typeface="Times New Roman" panose="02020603050405020304" pitchFamily="18" charset="0"/>
              <a:cs typeface="Times New Roman" panose="02020603050405020304" pitchFamily="18" charset="0"/>
            </a:rPr>
            <a:t>Schimbul de date în condițiile legislației în vigoare cu privire la schimbul de date și interoperabilitate</a:t>
          </a:r>
          <a:endParaRPr lang="ru-RU" dirty="0">
            <a:latin typeface="Times New Roman" panose="02020603050405020304" pitchFamily="18" charset="0"/>
            <a:cs typeface="Times New Roman" panose="02020603050405020304" pitchFamily="18" charset="0"/>
          </a:endParaRPr>
        </a:p>
      </dgm:t>
    </dgm:pt>
    <dgm:pt modelId="{E44AAA9A-1FD7-4A1D-8DC3-1D62B70DB5A4}" type="parTrans" cxnId="{43E7E3E6-6275-4528-95ED-3C3ADFDB6115}">
      <dgm:prSet/>
      <dgm:spPr/>
      <dgm:t>
        <a:bodyPr/>
        <a:lstStyle/>
        <a:p>
          <a:endParaRPr lang="ru-RU"/>
        </a:p>
      </dgm:t>
    </dgm:pt>
    <dgm:pt modelId="{7AB0BE31-A178-4CF2-B48D-CE7BE8FBBA6D}" type="sibTrans" cxnId="{43E7E3E6-6275-4528-95ED-3C3ADFDB6115}">
      <dgm:prSet/>
      <dgm:spPr/>
      <dgm:t>
        <a:bodyPr/>
        <a:lstStyle/>
        <a:p>
          <a:endParaRPr lang="ru-RU"/>
        </a:p>
      </dgm:t>
    </dgm:pt>
    <dgm:pt modelId="{CC857A5C-0CB7-47D5-9185-D79925E51A95}" type="pres">
      <dgm:prSet presAssocID="{026FF798-09E8-4234-A21C-C7C453D9D13C}" presName="diagram" presStyleCnt="0">
        <dgm:presLayoutVars>
          <dgm:dir/>
          <dgm:resizeHandles val="exact"/>
        </dgm:presLayoutVars>
      </dgm:prSet>
      <dgm:spPr/>
    </dgm:pt>
    <dgm:pt modelId="{CC404A6E-7A32-4F0C-A68D-6B47FA462A6D}" type="pres">
      <dgm:prSet presAssocID="{BFB3E4D3-B7FD-467D-B672-10AFAAFFCF3B}" presName="node" presStyleLbl="node1" presStyleIdx="0" presStyleCnt="9" custScaleX="56053" custLinFactNeighborX="-21815" custLinFactNeighborY="-26558">
        <dgm:presLayoutVars>
          <dgm:bulletEnabled val="1"/>
        </dgm:presLayoutVars>
      </dgm:prSet>
      <dgm:spPr/>
    </dgm:pt>
    <dgm:pt modelId="{31D2CA11-A7EC-4192-A786-AC39503D17A3}" type="pres">
      <dgm:prSet presAssocID="{6973F1DC-40BB-4641-B62A-06849C0B723C}" presName="sibTrans" presStyleCnt="0"/>
      <dgm:spPr/>
    </dgm:pt>
    <dgm:pt modelId="{0CB16C7D-27EE-4A0F-8D6D-272517A75033}" type="pres">
      <dgm:prSet presAssocID="{4970D0BC-C61B-44DB-A836-B57EE0E36916}" presName="node" presStyleLbl="node1" presStyleIdx="1" presStyleCnt="9" custScaleX="56451" custLinFactNeighborX="776" custLinFactNeighborY="-20950">
        <dgm:presLayoutVars>
          <dgm:bulletEnabled val="1"/>
        </dgm:presLayoutVars>
      </dgm:prSet>
      <dgm:spPr/>
    </dgm:pt>
    <dgm:pt modelId="{E83B9905-838F-4E37-9AA9-C1F70CC82831}" type="pres">
      <dgm:prSet presAssocID="{22085B8C-58A1-4691-9CEC-9E1240776630}" presName="sibTrans" presStyleCnt="0"/>
      <dgm:spPr/>
    </dgm:pt>
    <dgm:pt modelId="{CBA4DDC1-1540-4CD7-BCBF-7F4AE8FC5278}" type="pres">
      <dgm:prSet presAssocID="{4886C24B-C45B-4FB1-8DB7-CCCABEB56E19}" presName="node" presStyleLbl="node1" presStyleIdx="2" presStyleCnt="9" custScaleX="56656" custLinFactNeighborX="2489" custLinFactNeighborY="-20950">
        <dgm:presLayoutVars>
          <dgm:bulletEnabled val="1"/>
        </dgm:presLayoutVars>
      </dgm:prSet>
      <dgm:spPr/>
    </dgm:pt>
    <dgm:pt modelId="{49178035-25A7-4F32-83C3-0163B45B4705}" type="pres">
      <dgm:prSet presAssocID="{CC7C64B9-1961-4D47-A31D-C78F3CA37A94}" presName="sibTrans" presStyleCnt="0"/>
      <dgm:spPr/>
    </dgm:pt>
    <dgm:pt modelId="{5B146224-0DFB-4C3E-BD83-56089F7F707A}" type="pres">
      <dgm:prSet presAssocID="{8EB85C73-6E68-4374-A360-98CC6B873FBD}" presName="node" presStyleLbl="node1" presStyleIdx="3" presStyleCnt="9" custScaleX="67834" custLinFactX="-100000" custLinFactY="14248" custLinFactNeighborX="-112847" custLinFactNeighborY="100000">
        <dgm:presLayoutVars>
          <dgm:bulletEnabled val="1"/>
        </dgm:presLayoutVars>
      </dgm:prSet>
      <dgm:spPr/>
    </dgm:pt>
    <dgm:pt modelId="{1C3EDAB6-63EE-4D67-8545-D8E0643AE695}" type="pres">
      <dgm:prSet presAssocID="{FFCBC15B-7614-43E5-91EA-E0B7350D4420}" presName="sibTrans" presStyleCnt="0"/>
      <dgm:spPr/>
    </dgm:pt>
    <dgm:pt modelId="{8D50B8C6-6C37-43A2-9E0C-E9D86433D97E}" type="pres">
      <dgm:prSet presAssocID="{B3EE26F6-3447-48A1-8F73-DDF8A17B09D5}" presName="node" presStyleLbl="node1" presStyleIdx="4" presStyleCnt="9" custScaleX="53246" custLinFactNeighborX="-66935" custLinFactNeighborY="-24012">
        <dgm:presLayoutVars>
          <dgm:bulletEnabled val="1"/>
        </dgm:presLayoutVars>
      </dgm:prSet>
      <dgm:spPr/>
    </dgm:pt>
    <dgm:pt modelId="{F2D2D971-7DB6-4434-8F5D-BC00A72E79D5}" type="pres">
      <dgm:prSet presAssocID="{304B61C4-85AD-4BEB-8FF1-61606CDA237C}" presName="sibTrans" presStyleCnt="0"/>
      <dgm:spPr/>
    </dgm:pt>
    <dgm:pt modelId="{2010FD4D-4A89-4D9C-944A-8589DEE2E4E1}" type="pres">
      <dgm:prSet presAssocID="{3495E89B-0CD8-42E6-B369-5C6235530E89}" presName="node" presStyleLbl="node1" presStyleIdx="5" presStyleCnt="9" custScaleX="57008" custLinFactNeighborX="58850" custLinFactNeighborY="-3875">
        <dgm:presLayoutVars>
          <dgm:bulletEnabled val="1"/>
        </dgm:presLayoutVars>
      </dgm:prSet>
      <dgm:spPr/>
    </dgm:pt>
    <dgm:pt modelId="{8EACB5A7-CE4D-41BA-9ABF-015A949CCA7D}" type="pres">
      <dgm:prSet presAssocID="{1B110C21-EC15-4DA1-86B1-7BBB4EADC273}" presName="sibTrans" presStyleCnt="0"/>
      <dgm:spPr/>
    </dgm:pt>
    <dgm:pt modelId="{84425AC7-0A90-415A-92DA-3B40A4DE6CC2}" type="pres">
      <dgm:prSet presAssocID="{D361F82F-42F1-4883-A65F-17D8C73416A1}" presName="node" presStyleLbl="node1" presStyleIdx="6" presStyleCnt="9" custScaleX="46695" custLinFactX="86016" custLinFactY="-40679" custLinFactNeighborX="100000" custLinFactNeighborY="-100000">
        <dgm:presLayoutVars>
          <dgm:bulletEnabled val="1"/>
        </dgm:presLayoutVars>
      </dgm:prSet>
      <dgm:spPr/>
    </dgm:pt>
    <dgm:pt modelId="{0C949E03-4B58-4AF6-871C-AB999A101FBD}" type="pres">
      <dgm:prSet presAssocID="{FC8D2D85-04E3-4C75-B1A0-EF51B2072711}" presName="sibTrans" presStyleCnt="0"/>
      <dgm:spPr/>
    </dgm:pt>
    <dgm:pt modelId="{678D7878-94DC-4A2D-8689-A33301EDAE9D}" type="pres">
      <dgm:prSet presAssocID="{CF6B400F-2BC2-4C3D-9D5B-C8CBC65936D5}" presName="node" presStyleLbl="node1" presStyleIdx="7" presStyleCnt="9" custScaleX="68746" custLinFactNeighborX="10043" custLinFactNeighborY="-3875">
        <dgm:presLayoutVars>
          <dgm:bulletEnabled val="1"/>
        </dgm:presLayoutVars>
      </dgm:prSet>
      <dgm:spPr/>
    </dgm:pt>
    <dgm:pt modelId="{5AAAA68C-8B6B-4857-A3BB-31C68237AF86}" type="pres">
      <dgm:prSet presAssocID="{585BA939-FE50-4C9B-B655-16D20B234BD0}" presName="sibTrans" presStyleCnt="0"/>
      <dgm:spPr/>
    </dgm:pt>
    <dgm:pt modelId="{9127E094-CED3-482E-B267-A9DC71480F76}" type="pres">
      <dgm:prSet presAssocID="{0031B942-CCA9-49AF-A6F3-D8F2E1FDCB6F}" presName="node" presStyleLbl="node1" presStyleIdx="8" presStyleCnt="9" custScaleX="74385" custLinFactNeighborX="15111" custLinFactNeighborY="-3875">
        <dgm:presLayoutVars>
          <dgm:bulletEnabled val="1"/>
        </dgm:presLayoutVars>
      </dgm:prSet>
      <dgm:spPr/>
    </dgm:pt>
  </dgm:ptLst>
  <dgm:cxnLst>
    <dgm:cxn modelId="{5D4ACF06-29C8-4B1F-8DE8-57393B404737}" srcId="{026FF798-09E8-4234-A21C-C7C453D9D13C}" destId="{3495E89B-0CD8-42E6-B369-5C6235530E89}" srcOrd="5" destOrd="0" parTransId="{301ABC98-AA59-4BA3-93F4-89AA5615C33D}" sibTransId="{1B110C21-EC15-4DA1-86B1-7BBB4EADC273}"/>
    <dgm:cxn modelId="{342A3007-2B0F-4AAD-8ADB-BF1AF7D19AA0}" srcId="{026FF798-09E8-4234-A21C-C7C453D9D13C}" destId="{B3EE26F6-3447-48A1-8F73-DDF8A17B09D5}" srcOrd="4" destOrd="0" parTransId="{B7C4F973-1CAF-4918-ADDD-EAF361EC8759}" sibTransId="{304B61C4-85AD-4BEB-8FF1-61606CDA237C}"/>
    <dgm:cxn modelId="{0239261D-F9A9-4F17-ACE6-0016174282C8}" type="presOf" srcId="{3495E89B-0CD8-42E6-B369-5C6235530E89}" destId="{2010FD4D-4A89-4D9C-944A-8589DEE2E4E1}" srcOrd="0" destOrd="0" presId="urn:microsoft.com/office/officeart/2005/8/layout/default"/>
    <dgm:cxn modelId="{18C12129-B16B-450C-B7B2-84B8B4427C58}" srcId="{026FF798-09E8-4234-A21C-C7C453D9D13C}" destId="{CF6B400F-2BC2-4C3D-9D5B-C8CBC65936D5}" srcOrd="7" destOrd="0" parTransId="{1BE3B698-7EC4-408F-8775-9558B7003F9B}" sibTransId="{585BA939-FE50-4C9B-B655-16D20B234BD0}"/>
    <dgm:cxn modelId="{8CABDA2A-D634-47C7-9285-F0440FC501B7}" type="presOf" srcId="{026FF798-09E8-4234-A21C-C7C453D9D13C}" destId="{CC857A5C-0CB7-47D5-9185-D79925E51A95}" srcOrd="0" destOrd="0" presId="urn:microsoft.com/office/officeart/2005/8/layout/default"/>
    <dgm:cxn modelId="{43452A42-67FB-4778-8CDD-10423DFAC85E}" srcId="{026FF798-09E8-4234-A21C-C7C453D9D13C}" destId="{8EB85C73-6E68-4374-A360-98CC6B873FBD}" srcOrd="3" destOrd="0" parTransId="{2BDB158F-924F-4647-96C7-0EF1942B761B}" sibTransId="{FFCBC15B-7614-43E5-91EA-E0B7350D4420}"/>
    <dgm:cxn modelId="{46BE616E-9B21-4BC1-A49F-03F578C5E7DD}" type="presOf" srcId="{4970D0BC-C61B-44DB-A836-B57EE0E36916}" destId="{0CB16C7D-27EE-4A0F-8D6D-272517A75033}" srcOrd="0" destOrd="0" presId="urn:microsoft.com/office/officeart/2005/8/layout/default"/>
    <dgm:cxn modelId="{C057A27E-55F8-41C6-9D27-9E547B73F6C3}" type="presOf" srcId="{8EB85C73-6E68-4374-A360-98CC6B873FBD}" destId="{5B146224-0DFB-4C3E-BD83-56089F7F707A}" srcOrd="0" destOrd="0" presId="urn:microsoft.com/office/officeart/2005/8/layout/default"/>
    <dgm:cxn modelId="{5AA0AF8F-35C4-4EB3-B717-885CA4E31115}" type="presOf" srcId="{BFB3E4D3-B7FD-467D-B672-10AFAAFFCF3B}" destId="{CC404A6E-7A32-4F0C-A68D-6B47FA462A6D}" srcOrd="0" destOrd="0" presId="urn:microsoft.com/office/officeart/2005/8/layout/default"/>
    <dgm:cxn modelId="{45A87099-9CAD-46DF-A195-DC41B9F624E9}" type="presOf" srcId="{4886C24B-C45B-4FB1-8DB7-CCCABEB56E19}" destId="{CBA4DDC1-1540-4CD7-BCBF-7F4AE8FC5278}" srcOrd="0" destOrd="0" presId="urn:microsoft.com/office/officeart/2005/8/layout/default"/>
    <dgm:cxn modelId="{FF104FAE-BCCC-4441-905C-BB1EE7279AA7}" srcId="{026FF798-09E8-4234-A21C-C7C453D9D13C}" destId="{4970D0BC-C61B-44DB-A836-B57EE0E36916}" srcOrd="1" destOrd="0" parTransId="{E5A0ABCF-D38A-427E-8726-445807BA893A}" sibTransId="{22085B8C-58A1-4691-9CEC-9E1240776630}"/>
    <dgm:cxn modelId="{012C52BE-4114-408C-9BD3-4CFA8524F791}" srcId="{026FF798-09E8-4234-A21C-C7C453D9D13C}" destId="{4886C24B-C45B-4FB1-8DB7-CCCABEB56E19}" srcOrd="2" destOrd="0" parTransId="{C6770CD0-3E18-4648-BD78-11DA261A9A84}" sibTransId="{CC7C64B9-1961-4D47-A31D-C78F3CA37A94}"/>
    <dgm:cxn modelId="{2751BACA-7981-4F5E-90B2-70DBF49327A9}" srcId="{026FF798-09E8-4234-A21C-C7C453D9D13C}" destId="{BFB3E4D3-B7FD-467D-B672-10AFAAFFCF3B}" srcOrd="0" destOrd="0" parTransId="{B49DFC8A-458A-4597-9B27-00E8B3F3D6D8}" sibTransId="{6973F1DC-40BB-4641-B62A-06849C0B723C}"/>
    <dgm:cxn modelId="{AE2ADBCC-355A-4482-AADE-5708AE201B70}" type="presOf" srcId="{B3EE26F6-3447-48A1-8F73-DDF8A17B09D5}" destId="{8D50B8C6-6C37-43A2-9E0C-E9D86433D97E}" srcOrd="0" destOrd="0" presId="urn:microsoft.com/office/officeart/2005/8/layout/default"/>
    <dgm:cxn modelId="{61FA3ED9-B7F0-409D-97EB-D520DE1AEF62}" type="presOf" srcId="{D361F82F-42F1-4883-A65F-17D8C73416A1}" destId="{84425AC7-0A90-415A-92DA-3B40A4DE6CC2}" srcOrd="0" destOrd="0" presId="urn:microsoft.com/office/officeart/2005/8/layout/default"/>
    <dgm:cxn modelId="{CFC2CDE2-A697-4288-8EA2-6539EDC96277}" type="presOf" srcId="{CF6B400F-2BC2-4C3D-9D5B-C8CBC65936D5}" destId="{678D7878-94DC-4A2D-8689-A33301EDAE9D}" srcOrd="0" destOrd="0" presId="urn:microsoft.com/office/officeart/2005/8/layout/default"/>
    <dgm:cxn modelId="{43E7E3E6-6275-4528-95ED-3C3ADFDB6115}" srcId="{026FF798-09E8-4234-A21C-C7C453D9D13C}" destId="{0031B942-CCA9-49AF-A6F3-D8F2E1FDCB6F}" srcOrd="8" destOrd="0" parTransId="{E44AAA9A-1FD7-4A1D-8DC3-1D62B70DB5A4}" sibTransId="{7AB0BE31-A178-4CF2-B48D-CE7BE8FBBA6D}"/>
    <dgm:cxn modelId="{CB0EC7ED-CD56-4623-8AEE-85676CCBC233}" type="presOf" srcId="{0031B942-CCA9-49AF-A6F3-D8F2E1FDCB6F}" destId="{9127E094-CED3-482E-B267-A9DC71480F76}" srcOrd="0" destOrd="0" presId="urn:microsoft.com/office/officeart/2005/8/layout/default"/>
    <dgm:cxn modelId="{F1BD06FF-98E3-4A6C-A88F-944564115693}" srcId="{026FF798-09E8-4234-A21C-C7C453D9D13C}" destId="{D361F82F-42F1-4883-A65F-17D8C73416A1}" srcOrd="6" destOrd="0" parTransId="{41F331FD-13E6-4F15-A2F9-70BD5D8936FF}" sibTransId="{FC8D2D85-04E3-4C75-B1A0-EF51B2072711}"/>
    <dgm:cxn modelId="{3E612948-11BD-4493-AEED-317EA992EF26}" type="presParOf" srcId="{CC857A5C-0CB7-47D5-9185-D79925E51A95}" destId="{CC404A6E-7A32-4F0C-A68D-6B47FA462A6D}" srcOrd="0" destOrd="0" presId="urn:microsoft.com/office/officeart/2005/8/layout/default"/>
    <dgm:cxn modelId="{0E605719-5BD0-450C-AA23-E3C4C11D2FCD}" type="presParOf" srcId="{CC857A5C-0CB7-47D5-9185-D79925E51A95}" destId="{31D2CA11-A7EC-4192-A786-AC39503D17A3}" srcOrd="1" destOrd="0" presId="urn:microsoft.com/office/officeart/2005/8/layout/default"/>
    <dgm:cxn modelId="{CAE6D742-9872-40C7-88E4-FE640C0248D3}" type="presParOf" srcId="{CC857A5C-0CB7-47D5-9185-D79925E51A95}" destId="{0CB16C7D-27EE-4A0F-8D6D-272517A75033}" srcOrd="2" destOrd="0" presId="urn:microsoft.com/office/officeart/2005/8/layout/default"/>
    <dgm:cxn modelId="{2C8CB227-4275-461B-A8C4-1E2EED4C3A00}" type="presParOf" srcId="{CC857A5C-0CB7-47D5-9185-D79925E51A95}" destId="{E83B9905-838F-4E37-9AA9-C1F70CC82831}" srcOrd="3" destOrd="0" presId="urn:microsoft.com/office/officeart/2005/8/layout/default"/>
    <dgm:cxn modelId="{68A09A19-ED50-439A-9D9A-7D411912B666}" type="presParOf" srcId="{CC857A5C-0CB7-47D5-9185-D79925E51A95}" destId="{CBA4DDC1-1540-4CD7-BCBF-7F4AE8FC5278}" srcOrd="4" destOrd="0" presId="urn:microsoft.com/office/officeart/2005/8/layout/default"/>
    <dgm:cxn modelId="{3258043D-01EB-4781-904F-4542F4677135}" type="presParOf" srcId="{CC857A5C-0CB7-47D5-9185-D79925E51A95}" destId="{49178035-25A7-4F32-83C3-0163B45B4705}" srcOrd="5" destOrd="0" presId="urn:microsoft.com/office/officeart/2005/8/layout/default"/>
    <dgm:cxn modelId="{320EFAFC-37B2-4AC3-B6A1-82575F22D35C}" type="presParOf" srcId="{CC857A5C-0CB7-47D5-9185-D79925E51A95}" destId="{5B146224-0DFB-4C3E-BD83-56089F7F707A}" srcOrd="6" destOrd="0" presId="urn:microsoft.com/office/officeart/2005/8/layout/default"/>
    <dgm:cxn modelId="{5193667A-3F88-4D65-A073-E85F3EBD05DF}" type="presParOf" srcId="{CC857A5C-0CB7-47D5-9185-D79925E51A95}" destId="{1C3EDAB6-63EE-4D67-8545-D8E0643AE695}" srcOrd="7" destOrd="0" presId="urn:microsoft.com/office/officeart/2005/8/layout/default"/>
    <dgm:cxn modelId="{2921A68F-0FC3-49F8-9C1C-B055145EF0C5}" type="presParOf" srcId="{CC857A5C-0CB7-47D5-9185-D79925E51A95}" destId="{8D50B8C6-6C37-43A2-9E0C-E9D86433D97E}" srcOrd="8" destOrd="0" presId="urn:microsoft.com/office/officeart/2005/8/layout/default"/>
    <dgm:cxn modelId="{26A18644-C9A7-460C-891B-EEC4F6F02D5F}" type="presParOf" srcId="{CC857A5C-0CB7-47D5-9185-D79925E51A95}" destId="{F2D2D971-7DB6-4434-8F5D-BC00A72E79D5}" srcOrd="9" destOrd="0" presId="urn:microsoft.com/office/officeart/2005/8/layout/default"/>
    <dgm:cxn modelId="{8EB67EAD-23E6-4CDE-B5CA-C7C376876D9B}" type="presParOf" srcId="{CC857A5C-0CB7-47D5-9185-D79925E51A95}" destId="{2010FD4D-4A89-4D9C-944A-8589DEE2E4E1}" srcOrd="10" destOrd="0" presId="urn:microsoft.com/office/officeart/2005/8/layout/default"/>
    <dgm:cxn modelId="{DD133520-A99E-4CC1-82DD-6362BAECAF3C}" type="presParOf" srcId="{CC857A5C-0CB7-47D5-9185-D79925E51A95}" destId="{8EACB5A7-CE4D-41BA-9ABF-015A949CCA7D}" srcOrd="11" destOrd="0" presId="urn:microsoft.com/office/officeart/2005/8/layout/default"/>
    <dgm:cxn modelId="{17E1E461-53AB-4FFB-A40F-E450EB7253F9}" type="presParOf" srcId="{CC857A5C-0CB7-47D5-9185-D79925E51A95}" destId="{84425AC7-0A90-415A-92DA-3B40A4DE6CC2}" srcOrd="12" destOrd="0" presId="urn:microsoft.com/office/officeart/2005/8/layout/default"/>
    <dgm:cxn modelId="{A65F6248-E22B-4DC0-ACAC-46040FF015B6}" type="presParOf" srcId="{CC857A5C-0CB7-47D5-9185-D79925E51A95}" destId="{0C949E03-4B58-4AF6-871C-AB999A101FBD}" srcOrd="13" destOrd="0" presId="urn:microsoft.com/office/officeart/2005/8/layout/default"/>
    <dgm:cxn modelId="{6DBE7598-5008-4B96-BF38-97AEA248E60D}" type="presParOf" srcId="{CC857A5C-0CB7-47D5-9185-D79925E51A95}" destId="{678D7878-94DC-4A2D-8689-A33301EDAE9D}" srcOrd="14" destOrd="0" presId="urn:microsoft.com/office/officeart/2005/8/layout/default"/>
    <dgm:cxn modelId="{3B783EA8-7404-4708-9390-491E28095E0A}" type="presParOf" srcId="{CC857A5C-0CB7-47D5-9185-D79925E51A95}" destId="{5AAAA68C-8B6B-4857-A3BB-31C68237AF86}" srcOrd="15" destOrd="0" presId="urn:microsoft.com/office/officeart/2005/8/layout/default"/>
    <dgm:cxn modelId="{69516437-7AB7-46E2-BB81-F096B122B432}" type="presParOf" srcId="{CC857A5C-0CB7-47D5-9185-D79925E51A95}" destId="{9127E094-CED3-482E-B267-A9DC71480F7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14DA4-C8A2-46CC-AC9B-B8EF3C9B5821}"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n-US"/>
        </a:p>
      </dgm:t>
    </dgm:pt>
    <dgm:pt modelId="{08B35628-C5E8-4DF9-B418-B7EBBB9174A5}" type="pres">
      <dgm:prSet presAssocID="{E3014DA4-C8A2-46CC-AC9B-B8EF3C9B5821}" presName="diagram" presStyleCnt="0">
        <dgm:presLayoutVars>
          <dgm:dir/>
          <dgm:resizeHandles val="exact"/>
        </dgm:presLayoutVars>
      </dgm:prSet>
      <dgm:spPr/>
    </dgm:pt>
  </dgm:ptLst>
  <dgm:cxnLst>
    <dgm:cxn modelId="{664DBCD6-C31C-4252-AD0B-8658E53931DC}" type="presOf" srcId="{E3014DA4-C8A2-46CC-AC9B-B8EF3C9B5821}" destId="{08B35628-C5E8-4DF9-B418-B7EBBB9174A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FF798-09E8-4234-A21C-C7C453D9D1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BFB3E4D3-B7FD-467D-B672-10AFAAFFCF3B}">
      <dgm:prSet phldrT="[Текст]" custT="1"/>
      <dgm:spPr>
        <a:xfrm>
          <a:off x="1075757" y="572"/>
          <a:ext cx="2019575" cy="1543428"/>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400" dirty="0">
              <a:solidFill>
                <a:sysClr val="window" lastClr="FFFFFF"/>
              </a:solidFill>
              <a:latin typeface="Times New Roman" panose="02020603050405020304" pitchFamily="18" charset="0"/>
              <a:ea typeface="+mn-ea"/>
              <a:cs typeface="Times New Roman" panose="02020603050405020304" pitchFamily="18" charset="0"/>
            </a:rPr>
            <a:t>Consimțămîntul</a:t>
          </a:r>
          <a:endParaRPr lang="ru-RU" sz="1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B49DFC8A-458A-4597-9B27-00E8B3F3D6D8}" type="parTrans" cxnId="{2751BACA-7981-4F5E-90B2-70DBF49327A9}">
      <dgm:prSet/>
      <dgm:spPr/>
      <dgm:t>
        <a:bodyPr/>
        <a:lstStyle/>
        <a:p>
          <a:endParaRPr lang="ru-RU"/>
        </a:p>
      </dgm:t>
    </dgm:pt>
    <dgm:pt modelId="{6973F1DC-40BB-4641-B62A-06849C0B723C}" type="sibTrans" cxnId="{2751BACA-7981-4F5E-90B2-70DBF49327A9}">
      <dgm:prSet/>
      <dgm:spPr/>
      <dgm:t>
        <a:bodyPr/>
        <a:lstStyle/>
        <a:p>
          <a:endParaRPr lang="ru-RU"/>
        </a:p>
      </dgm:t>
    </dgm:pt>
    <dgm:pt modelId="{4970D0BC-C61B-44DB-A836-B57EE0E36916}">
      <dgm:prSet phldrT="[Текст]" custT="1"/>
      <dgm:spPr>
        <a:xfrm>
          <a:off x="3352571" y="572"/>
          <a:ext cx="2572380" cy="1543428"/>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400" b="0" i="0" dirty="0">
              <a:solidFill>
                <a:sysClr val="window" lastClr="FFFFFF"/>
              </a:solidFill>
              <a:latin typeface="Times New Roman" panose="02020603050405020304" pitchFamily="18" charset="0"/>
              <a:ea typeface="+mn-ea"/>
              <a:cs typeface="Times New Roman" panose="02020603050405020304" pitchFamily="18" charset="0"/>
            </a:rPr>
            <a:t>O</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bligaţii</a:t>
          </a:r>
          <a:r>
            <a:rPr lang="en-US" sz="1400" b="0" i="0" dirty="0">
              <a:solidFill>
                <a:sysClr val="window" lastClr="FFFFFF"/>
              </a:solidFill>
              <a:latin typeface="Times New Roman" panose="02020603050405020304" pitchFamily="18" charset="0"/>
              <a:ea typeface="+mn-ea"/>
              <a:cs typeface="Times New Roman" panose="02020603050405020304" pitchFamily="18" charset="0"/>
            </a:rPr>
            <a:t>/</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drepturi</a:t>
          </a:r>
          <a:r>
            <a:rPr lang="en-US" sz="1400" b="0" i="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specifice</a:t>
          </a:r>
          <a:r>
            <a:rPr lang="en-US" sz="1400" b="0" i="0" dirty="0">
              <a:solidFill>
                <a:sysClr val="window" lastClr="FFFFFF"/>
              </a:solidFill>
              <a:latin typeface="Times New Roman" panose="02020603050405020304" pitchFamily="18" charset="0"/>
              <a:ea typeface="+mn-ea"/>
              <a:cs typeface="Times New Roman" panose="02020603050405020304" pitchFamily="18" charset="0"/>
            </a:rPr>
            <a:t> ale </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operatorului</a:t>
          </a:r>
          <a:r>
            <a:rPr lang="en-US" sz="1400" b="0" i="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în</a:t>
          </a:r>
          <a:r>
            <a:rPr lang="en-US" sz="1400" b="0" i="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domeniul</a:t>
          </a:r>
          <a:r>
            <a:rPr lang="en-US" sz="1400" b="0" i="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dreptului</a:t>
          </a:r>
          <a:r>
            <a:rPr lang="en-US" sz="1400" b="0" i="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dirty="0" err="1">
              <a:solidFill>
                <a:sysClr val="window" lastClr="FFFFFF"/>
              </a:solidFill>
              <a:latin typeface="Times New Roman" panose="02020603050405020304" pitchFamily="18" charset="0"/>
              <a:ea typeface="+mn-ea"/>
              <a:cs typeface="Times New Roman" panose="02020603050405020304" pitchFamily="18" charset="0"/>
            </a:rPr>
            <a:t>muncii</a:t>
          </a:r>
          <a:endParaRPr lang="ru-RU" sz="1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E5A0ABCF-D38A-427E-8726-445807BA893A}" type="parTrans" cxnId="{FF104FAE-BCCC-4441-905C-BB1EE7279AA7}">
      <dgm:prSet/>
      <dgm:spPr/>
      <dgm:t>
        <a:bodyPr/>
        <a:lstStyle/>
        <a:p>
          <a:endParaRPr lang="ru-RU"/>
        </a:p>
      </dgm:t>
    </dgm:pt>
    <dgm:pt modelId="{22085B8C-58A1-4691-9CEC-9E1240776630}" type="sibTrans" cxnId="{FF104FAE-BCCC-4441-905C-BB1EE7279AA7}">
      <dgm:prSet/>
      <dgm:spPr/>
      <dgm:t>
        <a:bodyPr/>
        <a:lstStyle/>
        <a:p>
          <a:endParaRPr lang="ru-RU"/>
        </a:p>
      </dgm:t>
    </dgm:pt>
    <dgm:pt modelId="{4886C24B-C45B-4FB1-8DB7-CCCABEB56E19}">
      <dgm:prSet phldrT="[Текст]" custT="1"/>
      <dgm:spPr>
        <a:xfrm>
          <a:off x="6182189" y="572"/>
          <a:ext cx="3786569" cy="1543428"/>
        </a:xfrm>
        <a:prstGeom prst="rect">
          <a:avLst/>
        </a:prstGeom>
        <a:solidFill>
          <a:srgbClr val="728653">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400" b="0" i="0" dirty="0">
              <a:solidFill>
                <a:sysClr val="window" lastClr="FFFFFF"/>
              </a:solidFill>
              <a:latin typeface="Times New Roman" panose="02020603050405020304" pitchFamily="18" charset="0"/>
              <a:ea typeface="+mn-ea"/>
              <a:cs typeface="Times New Roman" panose="02020603050405020304" pitchFamily="18" charset="0"/>
            </a:rPr>
            <a:t>Prelucrarea este necesară pentru protecţia </a:t>
          </a:r>
          <a:r>
            <a:rPr lang="ro-RO" sz="1400" b="0" i="0" dirty="0" err="1">
              <a:solidFill>
                <a:sysClr val="window" lastClr="FFFFFF"/>
              </a:solidFill>
              <a:latin typeface="Times New Roman" panose="02020603050405020304" pitchFamily="18" charset="0"/>
              <a:ea typeface="+mn-ea"/>
              <a:cs typeface="Times New Roman" panose="02020603050405020304" pitchFamily="18" charset="0"/>
            </a:rPr>
            <a:t>vieţii</a:t>
          </a:r>
          <a:r>
            <a:rPr lang="ro-RO" sz="1400" b="0" i="0" dirty="0">
              <a:solidFill>
                <a:sysClr val="window" lastClr="FFFFFF"/>
              </a:solidFill>
              <a:latin typeface="Times New Roman" panose="02020603050405020304" pitchFamily="18" charset="0"/>
              <a:ea typeface="+mn-ea"/>
              <a:cs typeface="Times New Roman" panose="02020603050405020304" pitchFamily="18" charset="0"/>
            </a:rPr>
            <a:t>, </a:t>
          </a:r>
          <a:r>
            <a:rPr lang="ro-RO" sz="1400" b="0" i="0" dirty="0" err="1">
              <a:solidFill>
                <a:sysClr val="window" lastClr="FFFFFF"/>
              </a:solidFill>
              <a:latin typeface="Times New Roman" panose="02020603050405020304" pitchFamily="18" charset="0"/>
              <a:ea typeface="+mn-ea"/>
              <a:cs typeface="Times New Roman" panose="02020603050405020304" pitchFamily="18" charset="0"/>
            </a:rPr>
            <a:t>integrităţii</a:t>
          </a:r>
          <a:r>
            <a:rPr lang="ro-RO" sz="1400" b="0" i="0" dirty="0">
              <a:solidFill>
                <a:sysClr val="window" lastClr="FFFFFF"/>
              </a:solidFill>
              <a:latin typeface="Times New Roman" panose="02020603050405020304" pitchFamily="18" charset="0"/>
              <a:ea typeface="+mn-ea"/>
              <a:cs typeface="Times New Roman" panose="02020603050405020304" pitchFamily="18" charset="0"/>
            </a:rPr>
            <a:t> fizice sau a </a:t>
          </a:r>
          <a:r>
            <a:rPr lang="ro-RO" sz="1400" b="0" i="0" dirty="0" err="1">
              <a:solidFill>
                <a:sysClr val="window" lastClr="FFFFFF"/>
              </a:solidFill>
              <a:latin typeface="Times New Roman" panose="02020603050405020304" pitchFamily="18" charset="0"/>
              <a:ea typeface="+mn-ea"/>
              <a:cs typeface="Times New Roman" panose="02020603050405020304" pitchFamily="18" charset="0"/>
            </a:rPr>
            <a:t>sănătăţii</a:t>
          </a:r>
          <a:r>
            <a:rPr lang="ro-RO" sz="1400" b="0" i="0" dirty="0">
              <a:solidFill>
                <a:sysClr val="window" lastClr="FFFFFF"/>
              </a:solidFill>
              <a:latin typeface="Times New Roman" panose="02020603050405020304" pitchFamily="18" charset="0"/>
              <a:ea typeface="+mn-ea"/>
              <a:cs typeface="Times New Roman" panose="02020603050405020304" pitchFamily="18" charset="0"/>
            </a:rPr>
            <a:t> subiectului datelor cu caracter</a:t>
          </a:r>
          <a:endParaRPr lang="ru-RU" sz="1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C6770CD0-3E18-4648-BD78-11DA261A9A84}" type="parTrans" cxnId="{012C52BE-4114-408C-9BD3-4CFA8524F791}">
      <dgm:prSet/>
      <dgm:spPr/>
      <dgm:t>
        <a:bodyPr/>
        <a:lstStyle/>
        <a:p>
          <a:endParaRPr lang="ru-RU"/>
        </a:p>
      </dgm:t>
    </dgm:pt>
    <dgm:pt modelId="{CC7C64B9-1961-4D47-A31D-C78F3CA37A94}" type="sibTrans" cxnId="{012C52BE-4114-408C-9BD3-4CFA8524F791}">
      <dgm:prSet/>
      <dgm:spPr/>
      <dgm:t>
        <a:bodyPr/>
        <a:lstStyle/>
        <a:p>
          <a:endParaRPr lang="ru-RU"/>
        </a:p>
      </dgm:t>
    </dgm:pt>
    <dgm:pt modelId="{B3EE26F6-3447-48A1-8F73-DDF8A17B09D5}">
      <dgm:prSet phldrT="[Текст]" custT="1"/>
      <dgm:spPr>
        <a:xfrm>
          <a:off x="5014985" y="1801238"/>
          <a:ext cx="2572380" cy="1543428"/>
        </a:xfrm>
        <a:prstGeom prst="rect">
          <a:avLst/>
        </a:prstGeom>
        <a:solidFill>
          <a:srgbClr val="6AAC91">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400" b="0" i="0" dirty="0">
              <a:solidFill>
                <a:sysClr val="window" lastClr="FFFFFF"/>
              </a:solidFill>
              <a:latin typeface="Times New Roman" panose="02020603050405020304" pitchFamily="18" charset="0"/>
              <a:ea typeface="+mn-ea"/>
              <a:cs typeface="Times New Roman" panose="02020603050405020304" pitchFamily="18" charset="0"/>
            </a:rPr>
            <a:t>Prelucrarea se referă la date făcute publice în mod voluntar şi manifest de către subiectul datelor cu caracter personal</a:t>
          </a:r>
          <a:endParaRPr lang="ru-RU" sz="1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B7C4F973-1CAF-4918-ADDD-EAF361EC8759}" type="parTrans" cxnId="{342A3007-2B0F-4AAD-8ADB-BF1AF7D19AA0}">
      <dgm:prSet/>
      <dgm:spPr/>
      <dgm:t>
        <a:bodyPr/>
        <a:lstStyle/>
        <a:p>
          <a:endParaRPr lang="ru-RU"/>
        </a:p>
      </dgm:t>
    </dgm:pt>
    <dgm:pt modelId="{304B61C4-85AD-4BEB-8FF1-61606CDA237C}" type="sibTrans" cxnId="{342A3007-2B0F-4AAD-8ADB-BF1AF7D19AA0}">
      <dgm:prSet/>
      <dgm:spPr/>
      <dgm:t>
        <a:bodyPr/>
        <a:lstStyle/>
        <a:p>
          <a:endParaRPr lang="ru-RU"/>
        </a:p>
      </dgm:t>
    </dgm:pt>
    <dgm:pt modelId="{3495E89B-0CD8-42E6-B369-5C6235530E89}">
      <dgm:prSet phldrT="[Текст]" custT="1"/>
      <dgm:spPr>
        <a:xfrm>
          <a:off x="7844603" y="1801238"/>
          <a:ext cx="2572380" cy="1543428"/>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400" dirty="0">
              <a:solidFill>
                <a:sysClr val="window" lastClr="FFFFFF"/>
              </a:solidFill>
              <a:latin typeface="Times New Roman" panose="02020603050405020304" pitchFamily="18" charset="0"/>
              <a:ea typeface="+mn-ea"/>
              <a:cs typeface="Times New Roman" panose="02020603050405020304" pitchFamily="18" charset="0"/>
            </a:rPr>
            <a:t>Prelucrarea este necesară pentru constatarea, exercitarea sau apărarea unui drept în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justiţie</a:t>
          </a:r>
          <a:r>
            <a:rPr lang="ro-RO" sz="1400" dirty="0">
              <a:solidFill>
                <a:sysClr val="window" lastClr="FFFFFF"/>
              </a:solidFill>
              <a:latin typeface="Times New Roman" panose="02020603050405020304" pitchFamily="18" charset="0"/>
              <a:ea typeface="+mn-ea"/>
              <a:cs typeface="Times New Roman" panose="02020603050405020304" pitchFamily="18" charset="0"/>
            </a:rPr>
            <a:t> al subiectului datelor cu caracter personal</a:t>
          </a:r>
          <a:endParaRPr lang="ru-RU" sz="1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301ABC98-AA59-4BA3-93F4-89AA5615C33D}" type="parTrans" cxnId="{5D4ACF06-29C8-4B1F-8DE8-57393B404737}">
      <dgm:prSet/>
      <dgm:spPr/>
      <dgm:t>
        <a:bodyPr/>
        <a:lstStyle/>
        <a:p>
          <a:endParaRPr lang="ru-RU"/>
        </a:p>
      </dgm:t>
    </dgm:pt>
    <dgm:pt modelId="{1B110C21-EC15-4DA1-86B1-7BBB4EADC273}" type="sibTrans" cxnId="{5D4ACF06-29C8-4B1F-8DE8-57393B404737}">
      <dgm:prSet/>
      <dgm:spPr/>
      <dgm:t>
        <a:bodyPr/>
        <a:lstStyle/>
        <a:p>
          <a:endParaRPr lang="ru-RU"/>
        </a:p>
      </dgm:t>
    </dgm:pt>
    <dgm:pt modelId="{4DDCD907-2FB7-40A0-8EE9-87CD7B21C2BF}">
      <dgm:prSet phldrT="[Текст]" custT="1"/>
      <dgm:spPr>
        <a:xfrm>
          <a:off x="627533" y="1801238"/>
          <a:ext cx="4130213" cy="1543428"/>
        </a:xfrm>
        <a:prstGeom prst="rect">
          <a:avLst/>
        </a:prstGeom>
        <a:solidFill>
          <a:srgbClr val="92AA4C">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400" dirty="0">
              <a:solidFill>
                <a:sysClr val="window" lastClr="FFFFFF"/>
              </a:solidFill>
              <a:latin typeface="Times New Roman" panose="02020603050405020304" pitchFamily="18" charset="0"/>
              <a:ea typeface="+mn-ea"/>
              <a:cs typeface="Times New Roman" panose="02020603050405020304" pitchFamily="18" charset="0"/>
            </a:rPr>
            <a:t>Prelucrarea este efectuată în contextul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activităţilor</a:t>
          </a:r>
          <a:r>
            <a:rPr lang="ro-RO" sz="1400" dirty="0">
              <a:solidFill>
                <a:sysClr val="window" lastClr="FFFFFF"/>
              </a:solidFill>
              <a:latin typeface="Times New Roman" panose="02020603050405020304" pitchFamily="18" charset="0"/>
              <a:ea typeface="+mn-ea"/>
              <a:cs typeface="Times New Roman" panose="02020603050405020304" pitchFamily="18" charset="0"/>
            </a:rPr>
            <a:t> legitime de către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asociaţii</a:t>
          </a:r>
          <a:r>
            <a:rPr lang="ro-RO" sz="1400" dirty="0">
              <a:solidFill>
                <a:sysClr val="window" lastClr="FFFFFF"/>
              </a:solidFill>
              <a:latin typeface="Times New Roman" panose="02020603050405020304" pitchFamily="18" charset="0"/>
              <a:ea typeface="+mn-ea"/>
              <a:cs typeface="Times New Roman" panose="02020603050405020304" pitchFamily="18" charset="0"/>
            </a:rPr>
            <a:t>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obşteşti</a:t>
          </a:r>
          <a:r>
            <a:rPr lang="ro-RO" sz="1400" dirty="0">
              <a:solidFill>
                <a:sysClr val="window" lastClr="FFFFFF"/>
              </a:solidFill>
              <a:latin typeface="Times New Roman" panose="02020603050405020304" pitchFamily="18" charset="0"/>
              <a:ea typeface="+mn-ea"/>
              <a:cs typeface="Times New Roman" panose="02020603050405020304" pitchFamily="18" charset="0"/>
            </a:rPr>
            <a:t>, partide şi alte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organizaţii</a:t>
          </a:r>
          <a:r>
            <a:rPr lang="ro-RO" sz="1400" dirty="0">
              <a:solidFill>
                <a:sysClr val="window" lastClr="FFFFFF"/>
              </a:solidFill>
              <a:latin typeface="Times New Roman" panose="02020603050405020304" pitchFamily="18" charset="0"/>
              <a:ea typeface="+mn-ea"/>
              <a:cs typeface="Times New Roman" panose="02020603050405020304" pitchFamily="18" charset="0"/>
            </a:rPr>
            <a:t> social-politice, de către sindicate,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asociaţii</a:t>
          </a:r>
          <a:r>
            <a:rPr lang="ro-RO" sz="1400" dirty="0">
              <a:solidFill>
                <a:sysClr val="window" lastClr="FFFFFF"/>
              </a:solidFill>
              <a:latin typeface="Times New Roman" panose="02020603050405020304" pitchFamily="18" charset="0"/>
              <a:ea typeface="+mn-ea"/>
              <a:cs typeface="Times New Roman" panose="02020603050405020304" pitchFamily="18" charset="0"/>
            </a:rPr>
            <a:t> de patronat,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organizaţii</a:t>
          </a:r>
          <a:r>
            <a:rPr lang="ro-RO" sz="1400" dirty="0">
              <a:solidFill>
                <a:sysClr val="window" lastClr="FFFFFF"/>
              </a:solidFill>
              <a:latin typeface="Times New Roman" panose="02020603050405020304" pitchFamily="18" charset="0"/>
              <a:ea typeface="+mn-ea"/>
              <a:cs typeface="Times New Roman" panose="02020603050405020304" pitchFamily="18" charset="0"/>
            </a:rPr>
            <a:t> filozofice sau religioase,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organizaţii</a:t>
          </a:r>
          <a:r>
            <a:rPr lang="ro-RO" sz="1400" dirty="0">
              <a:solidFill>
                <a:sysClr val="window" lastClr="FFFFFF"/>
              </a:solidFill>
              <a:latin typeface="Times New Roman" panose="02020603050405020304" pitchFamily="18" charset="0"/>
              <a:ea typeface="+mn-ea"/>
              <a:cs typeface="Times New Roman" panose="02020603050405020304" pitchFamily="18" charset="0"/>
            </a:rPr>
            <a:t> cooperatiste necomerciale, cu </a:t>
          </a:r>
          <a:r>
            <a:rPr lang="ro-RO" sz="1400" dirty="0" err="1">
              <a:solidFill>
                <a:sysClr val="window" lastClr="FFFFFF"/>
              </a:solidFill>
              <a:latin typeface="Times New Roman" panose="02020603050405020304" pitchFamily="18" charset="0"/>
              <a:ea typeface="+mn-ea"/>
              <a:cs typeface="Times New Roman" panose="02020603050405020304" pitchFamily="18" charset="0"/>
            </a:rPr>
            <a:t>condiţia</a:t>
          </a:r>
          <a:r>
            <a:rPr lang="ro-RO" sz="1400" dirty="0">
              <a:solidFill>
                <a:sysClr val="window" lastClr="FFFFFF"/>
              </a:solidFill>
              <a:latin typeface="Times New Roman" panose="02020603050405020304" pitchFamily="18" charset="0"/>
              <a:ea typeface="+mn-ea"/>
              <a:cs typeface="Times New Roman" panose="02020603050405020304" pitchFamily="18" charset="0"/>
            </a:rPr>
            <a:t> ca prelucrarea să se refere numai la membrii acestora sau la persoanele cu care acestea au contacte permanente în legătură cu scopurile lor </a:t>
          </a:r>
          <a:endParaRPr lang="ru-RU" sz="1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82CF509D-0700-4AE3-BDFD-D50C9F102090}" type="parTrans" cxnId="{02BE1780-B3FF-4DF0-9D8C-A354B80062F9}">
      <dgm:prSet/>
      <dgm:spPr/>
      <dgm:t>
        <a:bodyPr/>
        <a:lstStyle/>
        <a:p>
          <a:endParaRPr lang="ru-RU"/>
        </a:p>
      </dgm:t>
    </dgm:pt>
    <dgm:pt modelId="{E6B38BB3-89CD-4DF6-A4E0-C803F0497A53}" type="sibTrans" cxnId="{02BE1780-B3FF-4DF0-9D8C-A354B80062F9}">
      <dgm:prSet/>
      <dgm:spPr/>
      <dgm:t>
        <a:bodyPr/>
        <a:lstStyle/>
        <a:p>
          <a:endParaRPr lang="ru-RU"/>
        </a:p>
      </dgm:t>
    </dgm:pt>
    <dgm:pt modelId="{78149876-A3D2-4599-9524-310F69B3B1E7}">
      <dgm:prSet phldrT="[Текст]" custT="1"/>
      <dgm:spPr>
        <a:xfrm>
          <a:off x="3576921" y="3601904"/>
          <a:ext cx="3890673" cy="1543428"/>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400" b="0" i="0" dirty="0">
              <a:solidFill>
                <a:sysClr val="window" lastClr="FFFFFF"/>
              </a:solidFill>
              <a:latin typeface="Times New Roman" panose="02020603050405020304" pitchFamily="18" charset="0"/>
              <a:ea typeface="+mn-ea"/>
              <a:cs typeface="Times New Roman" panose="02020603050405020304" pitchFamily="18" charset="0"/>
            </a:rPr>
            <a:t>Prelucrarea este necesară în scopul asigurării </a:t>
          </a:r>
          <a:r>
            <a:rPr lang="ro-RO" sz="1400" b="0" i="0" dirty="0" err="1">
              <a:solidFill>
                <a:sysClr val="window" lastClr="FFFFFF"/>
              </a:solidFill>
              <a:latin typeface="Times New Roman" panose="02020603050405020304" pitchFamily="18" charset="0"/>
              <a:ea typeface="+mn-ea"/>
              <a:cs typeface="Times New Roman" panose="02020603050405020304" pitchFamily="18" charset="0"/>
            </a:rPr>
            <a:t>securităţii</a:t>
          </a:r>
          <a:r>
            <a:rPr lang="ro-RO" sz="1400" b="0" i="0" dirty="0">
              <a:solidFill>
                <a:sysClr val="window" lastClr="FFFFFF"/>
              </a:solidFill>
              <a:latin typeface="Times New Roman" panose="02020603050405020304" pitchFamily="18" charset="0"/>
              <a:ea typeface="+mn-ea"/>
              <a:cs typeface="Times New Roman" panose="02020603050405020304" pitchFamily="18" charset="0"/>
            </a:rPr>
            <a:t> statului, al reducerii riscului de declanșare sau în cazul declanșării urgențelor de sănătate publică</a:t>
          </a:r>
          <a:endParaRPr lang="ru-RU" sz="1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952707A8-11C2-4E17-883E-E545A3B6D783}" type="parTrans" cxnId="{34E3CCD4-1ACD-490D-806B-3A15D685CF37}">
      <dgm:prSet/>
      <dgm:spPr/>
      <dgm:t>
        <a:bodyPr/>
        <a:lstStyle/>
        <a:p>
          <a:endParaRPr lang="ru-RU"/>
        </a:p>
      </dgm:t>
    </dgm:pt>
    <dgm:pt modelId="{F799EDE0-4CE9-40AB-9FAA-2BB3C228CA8E}" type="sibTrans" cxnId="{34E3CCD4-1ACD-490D-806B-3A15D685CF37}">
      <dgm:prSet/>
      <dgm:spPr/>
      <dgm:t>
        <a:bodyPr/>
        <a:lstStyle/>
        <a:p>
          <a:endParaRPr lang="ru-RU"/>
        </a:p>
      </dgm:t>
    </dgm:pt>
    <dgm:pt modelId="{CC857A5C-0CB7-47D5-9185-D79925E51A95}" type="pres">
      <dgm:prSet presAssocID="{026FF798-09E8-4234-A21C-C7C453D9D13C}" presName="diagram" presStyleCnt="0">
        <dgm:presLayoutVars>
          <dgm:dir/>
          <dgm:resizeHandles val="exact"/>
        </dgm:presLayoutVars>
      </dgm:prSet>
      <dgm:spPr/>
    </dgm:pt>
    <dgm:pt modelId="{CC404A6E-7A32-4F0C-A68D-6B47FA462A6D}" type="pres">
      <dgm:prSet presAssocID="{BFB3E4D3-B7FD-467D-B672-10AFAAFFCF3B}" presName="node" presStyleLbl="node1" presStyleIdx="0" presStyleCnt="7" custScaleX="78510">
        <dgm:presLayoutVars>
          <dgm:bulletEnabled val="1"/>
        </dgm:presLayoutVars>
      </dgm:prSet>
      <dgm:spPr/>
    </dgm:pt>
    <dgm:pt modelId="{31D2CA11-A7EC-4192-A786-AC39503D17A3}" type="pres">
      <dgm:prSet presAssocID="{6973F1DC-40BB-4641-B62A-06849C0B723C}" presName="sibTrans" presStyleCnt="0"/>
      <dgm:spPr/>
    </dgm:pt>
    <dgm:pt modelId="{0CB16C7D-27EE-4A0F-8D6D-272517A75033}" type="pres">
      <dgm:prSet presAssocID="{4970D0BC-C61B-44DB-A836-B57EE0E36916}" presName="node" presStyleLbl="node1" presStyleIdx="1" presStyleCnt="7">
        <dgm:presLayoutVars>
          <dgm:bulletEnabled val="1"/>
        </dgm:presLayoutVars>
      </dgm:prSet>
      <dgm:spPr/>
    </dgm:pt>
    <dgm:pt modelId="{E83B9905-838F-4E37-9AA9-C1F70CC82831}" type="pres">
      <dgm:prSet presAssocID="{22085B8C-58A1-4691-9CEC-9E1240776630}" presName="sibTrans" presStyleCnt="0"/>
      <dgm:spPr/>
    </dgm:pt>
    <dgm:pt modelId="{CBA4DDC1-1540-4CD7-BCBF-7F4AE8FC5278}" type="pres">
      <dgm:prSet presAssocID="{4886C24B-C45B-4FB1-8DB7-CCCABEB56E19}" presName="node" presStyleLbl="node1" presStyleIdx="2" presStyleCnt="7" custScaleX="147201">
        <dgm:presLayoutVars>
          <dgm:bulletEnabled val="1"/>
        </dgm:presLayoutVars>
      </dgm:prSet>
      <dgm:spPr/>
    </dgm:pt>
    <dgm:pt modelId="{49178035-25A7-4F32-83C3-0163B45B4705}" type="pres">
      <dgm:prSet presAssocID="{CC7C64B9-1961-4D47-A31D-C78F3CA37A94}" presName="sibTrans" presStyleCnt="0"/>
      <dgm:spPr/>
    </dgm:pt>
    <dgm:pt modelId="{25E994BF-412C-45B5-9FC1-13476EBB9950}" type="pres">
      <dgm:prSet presAssocID="{4DDCD907-2FB7-40A0-8EE9-87CD7B21C2BF}" presName="node" presStyleLbl="node1" presStyleIdx="3" presStyleCnt="7" custScaleX="160560">
        <dgm:presLayoutVars>
          <dgm:bulletEnabled val="1"/>
        </dgm:presLayoutVars>
      </dgm:prSet>
      <dgm:spPr/>
    </dgm:pt>
    <dgm:pt modelId="{B9FFBAEE-4041-482F-AA1B-4DC2D30B013A}" type="pres">
      <dgm:prSet presAssocID="{E6B38BB3-89CD-4DF6-A4E0-C803F0497A53}" presName="sibTrans" presStyleCnt="0"/>
      <dgm:spPr/>
    </dgm:pt>
    <dgm:pt modelId="{8D50B8C6-6C37-43A2-9E0C-E9D86433D97E}" type="pres">
      <dgm:prSet presAssocID="{B3EE26F6-3447-48A1-8F73-DDF8A17B09D5}" presName="node" presStyleLbl="node1" presStyleIdx="4" presStyleCnt="7">
        <dgm:presLayoutVars>
          <dgm:bulletEnabled val="1"/>
        </dgm:presLayoutVars>
      </dgm:prSet>
      <dgm:spPr/>
    </dgm:pt>
    <dgm:pt modelId="{F2D2D971-7DB6-4434-8F5D-BC00A72E79D5}" type="pres">
      <dgm:prSet presAssocID="{304B61C4-85AD-4BEB-8FF1-61606CDA237C}" presName="sibTrans" presStyleCnt="0"/>
      <dgm:spPr/>
    </dgm:pt>
    <dgm:pt modelId="{2010FD4D-4A89-4D9C-944A-8589DEE2E4E1}" type="pres">
      <dgm:prSet presAssocID="{3495E89B-0CD8-42E6-B369-5C6235530E89}" presName="node" presStyleLbl="node1" presStyleIdx="5" presStyleCnt="7">
        <dgm:presLayoutVars>
          <dgm:bulletEnabled val="1"/>
        </dgm:presLayoutVars>
      </dgm:prSet>
      <dgm:spPr/>
    </dgm:pt>
    <dgm:pt modelId="{A2978885-895A-4303-BAAA-7ABDAF351DE7}" type="pres">
      <dgm:prSet presAssocID="{1B110C21-EC15-4DA1-86B1-7BBB4EADC273}" presName="sibTrans" presStyleCnt="0"/>
      <dgm:spPr/>
    </dgm:pt>
    <dgm:pt modelId="{C6E7A9C5-0864-48F6-9761-A92E8A22B501}" type="pres">
      <dgm:prSet presAssocID="{78149876-A3D2-4599-9524-310F69B3B1E7}" presName="node" presStyleLbl="node1" presStyleIdx="6" presStyleCnt="7" custScaleX="151248">
        <dgm:presLayoutVars>
          <dgm:bulletEnabled val="1"/>
        </dgm:presLayoutVars>
      </dgm:prSet>
      <dgm:spPr/>
    </dgm:pt>
  </dgm:ptLst>
  <dgm:cxnLst>
    <dgm:cxn modelId="{5D4ACF06-29C8-4B1F-8DE8-57393B404737}" srcId="{026FF798-09E8-4234-A21C-C7C453D9D13C}" destId="{3495E89B-0CD8-42E6-B369-5C6235530E89}" srcOrd="5" destOrd="0" parTransId="{301ABC98-AA59-4BA3-93F4-89AA5615C33D}" sibTransId="{1B110C21-EC15-4DA1-86B1-7BBB4EADC273}"/>
    <dgm:cxn modelId="{342A3007-2B0F-4AAD-8ADB-BF1AF7D19AA0}" srcId="{026FF798-09E8-4234-A21C-C7C453D9D13C}" destId="{B3EE26F6-3447-48A1-8F73-DDF8A17B09D5}" srcOrd="4" destOrd="0" parTransId="{B7C4F973-1CAF-4918-ADDD-EAF361EC8759}" sibTransId="{304B61C4-85AD-4BEB-8FF1-61606CDA237C}"/>
    <dgm:cxn modelId="{03247B2F-FA13-41F7-A428-733FC55F5935}" type="presOf" srcId="{78149876-A3D2-4599-9524-310F69B3B1E7}" destId="{C6E7A9C5-0864-48F6-9761-A92E8A22B501}" srcOrd="0" destOrd="0" presId="urn:microsoft.com/office/officeart/2005/8/layout/default"/>
    <dgm:cxn modelId="{E8B63638-ECE2-473A-9C42-0F13820E7000}" type="presOf" srcId="{4886C24B-C45B-4FB1-8DB7-CCCABEB56E19}" destId="{CBA4DDC1-1540-4CD7-BCBF-7F4AE8FC5278}" srcOrd="0" destOrd="0" presId="urn:microsoft.com/office/officeart/2005/8/layout/default"/>
    <dgm:cxn modelId="{BE97503E-E225-4829-8D05-2D58F67EA98F}" type="presOf" srcId="{3495E89B-0CD8-42E6-B369-5C6235530E89}" destId="{2010FD4D-4A89-4D9C-944A-8589DEE2E4E1}" srcOrd="0" destOrd="0" presId="urn:microsoft.com/office/officeart/2005/8/layout/default"/>
    <dgm:cxn modelId="{34338A6A-99C5-4A70-8829-0DEC0D9B473E}" type="presOf" srcId="{4970D0BC-C61B-44DB-A836-B57EE0E36916}" destId="{0CB16C7D-27EE-4A0F-8D6D-272517A75033}" srcOrd="0" destOrd="0" presId="urn:microsoft.com/office/officeart/2005/8/layout/default"/>
    <dgm:cxn modelId="{619F106C-4590-4826-AFC5-FDDC97EF7827}" type="presOf" srcId="{B3EE26F6-3447-48A1-8F73-DDF8A17B09D5}" destId="{8D50B8C6-6C37-43A2-9E0C-E9D86433D97E}" srcOrd="0" destOrd="0" presId="urn:microsoft.com/office/officeart/2005/8/layout/default"/>
    <dgm:cxn modelId="{C5A5E46E-62F8-4050-9CEE-E7BA7B6713AC}" type="presOf" srcId="{4DDCD907-2FB7-40A0-8EE9-87CD7B21C2BF}" destId="{25E994BF-412C-45B5-9FC1-13476EBB9950}" srcOrd="0" destOrd="0" presId="urn:microsoft.com/office/officeart/2005/8/layout/default"/>
    <dgm:cxn modelId="{91E2BF76-F668-4922-AD2A-ABBA185C3181}" type="presOf" srcId="{BFB3E4D3-B7FD-467D-B672-10AFAAFFCF3B}" destId="{CC404A6E-7A32-4F0C-A68D-6B47FA462A6D}" srcOrd="0" destOrd="0" presId="urn:microsoft.com/office/officeart/2005/8/layout/default"/>
    <dgm:cxn modelId="{02BE1780-B3FF-4DF0-9D8C-A354B80062F9}" srcId="{026FF798-09E8-4234-A21C-C7C453D9D13C}" destId="{4DDCD907-2FB7-40A0-8EE9-87CD7B21C2BF}" srcOrd="3" destOrd="0" parTransId="{82CF509D-0700-4AE3-BDFD-D50C9F102090}" sibTransId="{E6B38BB3-89CD-4DF6-A4E0-C803F0497A53}"/>
    <dgm:cxn modelId="{FF104FAE-BCCC-4441-905C-BB1EE7279AA7}" srcId="{026FF798-09E8-4234-A21C-C7C453D9D13C}" destId="{4970D0BC-C61B-44DB-A836-B57EE0E36916}" srcOrd="1" destOrd="0" parTransId="{E5A0ABCF-D38A-427E-8726-445807BA893A}" sibTransId="{22085B8C-58A1-4691-9CEC-9E1240776630}"/>
    <dgm:cxn modelId="{012C52BE-4114-408C-9BD3-4CFA8524F791}" srcId="{026FF798-09E8-4234-A21C-C7C453D9D13C}" destId="{4886C24B-C45B-4FB1-8DB7-CCCABEB56E19}" srcOrd="2" destOrd="0" parTransId="{C6770CD0-3E18-4648-BD78-11DA261A9A84}" sibTransId="{CC7C64B9-1961-4D47-A31D-C78F3CA37A94}"/>
    <dgm:cxn modelId="{2751BACA-7981-4F5E-90B2-70DBF49327A9}" srcId="{026FF798-09E8-4234-A21C-C7C453D9D13C}" destId="{BFB3E4D3-B7FD-467D-B672-10AFAAFFCF3B}" srcOrd="0" destOrd="0" parTransId="{B49DFC8A-458A-4597-9B27-00E8B3F3D6D8}" sibTransId="{6973F1DC-40BB-4641-B62A-06849C0B723C}"/>
    <dgm:cxn modelId="{54DFA3D0-24A2-49F8-92AF-BD9472AE086B}" type="presOf" srcId="{026FF798-09E8-4234-A21C-C7C453D9D13C}" destId="{CC857A5C-0CB7-47D5-9185-D79925E51A95}" srcOrd="0" destOrd="0" presId="urn:microsoft.com/office/officeart/2005/8/layout/default"/>
    <dgm:cxn modelId="{34E3CCD4-1ACD-490D-806B-3A15D685CF37}" srcId="{026FF798-09E8-4234-A21C-C7C453D9D13C}" destId="{78149876-A3D2-4599-9524-310F69B3B1E7}" srcOrd="6" destOrd="0" parTransId="{952707A8-11C2-4E17-883E-E545A3B6D783}" sibTransId="{F799EDE0-4CE9-40AB-9FAA-2BB3C228CA8E}"/>
    <dgm:cxn modelId="{506E6E35-BEAB-4AE2-9336-6C44B4CFBB20}" type="presParOf" srcId="{CC857A5C-0CB7-47D5-9185-D79925E51A95}" destId="{CC404A6E-7A32-4F0C-A68D-6B47FA462A6D}" srcOrd="0" destOrd="0" presId="urn:microsoft.com/office/officeart/2005/8/layout/default"/>
    <dgm:cxn modelId="{A451246C-6CDB-4F50-8366-D7175229C9A0}" type="presParOf" srcId="{CC857A5C-0CB7-47D5-9185-D79925E51A95}" destId="{31D2CA11-A7EC-4192-A786-AC39503D17A3}" srcOrd="1" destOrd="0" presId="urn:microsoft.com/office/officeart/2005/8/layout/default"/>
    <dgm:cxn modelId="{6CD79907-144F-4351-A0B2-76C1BD756375}" type="presParOf" srcId="{CC857A5C-0CB7-47D5-9185-D79925E51A95}" destId="{0CB16C7D-27EE-4A0F-8D6D-272517A75033}" srcOrd="2" destOrd="0" presId="urn:microsoft.com/office/officeart/2005/8/layout/default"/>
    <dgm:cxn modelId="{4CF7DD2E-D4D0-49A1-9B8A-96E5ED5A7B6E}" type="presParOf" srcId="{CC857A5C-0CB7-47D5-9185-D79925E51A95}" destId="{E83B9905-838F-4E37-9AA9-C1F70CC82831}" srcOrd="3" destOrd="0" presId="urn:microsoft.com/office/officeart/2005/8/layout/default"/>
    <dgm:cxn modelId="{9F1F5FD7-560C-4A9F-9C50-40F51A623B3E}" type="presParOf" srcId="{CC857A5C-0CB7-47D5-9185-D79925E51A95}" destId="{CBA4DDC1-1540-4CD7-BCBF-7F4AE8FC5278}" srcOrd="4" destOrd="0" presId="urn:microsoft.com/office/officeart/2005/8/layout/default"/>
    <dgm:cxn modelId="{2FD8A603-9751-49C1-A629-E26415CDD97A}" type="presParOf" srcId="{CC857A5C-0CB7-47D5-9185-D79925E51A95}" destId="{49178035-25A7-4F32-83C3-0163B45B4705}" srcOrd="5" destOrd="0" presId="urn:microsoft.com/office/officeart/2005/8/layout/default"/>
    <dgm:cxn modelId="{014262F8-174E-4B94-B5C7-46D06A94BCF4}" type="presParOf" srcId="{CC857A5C-0CB7-47D5-9185-D79925E51A95}" destId="{25E994BF-412C-45B5-9FC1-13476EBB9950}" srcOrd="6" destOrd="0" presId="urn:microsoft.com/office/officeart/2005/8/layout/default"/>
    <dgm:cxn modelId="{ABE071F2-700B-41CB-BC68-A21EBA10FB81}" type="presParOf" srcId="{CC857A5C-0CB7-47D5-9185-D79925E51A95}" destId="{B9FFBAEE-4041-482F-AA1B-4DC2D30B013A}" srcOrd="7" destOrd="0" presId="urn:microsoft.com/office/officeart/2005/8/layout/default"/>
    <dgm:cxn modelId="{57C545BC-6001-4A50-93AA-588B87F4938A}" type="presParOf" srcId="{CC857A5C-0CB7-47D5-9185-D79925E51A95}" destId="{8D50B8C6-6C37-43A2-9E0C-E9D86433D97E}" srcOrd="8" destOrd="0" presId="urn:microsoft.com/office/officeart/2005/8/layout/default"/>
    <dgm:cxn modelId="{2DF7E198-79B8-4FD2-AE07-D98D42DA9549}" type="presParOf" srcId="{CC857A5C-0CB7-47D5-9185-D79925E51A95}" destId="{F2D2D971-7DB6-4434-8F5D-BC00A72E79D5}" srcOrd="9" destOrd="0" presId="urn:microsoft.com/office/officeart/2005/8/layout/default"/>
    <dgm:cxn modelId="{99723534-D47B-47EF-AB94-6738B0351859}" type="presParOf" srcId="{CC857A5C-0CB7-47D5-9185-D79925E51A95}" destId="{2010FD4D-4A89-4D9C-944A-8589DEE2E4E1}" srcOrd="10" destOrd="0" presId="urn:microsoft.com/office/officeart/2005/8/layout/default"/>
    <dgm:cxn modelId="{E20A6A57-5F25-48E6-907F-D6E5A47137E0}" type="presParOf" srcId="{CC857A5C-0CB7-47D5-9185-D79925E51A95}" destId="{A2978885-895A-4303-BAAA-7ABDAF351DE7}" srcOrd="11" destOrd="0" presId="urn:microsoft.com/office/officeart/2005/8/layout/default"/>
    <dgm:cxn modelId="{D0DA29CA-28D2-4A66-9084-8DC346EA9F89}" type="presParOf" srcId="{CC857A5C-0CB7-47D5-9185-D79925E51A95}" destId="{C6E7A9C5-0864-48F6-9761-A92E8A22B501}"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08085-97EC-4684-8BEB-222380FB7305}" type="doc">
      <dgm:prSet loTypeId="urn:microsoft.com/office/officeart/2005/8/layout/radial2" loCatId="relationship" qsTypeId="urn:microsoft.com/office/officeart/2005/8/quickstyle/simple4" qsCatId="simple" csTypeId="urn:microsoft.com/office/officeart/2005/8/colors/accent3_4" csCatId="accent3" phldr="1"/>
      <dgm:spPr/>
      <dgm:t>
        <a:bodyPr/>
        <a:lstStyle/>
        <a:p>
          <a:endParaRPr lang="ro-RO"/>
        </a:p>
      </dgm:t>
    </dgm:pt>
    <dgm:pt modelId="{8B1DE5C0-6514-4D03-B92E-137FB875CD3A}">
      <dgm:prSet phldrT="[Текст]" custT="1"/>
      <dgm:spPr/>
      <dgm:t>
        <a:bodyPr/>
        <a:lstStyle/>
        <a:p>
          <a:r>
            <a:rPr lang="ro-RO" sz="1200" b="1" dirty="0">
              <a:solidFill>
                <a:schemeClr val="tx1"/>
              </a:solidFill>
              <a:latin typeface="Times New Roman" panose="02020603050405020304" pitchFamily="18" charset="0"/>
              <a:cs typeface="Times New Roman" panose="02020603050405020304" pitchFamily="18" charset="0"/>
            </a:rPr>
            <a:t>De a fi informat (art.12)</a:t>
          </a:r>
        </a:p>
      </dgm:t>
    </dgm:pt>
    <dgm:pt modelId="{ED36BFEE-D109-499A-8D2A-BADBA08FF881}" type="parTrans" cxnId="{C066231E-FED4-4B20-891F-FBC3CC4E84C1}">
      <dgm:prSet/>
      <dgm:spPr/>
      <dgm:t>
        <a:bodyPr/>
        <a:lstStyle/>
        <a:p>
          <a:endParaRPr lang="ro-RO"/>
        </a:p>
      </dgm:t>
    </dgm:pt>
    <dgm:pt modelId="{2429FC44-B435-48C6-A792-68F1B6FE2BEA}" type="sibTrans" cxnId="{C066231E-FED4-4B20-891F-FBC3CC4E84C1}">
      <dgm:prSet/>
      <dgm:spPr/>
      <dgm:t>
        <a:bodyPr/>
        <a:lstStyle/>
        <a:p>
          <a:endParaRPr lang="ro-RO"/>
        </a:p>
      </dgm:t>
    </dgm:pt>
    <dgm:pt modelId="{051B55C1-8E00-4FCB-BFC8-563F09393BAC}">
      <dgm:prSet phldrT="[Текст]" custT="1"/>
      <dgm:spPr/>
      <dgm:t>
        <a:bodyPr/>
        <a:lstStyle/>
        <a:p>
          <a:r>
            <a:rPr lang="ro-RO" sz="1200" b="1" dirty="0">
              <a:solidFill>
                <a:schemeClr val="tx1"/>
              </a:solidFill>
              <a:latin typeface="Times New Roman" panose="02020603050405020304" pitchFamily="18" charset="0"/>
              <a:cs typeface="Times New Roman" panose="02020603050405020304" pitchFamily="18" charset="0"/>
            </a:rPr>
            <a:t>De acces (art.13)</a:t>
          </a:r>
        </a:p>
      </dgm:t>
    </dgm:pt>
    <dgm:pt modelId="{9888DE07-11B2-4C17-B97E-83FD81A13BFE}" type="parTrans" cxnId="{E6556CB9-5D61-4634-9937-1EDB465B73F7}">
      <dgm:prSet/>
      <dgm:spPr/>
      <dgm:t>
        <a:bodyPr/>
        <a:lstStyle/>
        <a:p>
          <a:endParaRPr lang="ro-RO"/>
        </a:p>
      </dgm:t>
    </dgm:pt>
    <dgm:pt modelId="{5DCC7873-BCE8-4113-A87F-64CA5CA1F8AD}" type="sibTrans" cxnId="{E6556CB9-5D61-4634-9937-1EDB465B73F7}">
      <dgm:prSet/>
      <dgm:spPr/>
      <dgm:t>
        <a:bodyPr/>
        <a:lstStyle/>
        <a:p>
          <a:endParaRPr lang="ro-RO"/>
        </a:p>
      </dgm:t>
    </dgm:pt>
    <dgm:pt modelId="{8E3CA93B-EC22-4AE6-94EC-A0554B974A99}">
      <dgm:prSet phldrT="[Текст]" custT="1"/>
      <dgm:spPr/>
      <dgm:t>
        <a:bodyPr/>
        <a:lstStyle/>
        <a:p>
          <a:r>
            <a:rPr lang="ro-RO" sz="1200" b="1" dirty="0">
              <a:solidFill>
                <a:schemeClr val="tx1"/>
              </a:solidFill>
              <a:latin typeface="Times New Roman" panose="02020603050405020304" pitchFamily="18" charset="0"/>
              <a:cs typeface="Times New Roman" panose="02020603050405020304" pitchFamily="18" charset="0"/>
            </a:rPr>
            <a:t>De </a:t>
          </a:r>
          <a:r>
            <a:rPr lang="ro-RO" sz="1200" b="1" dirty="0" err="1">
              <a:solidFill>
                <a:schemeClr val="tx1"/>
              </a:solidFill>
              <a:latin typeface="Times New Roman" panose="02020603050405020304" pitchFamily="18" charset="0"/>
              <a:cs typeface="Times New Roman" panose="02020603050405020304" pitchFamily="18" charset="0"/>
            </a:rPr>
            <a:t>interven</a:t>
          </a:r>
          <a:r>
            <a:rPr lang="ro-RO" sz="1200" b="1" dirty="0">
              <a:solidFill>
                <a:schemeClr val="tx1"/>
              </a:solidFill>
              <a:latin typeface="Times New Roman" panose="02020603050405020304" pitchFamily="18" charset="0"/>
              <a:cs typeface="Times New Roman" panose="02020603050405020304" pitchFamily="18" charset="0"/>
            </a:rPr>
            <a:t>-ție (art.14)</a:t>
          </a:r>
        </a:p>
      </dgm:t>
    </dgm:pt>
    <dgm:pt modelId="{F3C81213-2B4C-423F-B55E-1E7C693A8E80}" type="parTrans" cxnId="{68F396EE-618A-4CDA-A503-9D42F96252D0}">
      <dgm:prSet/>
      <dgm:spPr/>
      <dgm:t>
        <a:bodyPr/>
        <a:lstStyle/>
        <a:p>
          <a:endParaRPr lang="ro-RO"/>
        </a:p>
      </dgm:t>
    </dgm:pt>
    <dgm:pt modelId="{883ED7E0-5DC0-43BD-86A3-222191981D37}" type="sibTrans" cxnId="{68F396EE-618A-4CDA-A503-9D42F96252D0}">
      <dgm:prSet/>
      <dgm:spPr/>
      <dgm:t>
        <a:bodyPr/>
        <a:lstStyle/>
        <a:p>
          <a:endParaRPr lang="ro-RO"/>
        </a:p>
      </dgm:t>
    </dgm:pt>
    <dgm:pt modelId="{8A5AA64D-21B5-4139-A9F3-DCFF725F25CD}">
      <dgm:prSet custT="1"/>
      <dgm:spPr/>
      <dgm:t>
        <a:bodyPr/>
        <a:lstStyle/>
        <a:p>
          <a:r>
            <a:rPr lang="ro-RO" sz="1200" b="1" dirty="0">
              <a:solidFill>
                <a:schemeClr val="tx1"/>
              </a:solidFill>
              <a:latin typeface="Times New Roman" panose="02020603050405020304" pitchFamily="18" charset="0"/>
              <a:cs typeface="Times New Roman" panose="02020603050405020304" pitchFamily="18" charset="0"/>
            </a:rPr>
            <a:t>De opoziție (art.16)</a:t>
          </a:r>
        </a:p>
      </dgm:t>
    </dgm:pt>
    <dgm:pt modelId="{A75EF0FC-7081-4055-A0A6-1BEE83BEE873}" type="parTrans" cxnId="{2EA0AA38-A33B-4A8E-A76F-414DF4DB3FE6}">
      <dgm:prSet/>
      <dgm:spPr/>
      <dgm:t>
        <a:bodyPr/>
        <a:lstStyle/>
        <a:p>
          <a:endParaRPr lang="ro-RO"/>
        </a:p>
      </dgm:t>
    </dgm:pt>
    <dgm:pt modelId="{29E41F21-3B60-4549-8A24-F737AF5E31F0}" type="sibTrans" cxnId="{2EA0AA38-A33B-4A8E-A76F-414DF4DB3FE6}">
      <dgm:prSet/>
      <dgm:spPr/>
      <dgm:t>
        <a:bodyPr/>
        <a:lstStyle/>
        <a:p>
          <a:endParaRPr lang="ro-RO"/>
        </a:p>
      </dgm:t>
    </dgm:pt>
    <dgm:pt modelId="{3CF28516-C22F-41B9-886B-D6E0EFD24C9A}">
      <dgm:prSet custT="1"/>
      <dgm:spPr/>
      <dgm:t>
        <a:bodyPr/>
        <a:lstStyle/>
        <a:p>
          <a:r>
            <a:rPr lang="ro-RO" sz="1000" b="1" dirty="0">
              <a:solidFill>
                <a:schemeClr val="tx1"/>
              </a:solidFill>
              <a:latin typeface="Times New Roman" panose="02020603050405020304" pitchFamily="18" charset="0"/>
              <a:cs typeface="Times New Roman" panose="02020603050405020304" pitchFamily="18" charset="0"/>
            </a:rPr>
            <a:t>De a nu fi supus unei decizii </a:t>
          </a:r>
          <a:r>
            <a:rPr lang="ro-RO" sz="1000" b="1" dirty="0" err="1">
              <a:solidFill>
                <a:schemeClr val="tx1"/>
              </a:solidFill>
              <a:latin typeface="Times New Roman" panose="02020603050405020304" pitchFamily="18" charset="0"/>
              <a:cs typeface="Times New Roman" panose="02020603050405020304" pitchFamily="18" charset="0"/>
            </a:rPr>
            <a:t>individua</a:t>
          </a:r>
          <a:r>
            <a:rPr lang="ro-RO" sz="1000" b="1" dirty="0">
              <a:solidFill>
                <a:schemeClr val="tx1"/>
              </a:solidFill>
              <a:latin typeface="Times New Roman" panose="02020603050405020304" pitchFamily="18" charset="0"/>
              <a:cs typeface="Times New Roman" panose="02020603050405020304" pitchFamily="18" charset="0"/>
            </a:rPr>
            <a:t>-le (art.17)</a:t>
          </a:r>
        </a:p>
      </dgm:t>
    </dgm:pt>
    <dgm:pt modelId="{7C7A067C-4E6F-49E5-9B1C-B14E4840C55B}" type="parTrans" cxnId="{947D3AC2-6C98-4BA4-976F-9AB4A82FDADC}">
      <dgm:prSet/>
      <dgm:spPr/>
      <dgm:t>
        <a:bodyPr/>
        <a:lstStyle/>
        <a:p>
          <a:endParaRPr lang="ro-RO"/>
        </a:p>
      </dgm:t>
    </dgm:pt>
    <dgm:pt modelId="{45EEB1A7-D353-47AB-8965-4A9607FBE9A3}" type="sibTrans" cxnId="{947D3AC2-6C98-4BA4-976F-9AB4A82FDADC}">
      <dgm:prSet/>
      <dgm:spPr/>
      <dgm:t>
        <a:bodyPr/>
        <a:lstStyle/>
        <a:p>
          <a:endParaRPr lang="en-US"/>
        </a:p>
      </dgm:t>
    </dgm:pt>
    <dgm:pt modelId="{1192D419-70F9-4EB7-8F51-40E807C570FC}" type="pres">
      <dgm:prSet presAssocID="{B8108085-97EC-4684-8BEB-222380FB7305}" presName="composite" presStyleCnt="0">
        <dgm:presLayoutVars>
          <dgm:chMax val="5"/>
          <dgm:dir/>
          <dgm:animLvl val="ctr"/>
          <dgm:resizeHandles val="exact"/>
        </dgm:presLayoutVars>
      </dgm:prSet>
      <dgm:spPr/>
    </dgm:pt>
    <dgm:pt modelId="{39B201B1-1388-452A-BF3A-801039991785}" type="pres">
      <dgm:prSet presAssocID="{B8108085-97EC-4684-8BEB-222380FB7305}" presName="cycle" presStyleCnt="0"/>
      <dgm:spPr/>
    </dgm:pt>
    <dgm:pt modelId="{6D07959C-071C-4668-9E7F-B5D378F1F08D}" type="pres">
      <dgm:prSet presAssocID="{B8108085-97EC-4684-8BEB-222380FB7305}" presName="centerShape" presStyleCnt="0"/>
      <dgm:spPr/>
    </dgm:pt>
    <dgm:pt modelId="{A4B12438-E629-4FB9-8D8F-332F9FF678C4}" type="pres">
      <dgm:prSet presAssocID="{B8108085-97EC-4684-8BEB-222380FB7305}" presName="connSite" presStyleLbl="node1" presStyleIdx="0" presStyleCnt="6"/>
      <dgm:spPr/>
    </dgm:pt>
    <dgm:pt modelId="{6BD3BD5F-0828-4610-81CA-314ED83DEF9E}" type="pres">
      <dgm:prSet presAssocID="{B8108085-97EC-4684-8BEB-222380FB7305}" presName="visible" presStyleLbl="node1" presStyleIdx="0" presStyleCnt="6" custScaleX="52737" custScaleY="53519" custLinFactNeighborX="-14623" custLinFactNeighborY="-1675"/>
      <dgm:spPr>
        <a:blipFill rotWithShape="1">
          <a:blip xmlns:r="http://schemas.openxmlformats.org/officeDocument/2006/relationships" r:embed="rId1"/>
          <a:stretch>
            <a:fillRect/>
          </a:stretch>
        </a:blipFill>
      </dgm:spPr>
    </dgm:pt>
    <dgm:pt modelId="{93F8B574-4462-43B5-BDE4-4714FA044B10}" type="pres">
      <dgm:prSet presAssocID="{ED36BFEE-D109-499A-8D2A-BADBA08FF881}" presName="Name25" presStyleLbl="parChTrans1D1" presStyleIdx="0" presStyleCnt="5"/>
      <dgm:spPr/>
    </dgm:pt>
    <dgm:pt modelId="{7003B0D7-6EA1-4096-A541-BA67A1E3E175}" type="pres">
      <dgm:prSet presAssocID="{8B1DE5C0-6514-4D03-B92E-137FB875CD3A}" presName="node" presStyleCnt="0"/>
      <dgm:spPr/>
    </dgm:pt>
    <dgm:pt modelId="{3133947A-0DD7-44E3-A3B8-53424563277D}" type="pres">
      <dgm:prSet presAssocID="{8B1DE5C0-6514-4D03-B92E-137FB875CD3A}" presName="parentNode" presStyleLbl="node1" presStyleIdx="1" presStyleCnt="6" custLinFactNeighborX="-61864" custLinFactNeighborY="-20140">
        <dgm:presLayoutVars>
          <dgm:chMax val="1"/>
          <dgm:bulletEnabled val="1"/>
        </dgm:presLayoutVars>
      </dgm:prSet>
      <dgm:spPr/>
    </dgm:pt>
    <dgm:pt modelId="{16EF5991-FDDE-458C-A116-D049D3D1178B}" type="pres">
      <dgm:prSet presAssocID="{8B1DE5C0-6514-4D03-B92E-137FB875CD3A}" presName="childNode" presStyleLbl="revTx" presStyleIdx="0" presStyleCnt="0">
        <dgm:presLayoutVars>
          <dgm:bulletEnabled val="1"/>
        </dgm:presLayoutVars>
      </dgm:prSet>
      <dgm:spPr/>
    </dgm:pt>
    <dgm:pt modelId="{449E8F71-E022-41A1-BB0A-97DE3E7DFD8C}" type="pres">
      <dgm:prSet presAssocID="{9888DE07-11B2-4C17-B97E-83FD81A13BFE}" presName="Name25" presStyleLbl="parChTrans1D1" presStyleIdx="1" presStyleCnt="5"/>
      <dgm:spPr/>
    </dgm:pt>
    <dgm:pt modelId="{247EDA0D-3E4E-4CBF-8C38-4469B5492E54}" type="pres">
      <dgm:prSet presAssocID="{051B55C1-8E00-4FCB-BFC8-563F09393BAC}" presName="node" presStyleCnt="0"/>
      <dgm:spPr/>
    </dgm:pt>
    <dgm:pt modelId="{FC78C543-B3D2-4F92-A5F0-8C14CDBA4CFA}" type="pres">
      <dgm:prSet presAssocID="{051B55C1-8E00-4FCB-BFC8-563F09393BAC}" presName="parentNode" presStyleLbl="node1" presStyleIdx="2" presStyleCnt="6" custLinFactNeighborX="-37292" custLinFactNeighborY="-25083">
        <dgm:presLayoutVars>
          <dgm:chMax val="1"/>
          <dgm:bulletEnabled val="1"/>
        </dgm:presLayoutVars>
      </dgm:prSet>
      <dgm:spPr/>
    </dgm:pt>
    <dgm:pt modelId="{5DCB308B-AF7A-4425-8BEA-60540012B5A8}" type="pres">
      <dgm:prSet presAssocID="{051B55C1-8E00-4FCB-BFC8-563F09393BAC}" presName="childNode" presStyleLbl="revTx" presStyleIdx="0" presStyleCnt="0">
        <dgm:presLayoutVars>
          <dgm:bulletEnabled val="1"/>
        </dgm:presLayoutVars>
      </dgm:prSet>
      <dgm:spPr/>
    </dgm:pt>
    <dgm:pt modelId="{975BAB3C-2B3F-4469-B16F-272BE9468541}" type="pres">
      <dgm:prSet presAssocID="{F3C81213-2B4C-423F-B55E-1E7C693A8E80}" presName="Name25" presStyleLbl="parChTrans1D1" presStyleIdx="2" presStyleCnt="5"/>
      <dgm:spPr/>
    </dgm:pt>
    <dgm:pt modelId="{BBCE8BB9-3ABC-48CE-AF7F-D6FF261C1910}" type="pres">
      <dgm:prSet presAssocID="{8E3CA93B-EC22-4AE6-94EC-A0554B974A99}" presName="node" presStyleCnt="0"/>
      <dgm:spPr/>
    </dgm:pt>
    <dgm:pt modelId="{D0AE596A-DEC6-4EFE-96A2-71FDDA3A107A}" type="pres">
      <dgm:prSet presAssocID="{8E3CA93B-EC22-4AE6-94EC-A0554B974A99}" presName="parentNode" presStyleLbl="node1" presStyleIdx="3" presStyleCnt="6" custLinFactNeighborX="-14680" custLinFactNeighborY="-27933">
        <dgm:presLayoutVars>
          <dgm:chMax val="1"/>
          <dgm:bulletEnabled val="1"/>
        </dgm:presLayoutVars>
      </dgm:prSet>
      <dgm:spPr/>
    </dgm:pt>
    <dgm:pt modelId="{548121BD-8F93-45CA-A7FF-C726BA9F9856}" type="pres">
      <dgm:prSet presAssocID="{8E3CA93B-EC22-4AE6-94EC-A0554B974A99}" presName="childNode" presStyleLbl="revTx" presStyleIdx="0" presStyleCnt="0">
        <dgm:presLayoutVars>
          <dgm:bulletEnabled val="1"/>
        </dgm:presLayoutVars>
      </dgm:prSet>
      <dgm:spPr/>
    </dgm:pt>
    <dgm:pt modelId="{574DD2A6-0365-411C-A06B-9F39ED71E650}" type="pres">
      <dgm:prSet presAssocID="{A75EF0FC-7081-4055-A0A6-1BEE83BEE873}" presName="Name25" presStyleLbl="parChTrans1D1" presStyleIdx="3" presStyleCnt="5"/>
      <dgm:spPr/>
    </dgm:pt>
    <dgm:pt modelId="{0A061519-86AC-4663-886B-35C5028B19AD}" type="pres">
      <dgm:prSet presAssocID="{8A5AA64D-21B5-4139-A9F3-DCFF725F25CD}" presName="node" presStyleCnt="0"/>
      <dgm:spPr/>
    </dgm:pt>
    <dgm:pt modelId="{087A5C22-E587-4D3E-9629-DCB4AB290A36}" type="pres">
      <dgm:prSet presAssocID="{8A5AA64D-21B5-4139-A9F3-DCFF725F25CD}" presName="parentNode" presStyleLbl="node1" presStyleIdx="4" presStyleCnt="6" custLinFactNeighborX="10816" custLinFactNeighborY="-26051">
        <dgm:presLayoutVars>
          <dgm:chMax val="1"/>
          <dgm:bulletEnabled val="1"/>
        </dgm:presLayoutVars>
      </dgm:prSet>
      <dgm:spPr/>
    </dgm:pt>
    <dgm:pt modelId="{7E9813FA-1CCA-4D0E-A208-08FB0F753BA4}" type="pres">
      <dgm:prSet presAssocID="{8A5AA64D-21B5-4139-A9F3-DCFF725F25CD}" presName="childNode" presStyleLbl="revTx" presStyleIdx="0" presStyleCnt="0">
        <dgm:presLayoutVars>
          <dgm:bulletEnabled val="1"/>
        </dgm:presLayoutVars>
      </dgm:prSet>
      <dgm:spPr/>
    </dgm:pt>
    <dgm:pt modelId="{E600BD63-46E1-4776-B36D-D74C10FBE91A}" type="pres">
      <dgm:prSet presAssocID="{7C7A067C-4E6F-49E5-9B1C-B14E4840C55B}" presName="Name25" presStyleLbl="parChTrans1D1" presStyleIdx="4" presStyleCnt="5"/>
      <dgm:spPr/>
    </dgm:pt>
    <dgm:pt modelId="{C391B93A-0744-468E-893A-7FEC5F05B81C}" type="pres">
      <dgm:prSet presAssocID="{3CF28516-C22F-41B9-886B-D6E0EFD24C9A}" presName="node" presStyleCnt="0"/>
      <dgm:spPr/>
    </dgm:pt>
    <dgm:pt modelId="{F7A85F51-6B78-4E8E-8F3D-E705F9BA7845}" type="pres">
      <dgm:prSet presAssocID="{3CF28516-C22F-41B9-886B-D6E0EFD24C9A}" presName="parentNode" presStyleLbl="node1" presStyleIdx="5" presStyleCnt="6">
        <dgm:presLayoutVars>
          <dgm:chMax val="1"/>
          <dgm:bulletEnabled val="1"/>
        </dgm:presLayoutVars>
      </dgm:prSet>
      <dgm:spPr/>
    </dgm:pt>
    <dgm:pt modelId="{018FA3A9-44C3-4750-854A-2BE27D8B8579}" type="pres">
      <dgm:prSet presAssocID="{3CF28516-C22F-41B9-886B-D6E0EFD24C9A}" presName="childNode" presStyleLbl="revTx" presStyleIdx="0" presStyleCnt="0">
        <dgm:presLayoutVars>
          <dgm:bulletEnabled val="1"/>
        </dgm:presLayoutVars>
      </dgm:prSet>
      <dgm:spPr/>
    </dgm:pt>
  </dgm:ptLst>
  <dgm:cxnLst>
    <dgm:cxn modelId="{5FCEF813-E15C-47EF-B4F6-281D4B264751}" type="presOf" srcId="{051B55C1-8E00-4FCB-BFC8-563F09393BAC}" destId="{FC78C543-B3D2-4F92-A5F0-8C14CDBA4CFA}" srcOrd="0" destOrd="0" presId="urn:microsoft.com/office/officeart/2005/8/layout/radial2"/>
    <dgm:cxn modelId="{C066231E-FED4-4B20-891F-FBC3CC4E84C1}" srcId="{B8108085-97EC-4684-8BEB-222380FB7305}" destId="{8B1DE5C0-6514-4D03-B92E-137FB875CD3A}" srcOrd="0" destOrd="0" parTransId="{ED36BFEE-D109-499A-8D2A-BADBA08FF881}" sibTransId="{2429FC44-B435-48C6-A792-68F1B6FE2BEA}"/>
    <dgm:cxn modelId="{83F3CC25-BEC4-4D43-A3E1-B37F9AC6C93E}" type="presOf" srcId="{ED36BFEE-D109-499A-8D2A-BADBA08FF881}" destId="{93F8B574-4462-43B5-BDE4-4714FA044B10}" srcOrd="0" destOrd="0" presId="urn:microsoft.com/office/officeart/2005/8/layout/radial2"/>
    <dgm:cxn modelId="{2EA0AA38-A33B-4A8E-A76F-414DF4DB3FE6}" srcId="{B8108085-97EC-4684-8BEB-222380FB7305}" destId="{8A5AA64D-21B5-4139-A9F3-DCFF725F25CD}" srcOrd="3" destOrd="0" parTransId="{A75EF0FC-7081-4055-A0A6-1BEE83BEE873}" sibTransId="{29E41F21-3B60-4549-8A24-F737AF5E31F0}"/>
    <dgm:cxn modelId="{4914FE62-F21F-4CBD-ACCC-AC62264E90C0}" type="presOf" srcId="{9888DE07-11B2-4C17-B97E-83FD81A13BFE}" destId="{449E8F71-E022-41A1-BB0A-97DE3E7DFD8C}" srcOrd="0" destOrd="0" presId="urn:microsoft.com/office/officeart/2005/8/layout/radial2"/>
    <dgm:cxn modelId="{7D020B4D-0905-4C78-B991-ABA2DF3990A8}" type="presOf" srcId="{B8108085-97EC-4684-8BEB-222380FB7305}" destId="{1192D419-70F9-4EB7-8F51-40E807C570FC}" srcOrd="0" destOrd="0" presId="urn:microsoft.com/office/officeart/2005/8/layout/radial2"/>
    <dgm:cxn modelId="{E6556CB9-5D61-4634-9937-1EDB465B73F7}" srcId="{B8108085-97EC-4684-8BEB-222380FB7305}" destId="{051B55C1-8E00-4FCB-BFC8-563F09393BAC}" srcOrd="1" destOrd="0" parTransId="{9888DE07-11B2-4C17-B97E-83FD81A13BFE}" sibTransId="{5DCC7873-BCE8-4113-A87F-64CA5CA1F8AD}"/>
    <dgm:cxn modelId="{D6EE2FBE-8212-4BEB-A6F3-DE73441ADB9B}" type="presOf" srcId="{A75EF0FC-7081-4055-A0A6-1BEE83BEE873}" destId="{574DD2A6-0365-411C-A06B-9F39ED71E650}" srcOrd="0" destOrd="0" presId="urn:microsoft.com/office/officeart/2005/8/layout/radial2"/>
    <dgm:cxn modelId="{947D3AC2-6C98-4BA4-976F-9AB4A82FDADC}" srcId="{B8108085-97EC-4684-8BEB-222380FB7305}" destId="{3CF28516-C22F-41B9-886B-D6E0EFD24C9A}" srcOrd="4" destOrd="0" parTransId="{7C7A067C-4E6F-49E5-9B1C-B14E4840C55B}" sibTransId="{45EEB1A7-D353-47AB-8965-4A9607FBE9A3}"/>
    <dgm:cxn modelId="{56B693C6-35C3-4EE7-AED1-A3C72F36973E}" type="presOf" srcId="{3CF28516-C22F-41B9-886B-D6E0EFD24C9A}" destId="{F7A85F51-6B78-4E8E-8F3D-E705F9BA7845}" srcOrd="0" destOrd="0" presId="urn:microsoft.com/office/officeart/2005/8/layout/radial2"/>
    <dgm:cxn modelId="{98E34DD7-C1F6-455E-80C4-8E389E2DE801}" type="presOf" srcId="{8A5AA64D-21B5-4139-A9F3-DCFF725F25CD}" destId="{087A5C22-E587-4D3E-9629-DCB4AB290A36}" srcOrd="0" destOrd="0" presId="urn:microsoft.com/office/officeart/2005/8/layout/radial2"/>
    <dgm:cxn modelId="{BD0DA9D7-593C-4820-8B00-2EED83027D85}" type="presOf" srcId="{8E3CA93B-EC22-4AE6-94EC-A0554B974A99}" destId="{D0AE596A-DEC6-4EFE-96A2-71FDDA3A107A}" srcOrd="0" destOrd="0" presId="urn:microsoft.com/office/officeart/2005/8/layout/radial2"/>
    <dgm:cxn modelId="{3A06A4E8-FFB5-43F3-8214-6FD94179708B}" type="presOf" srcId="{8B1DE5C0-6514-4D03-B92E-137FB875CD3A}" destId="{3133947A-0DD7-44E3-A3B8-53424563277D}" srcOrd="0" destOrd="0" presId="urn:microsoft.com/office/officeart/2005/8/layout/radial2"/>
    <dgm:cxn modelId="{18102FE9-0090-42C8-947E-44FABD822C7A}" type="presOf" srcId="{7C7A067C-4E6F-49E5-9B1C-B14E4840C55B}" destId="{E600BD63-46E1-4776-B36D-D74C10FBE91A}" srcOrd="0" destOrd="0" presId="urn:microsoft.com/office/officeart/2005/8/layout/radial2"/>
    <dgm:cxn modelId="{68F396EE-618A-4CDA-A503-9D42F96252D0}" srcId="{B8108085-97EC-4684-8BEB-222380FB7305}" destId="{8E3CA93B-EC22-4AE6-94EC-A0554B974A99}" srcOrd="2" destOrd="0" parTransId="{F3C81213-2B4C-423F-B55E-1E7C693A8E80}" sibTransId="{883ED7E0-5DC0-43BD-86A3-222191981D37}"/>
    <dgm:cxn modelId="{146345F0-3489-4E7B-B7B3-CB59FCEEF768}" type="presOf" srcId="{F3C81213-2B4C-423F-B55E-1E7C693A8E80}" destId="{975BAB3C-2B3F-4469-B16F-272BE9468541}" srcOrd="0" destOrd="0" presId="urn:microsoft.com/office/officeart/2005/8/layout/radial2"/>
    <dgm:cxn modelId="{F6779AE5-17CB-45EB-8299-52D48BB96947}" type="presParOf" srcId="{1192D419-70F9-4EB7-8F51-40E807C570FC}" destId="{39B201B1-1388-452A-BF3A-801039991785}" srcOrd="0" destOrd="0" presId="urn:microsoft.com/office/officeart/2005/8/layout/radial2"/>
    <dgm:cxn modelId="{7CC3986F-ED89-49E7-AFA4-A80865A05D12}" type="presParOf" srcId="{39B201B1-1388-452A-BF3A-801039991785}" destId="{6D07959C-071C-4668-9E7F-B5D378F1F08D}" srcOrd="0" destOrd="0" presId="urn:microsoft.com/office/officeart/2005/8/layout/radial2"/>
    <dgm:cxn modelId="{714D8E7D-09C2-4EB2-8B53-8A942A754F6A}" type="presParOf" srcId="{6D07959C-071C-4668-9E7F-B5D378F1F08D}" destId="{A4B12438-E629-4FB9-8D8F-332F9FF678C4}" srcOrd="0" destOrd="0" presId="urn:microsoft.com/office/officeart/2005/8/layout/radial2"/>
    <dgm:cxn modelId="{A23152A3-47B0-42E8-91C2-220B0B3E1497}" type="presParOf" srcId="{6D07959C-071C-4668-9E7F-B5D378F1F08D}" destId="{6BD3BD5F-0828-4610-81CA-314ED83DEF9E}" srcOrd="1" destOrd="0" presId="urn:microsoft.com/office/officeart/2005/8/layout/radial2"/>
    <dgm:cxn modelId="{5E8E618E-41F3-4F2F-834E-42B4B06BD2DF}" type="presParOf" srcId="{39B201B1-1388-452A-BF3A-801039991785}" destId="{93F8B574-4462-43B5-BDE4-4714FA044B10}" srcOrd="1" destOrd="0" presId="urn:microsoft.com/office/officeart/2005/8/layout/radial2"/>
    <dgm:cxn modelId="{7CB7C227-7390-41BB-A05F-D78F6E3F8B4E}" type="presParOf" srcId="{39B201B1-1388-452A-BF3A-801039991785}" destId="{7003B0D7-6EA1-4096-A541-BA67A1E3E175}" srcOrd="2" destOrd="0" presId="urn:microsoft.com/office/officeart/2005/8/layout/radial2"/>
    <dgm:cxn modelId="{905CB891-F694-4E4A-BA40-3B9ACE9092E3}" type="presParOf" srcId="{7003B0D7-6EA1-4096-A541-BA67A1E3E175}" destId="{3133947A-0DD7-44E3-A3B8-53424563277D}" srcOrd="0" destOrd="0" presId="urn:microsoft.com/office/officeart/2005/8/layout/radial2"/>
    <dgm:cxn modelId="{4E2AE6C1-3731-48AB-B9D4-5C4AB8BFBDDB}" type="presParOf" srcId="{7003B0D7-6EA1-4096-A541-BA67A1E3E175}" destId="{16EF5991-FDDE-458C-A116-D049D3D1178B}" srcOrd="1" destOrd="0" presId="urn:microsoft.com/office/officeart/2005/8/layout/radial2"/>
    <dgm:cxn modelId="{5A80745E-C179-4CA1-B151-78A5E4C8C80E}" type="presParOf" srcId="{39B201B1-1388-452A-BF3A-801039991785}" destId="{449E8F71-E022-41A1-BB0A-97DE3E7DFD8C}" srcOrd="3" destOrd="0" presId="urn:microsoft.com/office/officeart/2005/8/layout/radial2"/>
    <dgm:cxn modelId="{9C4B54CC-9409-4781-9ED4-186C96B08BF1}" type="presParOf" srcId="{39B201B1-1388-452A-BF3A-801039991785}" destId="{247EDA0D-3E4E-4CBF-8C38-4469B5492E54}" srcOrd="4" destOrd="0" presId="urn:microsoft.com/office/officeart/2005/8/layout/radial2"/>
    <dgm:cxn modelId="{D7448E54-BD1C-4855-95E5-07BE7B3EA635}" type="presParOf" srcId="{247EDA0D-3E4E-4CBF-8C38-4469B5492E54}" destId="{FC78C543-B3D2-4F92-A5F0-8C14CDBA4CFA}" srcOrd="0" destOrd="0" presId="urn:microsoft.com/office/officeart/2005/8/layout/radial2"/>
    <dgm:cxn modelId="{6D5ED0CD-E146-4468-9534-F12F5973AB52}" type="presParOf" srcId="{247EDA0D-3E4E-4CBF-8C38-4469B5492E54}" destId="{5DCB308B-AF7A-4425-8BEA-60540012B5A8}" srcOrd="1" destOrd="0" presId="urn:microsoft.com/office/officeart/2005/8/layout/radial2"/>
    <dgm:cxn modelId="{4125B3A3-A640-4BC1-9B76-29B3F9A0172C}" type="presParOf" srcId="{39B201B1-1388-452A-BF3A-801039991785}" destId="{975BAB3C-2B3F-4469-B16F-272BE9468541}" srcOrd="5" destOrd="0" presId="urn:microsoft.com/office/officeart/2005/8/layout/radial2"/>
    <dgm:cxn modelId="{9422C619-B160-4B43-9FB9-78BD473B21AC}" type="presParOf" srcId="{39B201B1-1388-452A-BF3A-801039991785}" destId="{BBCE8BB9-3ABC-48CE-AF7F-D6FF261C1910}" srcOrd="6" destOrd="0" presId="urn:microsoft.com/office/officeart/2005/8/layout/radial2"/>
    <dgm:cxn modelId="{0F628EBB-7A8D-43EA-BBAD-898B69507714}" type="presParOf" srcId="{BBCE8BB9-3ABC-48CE-AF7F-D6FF261C1910}" destId="{D0AE596A-DEC6-4EFE-96A2-71FDDA3A107A}" srcOrd="0" destOrd="0" presId="urn:microsoft.com/office/officeart/2005/8/layout/radial2"/>
    <dgm:cxn modelId="{09A80DBF-8BBB-4FE9-A7FE-5F84D98A6DB6}" type="presParOf" srcId="{BBCE8BB9-3ABC-48CE-AF7F-D6FF261C1910}" destId="{548121BD-8F93-45CA-A7FF-C726BA9F9856}" srcOrd="1" destOrd="0" presId="urn:microsoft.com/office/officeart/2005/8/layout/radial2"/>
    <dgm:cxn modelId="{0FF4161B-35FC-4E9A-8F2F-4F31660CAA8E}" type="presParOf" srcId="{39B201B1-1388-452A-BF3A-801039991785}" destId="{574DD2A6-0365-411C-A06B-9F39ED71E650}" srcOrd="7" destOrd="0" presId="urn:microsoft.com/office/officeart/2005/8/layout/radial2"/>
    <dgm:cxn modelId="{2EA9FF61-1243-4042-B627-7E0587D5D82D}" type="presParOf" srcId="{39B201B1-1388-452A-BF3A-801039991785}" destId="{0A061519-86AC-4663-886B-35C5028B19AD}" srcOrd="8" destOrd="0" presId="urn:microsoft.com/office/officeart/2005/8/layout/radial2"/>
    <dgm:cxn modelId="{AB6257BE-A6F2-4C61-A8A6-64C89A1BB348}" type="presParOf" srcId="{0A061519-86AC-4663-886B-35C5028B19AD}" destId="{087A5C22-E587-4D3E-9629-DCB4AB290A36}" srcOrd="0" destOrd="0" presId="urn:microsoft.com/office/officeart/2005/8/layout/radial2"/>
    <dgm:cxn modelId="{5E5E0140-63F6-4447-8CA4-742A9F7EC6D9}" type="presParOf" srcId="{0A061519-86AC-4663-886B-35C5028B19AD}" destId="{7E9813FA-1CCA-4D0E-A208-08FB0F753BA4}" srcOrd="1" destOrd="0" presId="urn:microsoft.com/office/officeart/2005/8/layout/radial2"/>
    <dgm:cxn modelId="{D9A4564D-A9B2-47FD-8390-973AD92C1727}" type="presParOf" srcId="{39B201B1-1388-452A-BF3A-801039991785}" destId="{E600BD63-46E1-4776-B36D-D74C10FBE91A}" srcOrd="9" destOrd="0" presId="urn:microsoft.com/office/officeart/2005/8/layout/radial2"/>
    <dgm:cxn modelId="{C7F88F48-C10C-4459-B637-A19BB674BE01}" type="presParOf" srcId="{39B201B1-1388-452A-BF3A-801039991785}" destId="{C391B93A-0744-468E-893A-7FEC5F05B81C}" srcOrd="10" destOrd="0" presId="urn:microsoft.com/office/officeart/2005/8/layout/radial2"/>
    <dgm:cxn modelId="{7CF17C76-8BBB-450E-BB67-FC3AFDEE6F52}" type="presParOf" srcId="{C391B93A-0744-468E-893A-7FEC5F05B81C}" destId="{F7A85F51-6B78-4E8E-8F3D-E705F9BA7845}" srcOrd="0" destOrd="0" presId="urn:microsoft.com/office/officeart/2005/8/layout/radial2"/>
    <dgm:cxn modelId="{7E18256F-E386-45C6-B7E3-C1EAE2D508AC}" type="presParOf" srcId="{C391B93A-0744-468E-893A-7FEC5F05B81C}" destId="{018FA3A9-44C3-4750-854A-2BE27D8B857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E11DCF-5153-45CE-8206-77F8A4AD707A}" type="doc">
      <dgm:prSet loTypeId="urn:microsoft.com/office/officeart/2005/8/layout/chevron1" loCatId="process" qsTypeId="urn:microsoft.com/office/officeart/2005/8/quickstyle/simple1" qsCatId="simple" csTypeId="urn:microsoft.com/office/officeart/2005/8/colors/accent2_3" csCatId="accent2" phldr="1"/>
      <dgm:spPr/>
      <dgm:t>
        <a:bodyPr/>
        <a:lstStyle/>
        <a:p>
          <a:endParaRPr lang="ro-RO"/>
        </a:p>
      </dgm:t>
    </dgm:pt>
    <dgm:pt modelId="{B04F5009-D67C-474C-A16F-AE49C1BCA8A5}">
      <dgm:prSet phldrT="[Текст]" custT="1"/>
      <dgm:spPr/>
      <dgm:t>
        <a:bodyPr/>
        <a:lstStyle/>
        <a:p>
          <a:r>
            <a:rPr lang="ro-RO" sz="1600" b="1" dirty="0">
              <a:latin typeface="Times New Roman" panose="02020603050405020304" pitchFamily="18" charset="0"/>
              <a:cs typeface="Times New Roman" panose="02020603050405020304" pitchFamily="18" charset="0"/>
            </a:rPr>
            <a:t>Acces la justiție </a:t>
          </a:r>
          <a:r>
            <a:rPr lang="ro-RO" sz="1600" b="1">
              <a:latin typeface="Times New Roman" panose="02020603050405020304" pitchFamily="18" charset="0"/>
              <a:cs typeface="Times New Roman" panose="02020603050405020304" pitchFamily="18" charset="0"/>
            </a:rPr>
            <a:t>(art.18)</a:t>
          </a:r>
          <a:endParaRPr lang="ro-RO" sz="1600" b="1" dirty="0">
            <a:latin typeface="Times New Roman" panose="02020603050405020304" pitchFamily="18" charset="0"/>
            <a:cs typeface="Times New Roman" panose="02020603050405020304" pitchFamily="18" charset="0"/>
          </a:endParaRPr>
        </a:p>
      </dgm:t>
    </dgm:pt>
    <dgm:pt modelId="{12AA30E4-3326-4BBE-9A4F-CC30398E326F}" type="parTrans" cxnId="{D8758925-2D2F-466E-932E-5B383529DEE9}">
      <dgm:prSet/>
      <dgm:spPr/>
      <dgm:t>
        <a:bodyPr/>
        <a:lstStyle/>
        <a:p>
          <a:endParaRPr lang="ro-RO"/>
        </a:p>
      </dgm:t>
    </dgm:pt>
    <dgm:pt modelId="{8E843DA2-B9E5-4C50-90F9-2B96C55D9D6F}" type="sibTrans" cxnId="{D8758925-2D2F-466E-932E-5B383529DEE9}">
      <dgm:prSet/>
      <dgm:spPr/>
      <dgm:t>
        <a:bodyPr/>
        <a:lstStyle/>
        <a:p>
          <a:endParaRPr lang="ro-RO"/>
        </a:p>
      </dgm:t>
    </dgm:pt>
    <dgm:pt modelId="{18DE2A8A-EC9D-458A-81D4-E7D7507A2148}" type="pres">
      <dgm:prSet presAssocID="{A6E11DCF-5153-45CE-8206-77F8A4AD707A}" presName="Name0" presStyleCnt="0">
        <dgm:presLayoutVars>
          <dgm:dir/>
          <dgm:animLvl val="lvl"/>
          <dgm:resizeHandles val="exact"/>
        </dgm:presLayoutVars>
      </dgm:prSet>
      <dgm:spPr/>
    </dgm:pt>
    <dgm:pt modelId="{0975900B-FE8C-4A88-AAD9-93ECDAF0043B}" type="pres">
      <dgm:prSet presAssocID="{B04F5009-D67C-474C-A16F-AE49C1BCA8A5}" presName="parTxOnly" presStyleLbl="node1" presStyleIdx="0" presStyleCnt="1">
        <dgm:presLayoutVars>
          <dgm:chMax val="0"/>
          <dgm:chPref val="0"/>
          <dgm:bulletEnabled val="1"/>
        </dgm:presLayoutVars>
      </dgm:prSet>
      <dgm:spPr/>
    </dgm:pt>
  </dgm:ptLst>
  <dgm:cxnLst>
    <dgm:cxn modelId="{D8758925-2D2F-466E-932E-5B383529DEE9}" srcId="{A6E11DCF-5153-45CE-8206-77F8A4AD707A}" destId="{B04F5009-D67C-474C-A16F-AE49C1BCA8A5}" srcOrd="0" destOrd="0" parTransId="{12AA30E4-3326-4BBE-9A4F-CC30398E326F}" sibTransId="{8E843DA2-B9E5-4C50-90F9-2B96C55D9D6F}"/>
    <dgm:cxn modelId="{23EAAC8E-B593-4F4B-9A78-EFE0DFAA122D}" type="presOf" srcId="{B04F5009-D67C-474C-A16F-AE49C1BCA8A5}" destId="{0975900B-FE8C-4A88-AAD9-93ECDAF0043B}" srcOrd="0" destOrd="0" presId="urn:microsoft.com/office/officeart/2005/8/layout/chevron1"/>
    <dgm:cxn modelId="{804066B0-F38E-4249-A15B-22E45D4C8780}" type="presOf" srcId="{A6E11DCF-5153-45CE-8206-77F8A4AD707A}" destId="{18DE2A8A-EC9D-458A-81D4-E7D7507A2148}" srcOrd="0" destOrd="0" presId="urn:microsoft.com/office/officeart/2005/8/layout/chevron1"/>
    <dgm:cxn modelId="{C35CAD6D-85B9-4647-9A80-B569B3A2AA26}" type="presParOf" srcId="{18DE2A8A-EC9D-458A-81D4-E7D7507A2148}" destId="{0975900B-FE8C-4A88-AAD9-93ECDAF0043B}"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7B1338-F46F-423A-AD20-248DF6B4AA0D}" type="doc">
      <dgm:prSet loTypeId="urn:microsoft.com/office/officeart/2005/8/layout/hList7" loCatId="list" qsTypeId="urn:microsoft.com/office/officeart/2005/8/quickstyle/simple1" qsCatId="simple" csTypeId="urn:microsoft.com/office/officeart/2005/8/colors/accent1_2" csCatId="accent1" phldr="1"/>
      <dgm:spPr/>
    </dgm:pt>
    <dgm:pt modelId="{C52C6C00-DB57-4ACF-BCA8-4DD4C896CDFE}">
      <dgm:prSet phldrT="[Text]"/>
      <dgm:spPr/>
      <dgm:t>
        <a:bodyPr/>
        <a:lstStyle/>
        <a:p>
          <a:r>
            <a:rPr lang="ro-RO" b="1" dirty="0">
              <a:latin typeface="Verdana" panose="020B0604030504040204" pitchFamily="34" charset="0"/>
              <a:ea typeface="Verdana" panose="020B0604030504040204" pitchFamily="34" charset="0"/>
            </a:rPr>
            <a:t>Operator</a:t>
          </a:r>
          <a:endParaRPr lang="en-US" b="1" dirty="0">
            <a:latin typeface="Verdana" panose="020B0604030504040204" pitchFamily="34" charset="0"/>
            <a:ea typeface="Verdana" panose="020B0604030504040204" pitchFamily="34" charset="0"/>
          </a:endParaRPr>
        </a:p>
      </dgm:t>
    </dgm:pt>
    <dgm:pt modelId="{F52190E5-1B54-4C94-A45C-035D866F7117}" type="parTrans" cxnId="{2B55DE06-B114-4364-BF5E-7E1064BFAF7F}">
      <dgm:prSet/>
      <dgm:spPr/>
      <dgm:t>
        <a:bodyPr/>
        <a:lstStyle/>
        <a:p>
          <a:endParaRPr lang="en-US"/>
        </a:p>
      </dgm:t>
    </dgm:pt>
    <dgm:pt modelId="{AFF6E766-5077-42BD-A919-911FF2838F69}" type="sibTrans" cxnId="{2B55DE06-B114-4364-BF5E-7E1064BFAF7F}">
      <dgm:prSet/>
      <dgm:spPr/>
      <dgm:t>
        <a:bodyPr/>
        <a:lstStyle/>
        <a:p>
          <a:endParaRPr lang="en-US"/>
        </a:p>
      </dgm:t>
    </dgm:pt>
    <dgm:pt modelId="{5457C95F-BB87-4E09-B047-610508B2DDF3}">
      <dgm:prSet phldrT="[Text]"/>
      <dgm:spPr/>
      <dgm:t>
        <a:bodyPr/>
        <a:lstStyle/>
        <a:p>
          <a:r>
            <a:rPr lang="ro-RO" b="1" dirty="0">
              <a:latin typeface="Verdana" panose="020B0604030504040204" pitchFamily="34" charset="0"/>
              <a:ea typeface="Verdana" panose="020B0604030504040204" pitchFamily="34" charset="0"/>
            </a:rPr>
            <a:t>Persoană împuternicită</a:t>
          </a:r>
          <a:endParaRPr lang="en-US" b="1" dirty="0">
            <a:latin typeface="Verdana" panose="020B0604030504040204" pitchFamily="34" charset="0"/>
            <a:ea typeface="Verdana" panose="020B0604030504040204" pitchFamily="34" charset="0"/>
          </a:endParaRPr>
        </a:p>
      </dgm:t>
    </dgm:pt>
    <dgm:pt modelId="{6C6E315C-B8EA-41A8-AE7D-2233C536C00E}" type="parTrans" cxnId="{80F5826D-C111-4CD5-B665-30DA8195EBC7}">
      <dgm:prSet/>
      <dgm:spPr/>
      <dgm:t>
        <a:bodyPr/>
        <a:lstStyle/>
        <a:p>
          <a:endParaRPr lang="en-US"/>
        </a:p>
      </dgm:t>
    </dgm:pt>
    <dgm:pt modelId="{4A01B34D-5062-4232-B3CB-CB17A6BE266C}" type="sibTrans" cxnId="{80F5826D-C111-4CD5-B665-30DA8195EBC7}">
      <dgm:prSet/>
      <dgm:spPr/>
      <dgm:t>
        <a:bodyPr/>
        <a:lstStyle/>
        <a:p>
          <a:endParaRPr lang="en-US"/>
        </a:p>
      </dgm:t>
    </dgm:pt>
    <dgm:pt modelId="{A23A2F09-4BB7-48AE-B3D1-03CBA0E9F913}">
      <dgm:prSet phldrT="[Text]"/>
      <dgm:spPr/>
      <dgm:t>
        <a:bodyPr/>
        <a:lstStyle/>
        <a:p>
          <a:r>
            <a:rPr lang="ro-RO" b="1" dirty="0">
              <a:latin typeface="Verdana" panose="020B0604030504040204" pitchFamily="34" charset="0"/>
              <a:ea typeface="Verdana" panose="020B0604030504040204" pitchFamily="34" charset="0"/>
            </a:rPr>
            <a:t>Responsabil cu protecția datelor</a:t>
          </a:r>
          <a:endParaRPr lang="en-US" b="1" dirty="0">
            <a:latin typeface="Verdana" panose="020B0604030504040204" pitchFamily="34" charset="0"/>
            <a:ea typeface="Verdana" panose="020B0604030504040204" pitchFamily="34" charset="0"/>
          </a:endParaRPr>
        </a:p>
      </dgm:t>
    </dgm:pt>
    <dgm:pt modelId="{B1867343-8D82-4ADD-99B4-D64023A4BFF6}" type="parTrans" cxnId="{72032832-0359-4B81-8218-330FAF7EB65E}">
      <dgm:prSet/>
      <dgm:spPr/>
      <dgm:t>
        <a:bodyPr/>
        <a:lstStyle/>
        <a:p>
          <a:endParaRPr lang="en-US"/>
        </a:p>
      </dgm:t>
    </dgm:pt>
    <dgm:pt modelId="{B2E987FA-FE26-4D3E-A256-E77BAC477D36}" type="sibTrans" cxnId="{72032832-0359-4B81-8218-330FAF7EB65E}">
      <dgm:prSet/>
      <dgm:spPr/>
      <dgm:t>
        <a:bodyPr/>
        <a:lstStyle/>
        <a:p>
          <a:endParaRPr lang="en-US"/>
        </a:p>
      </dgm:t>
    </dgm:pt>
    <dgm:pt modelId="{1D18C6DC-5978-4518-8006-611DCE45EA41}" type="pres">
      <dgm:prSet presAssocID="{E97B1338-F46F-423A-AD20-248DF6B4AA0D}" presName="Name0" presStyleCnt="0">
        <dgm:presLayoutVars>
          <dgm:dir/>
          <dgm:resizeHandles val="exact"/>
        </dgm:presLayoutVars>
      </dgm:prSet>
      <dgm:spPr/>
    </dgm:pt>
    <dgm:pt modelId="{EF493435-391F-4803-9616-1D810D6EFE3C}" type="pres">
      <dgm:prSet presAssocID="{E97B1338-F46F-423A-AD20-248DF6B4AA0D}" presName="fgShape" presStyleLbl="fgShp" presStyleIdx="0" presStyleCnt="1"/>
      <dgm:spPr/>
    </dgm:pt>
    <dgm:pt modelId="{12973513-72A7-412B-A457-662FCA3DC60B}" type="pres">
      <dgm:prSet presAssocID="{E97B1338-F46F-423A-AD20-248DF6B4AA0D}" presName="linComp" presStyleCnt="0"/>
      <dgm:spPr/>
    </dgm:pt>
    <dgm:pt modelId="{7781A62D-E466-4DD8-8675-4458A6059E93}" type="pres">
      <dgm:prSet presAssocID="{C52C6C00-DB57-4ACF-BCA8-4DD4C896CDFE}" presName="compNode" presStyleCnt="0"/>
      <dgm:spPr/>
    </dgm:pt>
    <dgm:pt modelId="{D5DB13FE-E7D7-4AC1-9FF6-0E39CDEEF507}" type="pres">
      <dgm:prSet presAssocID="{C52C6C00-DB57-4ACF-BCA8-4DD4C896CDFE}" presName="bkgdShape" presStyleLbl="node1" presStyleIdx="0" presStyleCnt="3"/>
      <dgm:spPr/>
    </dgm:pt>
    <dgm:pt modelId="{E8663E89-5EE5-4283-8CB3-A7ADD8A36204}" type="pres">
      <dgm:prSet presAssocID="{C52C6C00-DB57-4ACF-BCA8-4DD4C896CDFE}" presName="nodeTx" presStyleLbl="node1" presStyleIdx="0" presStyleCnt="3">
        <dgm:presLayoutVars>
          <dgm:bulletEnabled val="1"/>
        </dgm:presLayoutVars>
      </dgm:prSet>
      <dgm:spPr/>
    </dgm:pt>
    <dgm:pt modelId="{84DAB066-2558-442A-8BB5-7A1ED7ECD6F0}" type="pres">
      <dgm:prSet presAssocID="{C52C6C00-DB57-4ACF-BCA8-4DD4C896CDFE}" presName="invisiNode" presStyleLbl="node1" presStyleIdx="0" presStyleCnt="3"/>
      <dgm:spPr/>
    </dgm:pt>
    <dgm:pt modelId="{31BE9D13-EE84-49C3-A53B-50DA27F1FAA1}" type="pres">
      <dgm:prSet presAssocID="{C52C6C00-DB57-4ACF-BCA8-4DD4C896CDFE}" presName="imagNode" presStyleLbl="fgImgPlace1" presStyleIdx="0" presStyleCnt="3" custScaleX="125049" custScaleY="104207" custLinFactNeighborX="727" custLinFactNeighborY="-72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4D86857B-E8C7-4B77-9B6A-994AAB1EA4FC}" type="pres">
      <dgm:prSet presAssocID="{AFF6E766-5077-42BD-A919-911FF2838F69}" presName="sibTrans" presStyleLbl="sibTrans2D1" presStyleIdx="0" presStyleCnt="0"/>
      <dgm:spPr/>
    </dgm:pt>
    <dgm:pt modelId="{6EF37BC6-4837-4600-96A7-76E53DB0BE70}" type="pres">
      <dgm:prSet presAssocID="{5457C95F-BB87-4E09-B047-610508B2DDF3}" presName="compNode" presStyleCnt="0"/>
      <dgm:spPr/>
    </dgm:pt>
    <dgm:pt modelId="{DA91E052-9216-4269-BC5F-7B30712D4522}" type="pres">
      <dgm:prSet presAssocID="{5457C95F-BB87-4E09-B047-610508B2DDF3}" presName="bkgdShape" presStyleLbl="node1" presStyleIdx="1" presStyleCnt="3"/>
      <dgm:spPr/>
    </dgm:pt>
    <dgm:pt modelId="{4BE07F5B-0363-4EA8-9715-7ED7E8ABCD6B}" type="pres">
      <dgm:prSet presAssocID="{5457C95F-BB87-4E09-B047-610508B2DDF3}" presName="nodeTx" presStyleLbl="node1" presStyleIdx="1" presStyleCnt="3">
        <dgm:presLayoutVars>
          <dgm:bulletEnabled val="1"/>
        </dgm:presLayoutVars>
      </dgm:prSet>
      <dgm:spPr/>
    </dgm:pt>
    <dgm:pt modelId="{84104A39-B3F2-4104-83C2-CE9D39245400}" type="pres">
      <dgm:prSet presAssocID="{5457C95F-BB87-4E09-B047-610508B2DDF3}" presName="invisiNode" presStyleLbl="node1" presStyleIdx="1" presStyleCnt="3"/>
      <dgm:spPr/>
    </dgm:pt>
    <dgm:pt modelId="{ABD089A9-B02D-477E-893E-519A4CF5784C}" type="pres">
      <dgm:prSet presAssocID="{5457C95F-BB87-4E09-B047-610508B2DDF3}" presName="imagNode" presStyleLbl="fgImgPlace1" presStyleIdx="1" presStyleCnt="3" custScaleX="125049" custScaleY="104207"/>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D1D8CC75-EC40-4716-B755-3DF99D186B28}" type="pres">
      <dgm:prSet presAssocID="{4A01B34D-5062-4232-B3CB-CB17A6BE266C}" presName="sibTrans" presStyleLbl="sibTrans2D1" presStyleIdx="0" presStyleCnt="0"/>
      <dgm:spPr/>
    </dgm:pt>
    <dgm:pt modelId="{69A01D74-683E-4088-8E3E-692984B47E25}" type="pres">
      <dgm:prSet presAssocID="{A23A2F09-4BB7-48AE-B3D1-03CBA0E9F913}" presName="compNode" presStyleCnt="0"/>
      <dgm:spPr/>
    </dgm:pt>
    <dgm:pt modelId="{330EC6D6-4A46-457F-BE67-9321B2F3C85F}" type="pres">
      <dgm:prSet presAssocID="{A23A2F09-4BB7-48AE-B3D1-03CBA0E9F913}" presName="bkgdShape" presStyleLbl="node1" presStyleIdx="2" presStyleCnt="3"/>
      <dgm:spPr/>
    </dgm:pt>
    <dgm:pt modelId="{F9544C0B-E57A-4AB9-9E64-82E86740E138}" type="pres">
      <dgm:prSet presAssocID="{A23A2F09-4BB7-48AE-B3D1-03CBA0E9F913}" presName="nodeTx" presStyleLbl="node1" presStyleIdx="2" presStyleCnt="3">
        <dgm:presLayoutVars>
          <dgm:bulletEnabled val="1"/>
        </dgm:presLayoutVars>
      </dgm:prSet>
      <dgm:spPr/>
    </dgm:pt>
    <dgm:pt modelId="{0ACAD911-5DDE-4687-AB1E-EEBA4579FBBC}" type="pres">
      <dgm:prSet presAssocID="{A23A2F09-4BB7-48AE-B3D1-03CBA0E9F913}" presName="invisiNode" presStyleLbl="node1" presStyleIdx="2" presStyleCnt="3"/>
      <dgm:spPr/>
    </dgm:pt>
    <dgm:pt modelId="{763123B7-55F5-4F7F-9266-239785F3BEC2}" type="pres">
      <dgm:prSet presAssocID="{A23A2F09-4BB7-48AE-B3D1-03CBA0E9F913}" presName="imagNode" presStyleLbl="fgImgPlace1" presStyleIdx="2" presStyleCnt="3" custScaleX="109418" custScaleY="10420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2B55DE06-B114-4364-BF5E-7E1064BFAF7F}" srcId="{E97B1338-F46F-423A-AD20-248DF6B4AA0D}" destId="{C52C6C00-DB57-4ACF-BCA8-4DD4C896CDFE}" srcOrd="0" destOrd="0" parTransId="{F52190E5-1B54-4C94-A45C-035D866F7117}" sibTransId="{AFF6E766-5077-42BD-A919-911FF2838F69}"/>
    <dgm:cxn modelId="{62621008-1FF7-40C5-8E91-7312B599164D}" type="presOf" srcId="{5457C95F-BB87-4E09-B047-610508B2DDF3}" destId="{4BE07F5B-0363-4EA8-9715-7ED7E8ABCD6B}" srcOrd="1" destOrd="0" presId="urn:microsoft.com/office/officeart/2005/8/layout/hList7"/>
    <dgm:cxn modelId="{8791A619-69C7-41F7-8D33-0852B02D55F5}" type="presOf" srcId="{C52C6C00-DB57-4ACF-BCA8-4DD4C896CDFE}" destId="{D5DB13FE-E7D7-4AC1-9FF6-0E39CDEEF507}" srcOrd="0" destOrd="0" presId="urn:microsoft.com/office/officeart/2005/8/layout/hList7"/>
    <dgm:cxn modelId="{72032832-0359-4B81-8218-330FAF7EB65E}" srcId="{E97B1338-F46F-423A-AD20-248DF6B4AA0D}" destId="{A23A2F09-4BB7-48AE-B3D1-03CBA0E9F913}" srcOrd="2" destOrd="0" parTransId="{B1867343-8D82-4ADD-99B4-D64023A4BFF6}" sibTransId="{B2E987FA-FE26-4D3E-A256-E77BAC477D36}"/>
    <dgm:cxn modelId="{6878D23C-61D2-4BF7-8F95-47828C92125A}" type="presOf" srcId="{4A01B34D-5062-4232-B3CB-CB17A6BE266C}" destId="{D1D8CC75-EC40-4716-B755-3DF99D186B28}" srcOrd="0" destOrd="0" presId="urn:microsoft.com/office/officeart/2005/8/layout/hList7"/>
    <dgm:cxn modelId="{80F5826D-C111-4CD5-B665-30DA8195EBC7}" srcId="{E97B1338-F46F-423A-AD20-248DF6B4AA0D}" destId="{5457C95F-BB87-4E09-B047-610508B2DDF3}" srcOrd="1" destOrd="0" parTransId="{6C6E315C-B8EA-41A8-AE7D-2233C536C00E}" sibTransId="{4A01B34D-5062-4232-B3CB-CB17A6BE266C}"/>
    <dgm:cxn modelId="{3CE9E77F-3808-4D26-A073-905F64273FDA}" type="presOf" srcId="{AFF6E766-5077-42BD-A919-911FF2838F69}" destId="{4D86857B-E8C7-4B77-9B6A-994AAB1EA4FC}" srcOrd="0" destOrd="0" presId="urn:microsoft.com/office/officeart/2005/8/layout/hList7"/>
    <dgm:cxn modelId="{16A6FD8F-08F4-451C-8F55-BB854FD1E3C1}" type="presOf" srcId="{C52C6C00-DB57-4ACF-BCA8-4DD4C896CDFE}" destId="{E8663E89-5EE5-4283-8CB3-A7ADD8A36204}" srcOrd="1" destOrd="0" presId="urn:microsoft.com/office/officeart/2005/8/layout/hList7"/>
    <dgm:cxn modelId="{3B1D1295-69DC-4356-B27B-97EDC395A346}" type="presOf" srcId="{5457C95F-BB87-4E09-B047-610508B2DDF3}" destId="{DA91E052-9216-4269-BC5F-7B30712D4522}" srcOrd="0" destOrd="0" presId="urn:microsoft.com/office/officeart/2005/8/layout/hList7"/>
    <dgm:cxn modelId="{12486EC8-C156-4850-94E6-E04350FA1804}" type="presOf" srcId="{E97B1338-F46F-423A-AD20-248DF6B4AA0D}" destId="{1D18C6DC-5978-4518-8006-611DCE45EA41}" srcOrd="0" destOrd="0" presId="urn:microsoft.com/office/officeart/2005/8/layout/hList7"/>
    <dgm:cxn modelId="{81F48EC9-FE0C-4545-B3C0-5BB85948C48A}" type="presOf" srcId="{A23A2F09-4BB7-48AE-B3D1-03CBA0E9F913}" destId="{F9544C0B-E57A-4AB9-9E64-82E86740E138}" srcOrd="1" destOrd="0" presId="urn:microsoft.com/office/officeart/2005/8/layout/hList7"/>
    <dgm:cxn modelId="{675F09CF-40E2-403C-8F4B-C1481E212987}" type="presOf" srcId="{A23A2F09-4BB7-48AE-B3D1-03CBA0E9F913}" destId="{330EC6D6-4A46-457F-BE67-9321B2F3C85F}" srcOrd="0" destOrd="0" presId="urn:microsoft.com/office/officeart/2005/8/layout/hList7"/>
    <dgm:cxn modelId="{DB9F285E-AC56-4778-87A5-1B4D79828428}" type="presParOf" srcId="{1D18C6DC-5978-4518-8006-611DCE45EA41}" destId="{EF493435-391F-4803-9616-1D810D6EFE3C}" srcOrd="0" destOrd="0" presId="urn:microsoft.com/office/officeart/2005/8/layout/hList7"/>
    <dgm:cxn modelId="{34AB73F6-51EE-4495-95A2-E4FD781C2F6B}" type="presParOf" srcId="{1D18C6DC-5978-4518-8006-611DCE45EA41}" destId="{12973513-72A7-412B-A457-662FCA3DC60B}" srcOrd="1" destOrd="0" presId="urn:microsoft.com/office/officeart/2005/8/layout/hList7"/>
    <dgm:cxn modelId="{011B826B-13AC-410A-BFDE-7795D131BF5F}" type="presParOf" srcId="{12973513-72A7-412B-A457-662FCA3DC60B}" destId="{7781A62D-E466-4DD8-8675-4458A6059E93}" srcOrd="0" destOrd="0" presId="urn:microsoft.com/office/officeart/2005/8/layout/hList7"/>
    <dgm:cxn modelId="{EF213D8C-63CE-4700-82DB-7EF71E150AD7}" type="presParOf" srcId="{7781A62D-E466-4DD8-8675-4458A6059E93}" destId="{D5DB13FE-E7D7-4AC1-9FF6-0E39CDEEF507}" srcOrd="0" destOrd="0" presId="urn:microsoft.com/office/officeart/2005/8/layout/hList7"/>
    <dgm:cxn modelId="{0AEB1F5B-FC89-4CA7-A953-B7C005166C3B}" type="presParOf" srcId="{7781A62D-E466-4DD8-8675-4458A6059E93}" destId="{E8663E89-5EE5-4283-8CB3-A7ADD8A36204}" srcOrd="1" destOrd="0" presId="urn:microsoft.com/office/officeart/2005/8/layout/hList7"/>
    <dgm:cxn modelId="{F460ABD7-AA99-4D50-B92B-DE28D1F967E2}" type="presParOf" srcId="{7781A62D-E466-4DD8-8675-4458A6059E93}" destId="{84DAB066-2558-442A-8BB5-7A1ED7ECD6F0}" srcOrd="2" destOrd="0" presId="urn:microsoft.com/office/officeart/2005/8/layout/hList7"/>
    <dgm:cxn modelId="{1CAD0D7C-6DB9-4665-8983-FD9326EB34F0}" type="presParOf" srcId="{7781A62D-E466-4DD8-8675-4458A6059E93}" destId="{31BE9D13-EE84-49C3-A53B-50DA27F1FAA1}" srcOrd="3" destOrd="0" presId="urn:microsoft.com/office/officeart/2005/8/layout/hList7"/>
    <dgm:cxn modelId="{91564079-EEE8-4D7C-B845-D3BC5A79F1A0}" type="presParOf" srcId="{12973513-72A7-412B-A457-662FCA3DC60B}" destId="{4D86857B-E8C7-4B77-9B6A-994AAB1EA4FC}" srcOrd="1" destOrd="0" presId="urn:microsoft.com/office/officeart/2005/8/layout/hList7"/>
    <dgm:cxn modelId="{8977FC45-B508-443B-9AC7-F3CCA96677A6}" type="presParOf" srcId="{12973513-72A7-412B-A457-662FCA3DC60B}" destId="{6EF37BC6-4837-4600-96A7-76E53DB0BE70}" srcOrd="2" destOrd="0" presId="urn:microsoft.com/office/officeart/2005/8/layout/hList7"/>
    <dgm:cxn modelId="{A84E3CB4-CE31-436D-8FFF-43FCEEE64EA2}" type="presParOf" srcId="{6EF37BC6-4837-4600-96A7-76E53DB0BE70}" destId="{DA91E052-9216-4269-BC5F-7B30712D4522}" srcOrd="0" destOrd="0" presId="urn:microsoft.com/office/officeart/2005/8/layout/hList7"/>
    <dgm:cxn modelId="{835B6766-BA70-4112-BE3A-992F54B0DFE0}" type="presParOf" srcId="{6EF37BC6-4837-4600-96A7-76E53DB0BE70}" destId="{4BE07F5B-0363-4EA8-9715-7ED7E8ABCD6B}" srcOrd="1" destOrd="0" presId="urn:microsoft.com/office/officeart/2005/8/layout/hList7"/>
    <dgm:cxn modelId="{006EA1B8-32F1-4CB0-A174-9A3B76E69D5A}" type="presParOf" srcId="{6EF37BC6-4837-4600-96A7-76E53DB0BE70}" destId="{84104A39-B3F2-4104-83C2-CE9D39245400}" srcOrd="2" destOrd="0" presId="urn:microsoft.com/office/officeart/2005/8/layout/hList7"/>
    <dgm:cxn modelId="{A358BB4F-B382-4BD0-9BBA-EB5D5F038353}" type="presParOf" srcId="{6EF37BC6-4837-4600-96A7-76E53DB0BE70}" destId="{ABD089A9-B02D-477E-893E-519A4CF5784C}" srcOrd="3" destOrd="0" presId="urn:microsoft.com/office/officeart/2005/8/layout/hList7"/>
    <dgm:cxn modelId="{A3A4703C-8FD0-49E3-A14F-02E150F5107D}" type="presParOf" srcId="{12973513-72A7-412B-A457-662FCA3DC60B}" destId="{D1D8CC75-EC40-4716-B755-3DF99D186B28}" srcOrd="3" destOrd="0" presId="urn:microsoft.com/office/officeart/2005/8/layout/hList7"/>
    <dgm:cxn modelId="{4D0ACDF5-D4EE-42BF-99BB-FD7B2ECCD73F}" type="presParOf" srcId="{12973513-72A7-412B-A457-662FCA3DC60B}" destId="{69A01D74-683E-4088-8E3E-692984B47E25}" srcOrd="4" destOrd="0" presId="urn:microsoft.com/office/officeart/2005/8/layout/hList7"/>
    <dgm:cxn modelId="{08F897DB-AE2A-4449-A3E8-91F0562A0769}" type="presParOf" srcId="{69A01D74-683E-4088-8E3E-692984B47E25}" destId="{330EC6D6-4A46-457F-BE67-9321B2F3C85F}" srcOrd="0" destOrd="0" presId="urn:microsoft.com/office/officeart/2005/8/layout/hList7"/>
    <dgm:cxn modelId="{3E102042-7A93-4628-8972-3E87FD85935A}" type="presParOf" srcId="{69A01D74-683E-4088-8E3E-692984B47E25}" destId="{F9544C0B-E57A-4AB9-9E64-82E86740E138}" srcOrd="1" destOrd="0" presId="urn:microsoft.com/office/officeart/2005/8/layout/hList7"/>
    <dgm:cxn modelId="{4E074C97-998A-4524-8B34-A1057A400148}" type="presParOf" srcId="{69A01D74-683E-4088-8E3E-692984B47E25}" destId="{0ACAD911-5DDE-4687-AB1E-EEBA4579FBBC}" srcOrd="2" destOrd="0" presId="urn:microsoft.com/office/officeart/2005/8/layout/hList7"/>
    <dgm:cxn modelId="{B89BAF0E-1CAE-43AB-B6AA-356C93B8DFE6}" type="presParOf" srcId="{69A01D74-683E-4088-8E3E-692984B47E25}" destId="{763123B7-55F5-4F7F-9266-239785F3BEC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0F48AD-5929-4DAE-BD51-C4306112A3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FD918E3E-8DC6-491B-BA44-E5D2ABFBC591}">
      <dgm:prSet custT="1"/>
      <dgm:spPr/>
      <dgm:t>
        <a:bodyPr/>
        <a:lstStyle/>
        <a:p>
          <a:r>
            <a:rPr lang="ro-MD" sz="2400" b="1" dirty="0">
              <a:latin typeface="Times New Roman" panose="02020603050405020304" pitchFamily="18" charset="0"/>
              <a:cs typeface="Times New Roman" panose="02020603050405020304" pitchFamily="18" charset="0"/>
            </a:rPr>
            <a:t>CNPDCP oferă consultare prealabilă DACĂ: </a:t>
          </a:r>
          <a:endParaRPr lang="ru-RU" sz="2400" dirty="0">
            <a:latin typeface="Times New Roman" panose="02020603050405020304" pitchFamily="18" charset="0"/>
            <a:cs typeface="Times New Roman" panose="02020603050405020304" pitchFamily="18" charset="0"/>
          </a:endParaRPr>
        </a:p>
      </dgm:t>
    </dgm:pt>
    <dgm:pt modelId="{2BC186CB-3475-4028-874B-AD4A141536A2}" type="parTrans" cxnId="{1F572D1F-34F3-4288-96DE-0645DFA7A179}">
      <dgm:prSet/>
      <dgm:spPr/>
      <dgm:t>
        <a:bodyPr/>
        <a:lstStyle/>
        <a:p>
          <a:endParaRPr lang="ru-RU"/>
        </a:p>
      </dgm:t>
    </dgm:pt>
    <dgm:pt modelId="{6BB57AFE-EDE2-452A-8745-A3E07CCEBDBF}" type="sibTrans" cxnId="{1F572D1F-34F3-4288-96DE-0645DFA7A179}">
      <dgm:prSet/>
      <dgm:spPr/>
      <dgm:t>
        <a:bodyPr/>
        <a:lstStyle/>
        <a:p>
          <a:endParaRPr lang="ru-RU"/>
        </a:p>
      </dgm:t>
    </dgm:pt>
    <dgm:pt modelId="{BAE541E4-8CEA-4354-A990-A734C54181FE}">
      <dgm:prSet/>
      <dgm:spPr>
        <a:solidFill>
          <a:schemeClr val="accent3">
            <a:lumMod val="20000"/>
            <a:lumOff val="80000"/>
          </a:schemeClr>
        </a:solidFill>
      </dgm:spPr>
      <dgm:t>
        <a:bodyPr/>
        <a:lstStyle/>
        <a:p>
          <a:r>
            <a:rPr lang="ro-MD" b="1" dirty="0">
              <a:solidFill>
                <a:schemeClr val="bg1"/>
              </a:solidFill>
              <a:highlight>
                <a:srgbClr val="33CCFF"/>
              </a:highlight>
              <a:latin typeface="Times New Roman" panose="02020603050405020304" pitchFamily="18" charset="0"/>
              <a:cs typeface="Times New Roman" panose="02020603050405020304" pitchFamily="18" charset="0"/>
            </a:rPr>
            <a:t>DPIA, indică faptul </a:t>
          </a:r>
          <a:r>
            <a:rPr lang="ro-MD" b="1" dirty="0">
              <a:solidFill>
                <a:srgbClr val="FF0000"/>
              </a:solidFill>
              <a:highlight>
                <a:srgbClr val="33CCFF"/>
              </a:highlight>
              <a:latin typeface="Times New Roman" panose="02020603050405020304" pitchFamily="18" charset="0"/>
              <a:cs typeface="Times New Roman" panose="02020603050405020304" pitchFamily="18" charset="0"/>
            </a:rPr>
            <a:t>că prelucrarea ar genera un risc sporit</a:t>
          </a:r>
          <a:r>
            <a:rPr lang="ro-MD" b="1" dirty="0">
              <a:solidFill>
                <a:schemeClr val="bg1"/>
              </a:solidFill>
              <a:highlight>
                <a:srgbClr val="33CCFF"/>
              </a:highlight>
              <a:latin typeface="Times New Roman" panose="02020603050405020304" pitchFamily="18" charset="0"/>
              <a:cs typeface="Times New Roman" panose="02020603050405020304" pitchFamily="18" charset="0"/>
            </a:rPr>
            <a:t>, iar operatorul consideră că </a:t>
          </a:r>
          <a:r>
            <a:rPr lang="ro-MD" b="1" u="sng" dirty="0">
              <a:solidFill>
                <a:schemeClr val="bg1"/>
              </a:solidFill>
              <a:highlight>
                <a:srgbClr val="33CCFF"/>
              </a:highlight>
              <a:latin typeface="Times New Roman" panose="02020603050405020304" pitchFamily="18" charset="0"/>
              <a:cs typeface="Times New Roman" panose="02020603050405020304" pitchFamily="18" charset="0"/>
            </a:rPr>
            <a:t>riscul nu poate fi atenuat </a:t>
          </a:r>
          <a:r>
            <a:rPr lang="ro-MD" b="1" dirty="0">
              <a:solidFill>
                <a:schemeClr val="bg1"/>
              </a:solidFill>
              <a:highlight>
                <a:srgbClr val="33CCFF"/>
              </a:highlight>
              <a:latin typeface="Times New Roman" panose="02020603050405020304" pitchFamily="18" charset="0"/>
              <a:cs typeface="Times New Roman" panose="02020603050405020304" pitchFamily="18" charset="0"/>
            </a:rPr>
            <a:t>prin mijloace rezonabile sub aspectul tehnologiilor disponibile și al costurilor implementării</a:t>
          </a:r>
          <a:endParaRPr lang="ru-RU" dirty="0">
            <a:solidFill>
              <a:schemeClr val="bg1"/>
            </a:solidFill>
            <a:highlight>
              <a:srgbClr val="33CCFF"/>
            </a:highlight>
            <a:latin typeface="Times New Roman" panose="02020603050405020304" pitchFamily="18" charset="0"/>
            <a:cs typeface="Times New Roman" panose="02020603050405020304" pitchFamily="18" charset="0"/>
          </a:endParaRPr>
        </a:p>
      </dgm:t>
    </dgm:pt>
    <dgm:pt modelId="{D8ACB32A-B37A-4E7D-94CC-E639FF2E2082}" type="parTrans" cxnId="{0C22D56B-A980-4220-8126-A2B230826C5F}">
      <dgm:prSet/>
      <dgm:spPr/>
      <dgm:t>
        <a:bodyPr/>
        <a:lstStyle/>
        <a:p>
          <a:endParaRPr lang="ru-RU"/>
        </a:p>
      </dgm:t>
    </dgm:pt>
    <dgm:pt modelId="{AFFBDFB4-7A3F-470A-A87D-890196185472}" type="sibTrans" cxnId="{0C22D56B-A980-4220-8126-A2B230826C5F}">
      <dgm:prSet/>
      <dgm:spPr/>
      <dgm:t>
        <a:bodyPr/>
        <a:lstStyle/>
        <a:p>
          <a:endParaRPr lang="ru-RU"/>
        </a:p>
      </dgm:t>
    </dgm:pt>
    <dgm:pt modelId="{1D5BBD01-6458-4091-B403-DA353EEE8925}">
      <dgm:prSet/>
      <dgm:spPr>
        <a:solidFill>
          <a:schemeClr val="accent3">
            <a:lumMod val="20000"/>
            <a:lumOff val="80000"/>
          </a:schemeClr>
        </a:solidFill>
      </dgm:spPr>
      <dgm:t>
        <a:bodyPr/>
        <a:lstStyle/>
        <a:p>
          <a:r>
            <a:rPr lang="ro-MD" b="1" dirty="0">
              <a:solidFill>
                <a:schemeClr val="bg1"/>
              </a:solidFill>
              <a:highlight>
                <a:srgbClr val="33CCFF"/>
              </a:highlight>
              <a:latin typeface="Times New Roman" panose="02020603050405020304" pitchFamily="18" charset="0"/>
              <a:cs typeface="Times New Roman" panose="02020603050405020304" pitchFamily="18" charset="0"/>
            </a:rPr>
            <a:t>prelucrarea prevăzută la art. 24 alin. (1) ar încălca Legea nr. 133/2011, în special atunci când riscul nu a fost identificat sau atenuat într-o măsură suficientă de operator</a:t>
          </a:r>
          <a:endParaRPr lang="ru-RU" dirty="0">
            <a:solidFill>
              <a:schemeClr val="bg1"/>
            </a:solidFill>
            <a:highlight>
              <a:srgbClr val="33CCFF"/>
            </a:highlight>
            <a:latin typeface="Times New Roman" panose="02020603050405020304" pitchFamily="18" charset="0"/>
            <a:cs typeface="Times New Roman" panose="02020603050405020304" pitchFamily="18" charset="0"/>
          </a:endParaRPr>
        </a:p>
      </dgm:t>
    </dgm:pt>
    <dgm:pt modelId="{87AC7F5F-E37D-497E-AEEF-E9ACD5512643}" type="parTrans" cxnId="{C66F32B7-8288-4822-B11C-0123C5DFB131}">
      <dgm:prSet/>
      <dgm:spPr/>
      <dgm:t>
        <a:bodyPr/>
        <a:lstStyle/>
        <a:p>
          <a:endParaRPr lang="ru-RU"/>
        </a:p>
      </dgm:t>
    </dgm:pt>
    <dgm:pt modelId="{A47A58BE-1124-4068-9ABD-A386C5EAB8BA}" type="sibTrans" cxnId="{C66F32B7-8288-4822-B11C-0123C5DFB131}">
      <dgm:prSet/>
      <dgm:spPr/>
      <dgm:t>
        <a:bodyPr/>
        <a:lstStyle/>
        <a:p>
          <a:endParaRPr lang="ru-RU"/>
        </a:p>
      </dgm:t>
    </dgm:pt>
    <dgm:pt modelId="{49AFFF32-2E7B-438A-BAA7-64E1F92B06B4}" type="pres">
      <dgm:prSet presAssocID="{FB0F48AD-5929-4DAE-BD51-C4306112A383}" presName="hierChild1" presStyleCnt="0">
        <dgm:presLayoutVars>
          <dgm:orgChart val="1"/>
          <dgm:chPref val="1"/>
          <dgm:dir/>
          <dgm:animOne val="branch"/>
          <dgm:animLvl val="lvl"/>
          <dgm:resizeHandles/>
        </dgm:presLayoutVars>
      </dgm:prSet>
      <dgm:spPr/>
    </dgm:pt>
    <dgm:pt modelId="{BBB58FD2-DAA1-499E-A1D6-CA24587C6715}" type="pres">
      <dgm:prSet presAssocID="{FD918E3E-8DC6-491B-BA44-E5D2ABFBC591}" presName="hierRoot1" presStyleCnt="0">
        <dgm:presLayoutVars>
          <dgm:hierBranch val="init"/>
        </dgm:presLayoutVars>
      </dgm:prSet>
      <dgm:spPr/>
    </dgm:pt>
    <dgm:pt modelId="{5597590C-379F-4C9A-B53D-08CED01F286D}" type="pres">
      <dgm:prSet presAssocID="{FD918E3E-8DC6-491B-BA44-E5D2ABFBC591}" presName="rootComposite1" presStyleCnt="0"/>
      <dgm:spPr/>
    </dgm:pt>
    <dgm:pt modelId="{F79FBDFF-7478-4FFF-9F1F-C9D76E2709A2}" type="pres">
      <dgm:prSet presAssocID="{FD918E3E-8DC6-491B-BA44-E5D2ABFBC591}" presName="rootText1" presStyleLbl="node0" presStyleIdx="0" presStyleCnt="1">
        <dgm:presLayoutVars>
          <dgm:chPref val="3"/>
        </dgm:presLayoutVars>
      </dgm:prSet>
      <dgm:spPr/>
    </dgm:pt>
    <dgm:pt modelId="{8611E869-7A07-4B2C-806E-76C828F964F8}" type="pres">
      <dgm:prSet presAssocID="{FD918E3E-8DC6-491B-BA44-E5D2ABFBC591}" presName="rootConnector1" presStyleLbl="node1" presStyleIdx="0" presStyleCnt="0"/>
      <dgm:spPr/>
    </dgm:pt>
    <dgm:pt modelId="{D032786A-4EF1-4AE5-A14D-FBEC028561E5}" type="pres">
      <dgm:prSet presAssocID="{FD918E3E-8DC6-491B-BA44-E5D2ABFBC591}" presName="hierChild2" presStyleCnt="0"/>
      <dgm:spPr/>
    </dgm:pt>
    <dgm:pt modelId="{13E42950-6C40-45F7-9B20-CC0C632E789D}" type="pres">
      <dgm:prSet presAssocID="{D8ACB32A-B37A-4E7D-94CC-E639FF2E2082}" presName="Name37" presStyleLbl="parChTrans1D2" presStyleIdx="0" presStyleCnt="2"/>
      <dgm:spPr/>
    </dgm:pt>
    <dgm:pt modelId="{87C2B92D-0359-43AE-B0A1-9E7AAC278056}" type="pres">
      <dgm:prSet presAssocID="{BAE541E4-8CEA-4354-A990-A734C54181FE}" presName="hierRoot2" presStyleCnt="0">
        <dgm:presLayoutVars>
          <dgm:hierBranch val="init"/>
        </dgm:presLayoutVars>
      </dgm:prSet>
      <dgm:spPr/>
    </dgm:pt>
    <dgm:pt modelId="{F5A30A2D-6DD6-4C0F-BA9C-DC764BC94D7A}" type="pres">
      <dgm:prSet presAssocID="{BAE541E4-8CEA-4354-A990-A734C54181FE}" presName="rootComposite" presStyleCnt="0"/>
      <dgm:spPr/>
    </dgm:pt>
    <dgm:pt modelId="{B4F0BDDB-BC62-4359-81C3-2A2A98A10B7F}" type="pres">
      <dgm:prSet presAssocID="{BAE541E4-8CEA-4354-A990-A734C54181FE}" presName="rootText" presStyleLbl="node2" presStyleIdx="0" presStyleCnt="2" custScaleX="128104" custScaleY="115024">
        <dgm:presLayoutVars>
          <dgm:chPref val="3"/>
        </dgm:presLayoutVars>
      </dgm:prSet>
      <dgm:spPr/>
    </dgm:pt>
    <dgm:pt modelId="{5086388E-7D90-4AC7-8A32-2DF8E33C583A}" type="pres">
      <dgm:prSet presAssocID="{BAE541E4-8CEA-4354-A990-A734C54181FE}" presName="rootConnector" presStyleLbl="node2" presStyleIdx="0" presStyleCnt="2"/>
      <dgm:spPr/>
    </dgm:pt>
    <dgm:pt modelId="{CA8097D2-2C8D-43EC-BF61-2E3A1CE51D3F}" type="pres">
      <dgm:prSet presAssocID="{BAE541E4-8CEA-4354-A990-A734C54181FE}" presName="hierChild4" presStyleCnt="0"/>
      <dgm:spPr/>
    </dgm:pt>
    <dgm:pt modelId="{4281E079-7011-40D2-A179-5B7C5FE25AD0}" type="pres">
      <dgm:prSet presAssocID="{BAE541E4-8CEA-4354-A990-A734C54181FE}" presName="hierChild5" presStyleCnt="0"/>
      <dgm:spPr/>
    </dgm:pt>
    <dgm:pt modelId="{3134B9DC-0F32-4D6A-B30E-1C6400E89210}" type="pres">
      <dgm:prSet presAssocID="{87AC7F5F-E37D-497E-AEEF-E9ACD5512643}" presName="Name37" presStyleLbl="parChTrans1D2" presStyleIdx="1" presStyleCnt="2"/>
      <dgm:spPr/>
    </dgm:pt>
    <dgm:pt modelId="{07D59234-0B10-4012-AB45-678A85D74C50}" type="pres">
      <dgm:prSet presAssocID="{1D5BBD01-6458-4091-B403-DA353EEE8925}" presName="hierRoot2" presStyleCnt="0">
        <dgm:presLayoutVars>
          <dgm:hierBranch val="init"/>
        </dgm:presLayoutVars>
      </dgm:prSet>
      <dgm:spPr/>
    </dgm:pt>
    <dgm:pt modelId="{4721A1F4-58E2-4ABF-A415-68AAC5253B1D}" type="pres">
      <dgm:prSet presAssocID="{1D5BBD01-6458-4091-B403-DA353EEE8925}" presName="rootComposite" presStyleCnt="0"/>
      <dgm:spPr/>
    </dgm:pt>
    <dgm:pt modelId="{7E79D1B7-F097-4E54-AA0B-ECB2C6799F58}" type="pres">
      <dgm:prSet presAssocID="{1D5BBD01-6458-4091-B403-DA353EEE8925}" presName="rootText" presStyleLbl="node2" presStyleIdx="1" presStyleCnt="2" custScaleX="111878" custScaleY="113592">
        <dgm:presLayoutVars>
          <dgm:chPref val="3"/>
        </dgm:presLayoutVars>
      </dgm:prSet>
      <dgm:spPr/>
    </dgm:pt>
    <dgm:pt modelId="{21C41E21-189A-41BC-B3A2-14AFC1DE61DE}" type="pres">
      <dgm:prSet presAssocID="{1D5BBD01-6458-4091-B403-DA353EEE8925}" presName="rootConnector" presStyleLbl="node2" presStyleIdx="1" presStyleCnt="2"/>
      <dgm:spPr/>
    </dgm:pt>
    <dgm:pt modelId="{65E54842-C740-4788-B06E-F0CDFFC7647A}" type="pres">
      <dgm:prSet presAssocID="{1D5BBD01-6458-4091-B403-DA353EEE8925}" presName="hierChild4" presStyleCnt="0"/>
      <dgm:spPr/>
    </dgm:pt>
    <dgm:pt modelId="{97A16F0C-F4FD-48AF-AACE-DBABC70EF605}" type="pres">
      <dgm:prSet presAssocID="{1D5BBD01-6458-4091-B403-DA353EEE8925}" presName="hierChild5" presStyleCnt="0"/>
      <dgm:spPr/>
    </dgm:pt>
    <dgm:pt modelId="{F1993D34-6F76-463A-B851-E58402E235CA}" type="pres">
      <dgm:prSet presAssocID="{FD918E3E-8DC6-491B-BA44-E5D2ABFBC591}" presName="hierChild3" presStyleCnt="0"/>
      <dgm:spPr/>
    </dgm:pt>
  </dgm:ptLst>
  <dgm:cxnLst>
    <dgm:cxn modelId="{533B750F-9971-4B01-898A-47326281DAAA}" type="presOf" srcId="{FD918E3E-8DC6-491B-BA44-E5D2ABFBC591}" destId="{F79FBDFF-7478-4FFF-9F1F-C9D76E2709A2}" srcOrd="0" destOrd="0" presId="urn:microsoft.com/office/officeart/2005/8/layout/orgChart1"/>
    <dgm:cxn modelId="{9043F710-4E69-4481-930D-E0814BB55C2D}" type="presOf" srcId="{1D5BBD01-6458-4091-B403-DA353EEE8925}" destId="{21C41E21-189A-41BC-B3A2-14AFC1DE61DE}" srcOrd="1" destOrd="0" presId="urn:microsoft.com/office/officeart/2005/8/layout/orgChart1"/>
    <dgm:cxn modelId="{F765621C-F0BE-4A0D-AC33-E7AA6916119F}" type="presOf" srcId="{BAE541E4-8CEA-4354-A990-A734C54181FE}" destId="{B4F0BDDB-BC62-4359-81C3-2A2A98A10B7F}" srcOrd="0" destOrd="0" presId="urn:microsoft.com/office/officeart/2005/8/layout/orgChart1"/>
    <dgm:cxn modelId="{1F572D1F-34F3-4288-96DE-0645DFA7A179}" srcId="{FB0F48AD-5929-4DAE-BD51-C4306112A383}" destId="{FD918E3E-8DC6-491B-BA44-E5D2ABFBC591}" srcOrd="0" destOrd="0" parTransId="{2BC186CB-3475-4028-874B-AD4A141536A2}" sibTransId="{6BB57AFE-EDE2-452A-8745-A3E07CCEBDBF}"/>
    <dgm:cxn modelId="{60DDE061-B8EF-418B-8A7D-3FFA4D9BCB25}" type="presOf" srcId="{87AC7F5F-E37D-497E-AEEF-E9ACD5512643}" destId="{3134B9DC-0F32-4D6A-B30E-1C6400E89210}" srcOrd="0" destOrd="0" presId="urn:microsoft.com/office/officeart/2005/8/layout/orgChart1"/>
    <dgm:cxn modelId="{E8749145-50D1-4909-A186-38E6B2972F2D}" type="presOf" srcId="{FD918E3E-8DC6-491B-BA44-E5D2ABFBC591}" destId="{8611E869-7A07-4B2C-806E-76C828F964F8}" srcOrd="1" destOrd="0" presId="urn:microsoft.com/office/officeart/2005/8/layout/orgChart1"/>
    <dgm:cxn modelId="{0C22D56B-A980-4220-8126-A2B230826C5F}" srcId="{FD918E3E-8DC6-491B-BA44-E5D2ABFBC591}" destId="{BAE541E4-8CEA-4354-A990-A734C54181FE}" srcOrd="0" destOrd="0" parTransId="{D8ACB32A-B37A-4E7D-94CC-E639FF2E2082}" sibTransId="{AFFBDFB4-7A3F-470A-A87D-890196185472}"/>
    <dgm:cxn modelId="{F06F4696-4CE5-45D5-ACEE-D42D36B84121}" type="presOf" srcId="{1D5BBD01-6458-4091-B403-DA353EEE8925}" destId="{7E79D1B7-F097-4E54-AA0B-ECB2C6799F58}" srcOrd="0" destOrd="0" presId="urn:microsoft.com/office/officeart/2005/8/layout/orgChart1"/>
    <dgm:cxn modelId="{C66F32B7-8288-4822-B11C-0123C5DFB131}" srcId="{FD918E3E-8DC6-491B-BA44-E5D2ABFBC591}" destId="{1D5BBD01-6458-4091-B403-DA353EEE8925}" srcOrd="1" destOrd="0" parTransId="{87AC7F5F-E37D-497E-AEEF-E9ACD5512643}" sibTransId="{A47A58BE-1124-4068-9ABD-A386C5EAB8BA}"/>
    <dgm:cxn modelId="{63F4C1C1-9D3E-421D-980A-5B0AF30B763E}" type="presOf" srcId="{BAE541E4-8CEA-4354-A990-A734C54181FE}" destId="{5086388E-7D90-4AC7-8A32-2DF8E33C583A}" srcOrd="1" destOrd="0" presId="urn:microsoft.com/office/officeart/2005/8/layout/orgChart1"/>
    <dgm:cxn modelId="{B7E7B6DB-E6F3-4D2F-A790-943FF9E92691}" type="presOf" srcId="{FB0F48AD-5929-4DAE-BD51-C4306112A383}" destId="{49AFFF32-2E7B-438A-BAA7-64E1F92B06B4}" srcOrd="0" destOrd="0" presId="urn:microsoft.com/office/officeart/2005/8/layout/orgChart1"/>
    <dgm:cxn modelId="{C6877CFD-9C11-42C7-8BA0-F0B7E1E78D67}" type="presOf" srcId="{D8ACB32A-B37A-4E7D-94CC-E639FF2E2082}" destId="{13E42950-6C40-45F7-9B20-CC0C632E789D}" srcOrd="0" destOrd="0" presId="urn:microsoft.com/office/officeart/2005/8/layout/orgChart1"/>
    <dgm:cxn modelId="{3D4FDD4B-407C-4D7E-A9D6-646948DFB057}" type="presParOf" srcId="{49AFFF32-2E7B-438A-BAA7-64E1F92B06B4}" destId="{BBB58FD2-DAA1-499E-A1D6-CA24587C6715}" srcOrd="0" destOrd="0" presId="urn:microsoft.com/office/officeart/2005/8/layout/orgChart1"/>
    <dgm:cxn modelId="{0F19C30A-CCCF-4110-BFE7-8DB2E1C7ABD8}" type="presParOf" srcId="{BBB58FD2-DAA1-499E-A1D6-CA24587C6715}" destId="{5597590C-379F-4C9A-B53D-08CED01F286D}" srcOrd="0" destOrd="0" presId="urn:microsoft.com/office/officeart/2005/8/layout/orgChart1"/>
    <dgm:cxn modelId="{0BA61549-BD14-4A7E-AA86-785B5E834278}" type="presParOf" srcId="{5597590C-379F-4C9A-B53D-08CED01F286D}" destId="{F79FBDFF-7478-4FFF-9F1F-C9D76E2709A2}" srcOrd="0" destOrd="0" presId="urn:microsoft.com/office/officeart/2005/8/layout/orgChart1"/>
    <dgm:cxn modelId="{EA8A28D6-B166-45C6-A24D-C7D6FCB3147F}" type="presParOf" srcId="{5597590C-379F-4C9A-B53D-08CED01F286D}" destId="{8611E869-7A07-4B2C-806E-76C828F964F8}" srcOrd="1" destOrd="0" presId="urn:microsoft.com/office/officeart/2005/8/layout/orgChart1"/>
    <dgm:cxn modelId="{52E33557-79FD-459B-9041-D82A7D0EB433}" type="presParOf" srcId="{BBB58FD2-DAA1-499E-A1D6-CA24587C6715}" destId="{D032786A-4EF1-4AE5-A14D-FBEC028561E5}" srcOrd="1" destOrd="0" presId="urn:microsoft.com/office/officeart/2005/8/layout/orgChart1"/>
    <dgm:cxn modelId="{9C823856-2720-480A-A9D3-C8F40921DF05}" type="presParOf" srcId="{D032786A-4EF1-4AE5-A14D-FBEC028561E5}" destId="{13E42950-6C40-45F7-9B20-CC0C632E789D}" srcOrd="0" destOrd="0" presId="urn:microsoft.com/office/officeart/2005/8/layout/orgChart1"/>
    <dgm:cxn modelId="{6DEC1359-C252-4049-BCBE-1A0E91174F5C}" type="presParOf" srcId="{D032786A-4EF1-4AE5-A14D-FBEC028561E5}" destId="{87C2B92D-0359-43AE-B0A1-9E7AAC278056}" srcOrd="1" destOrd="0" presId="urn:microsoft.com/office/officeart/2005/8/layout/orgChart1"/>
    <dgm:cxn modelId="{9A012D9D-EB59-43FA-AC2D-59876ADC4A46}" type="presParOf" srcId="{87C2B92D-0359-43AE-B0A1-9E7AAC278056}" destId="{F5A30A2D-6DD6-4C0F-BA9C-DC764BC94D7A}" srcOrd="0" destOrd="0" presId="urn:microsoft.com/office/officeart/2005/8/layout/orgChart1"/>
    <dgm:cxn modelId="{09CE112B-A778-4442-A665-5FFE746A09E1}" type="presParOf" srcId="{F5A30A2D-6DD6-4C0F-BA9C-DC764BC94D7A}" destId="{B4F0BDDB-BC62-4359-81C3-2A2A98A10B7F}" srcOrd="0" destOrd="0" presId="urn:microsoft.com/office/officeart/2005/8/layout/orgChart1"/>
    <dgm:cxn modelId="{44997FE4-7F9F-4A38-B404-986561B2244E}" type="presParOf" srcId="{F5A30A2D-6DD6-4C0F-BA9C-DC764BC94D7A}" destId="{5086388E-7D90-4AC7-8A32-2DF8E33C583A}" srcOrd="1" destOrd="0" presId="urn:microsoft.com/office/officeart/2005/8/layout/orgChart1"/>
    <dgm:cxn modelId="{9D5124AB-8C03-42BD-8D27-139D6C3CFFF2}" type="presParOf" srcId="{87C2B92D-0359-43AE-B0A1-9E7AAC278056}" destId="{CA8097D2-2C8D-43EC-BF61-2E3A1CE51D3F}" srcOrd="1" destOrd="0" presId="urn:microsoft.com/office/officeart/2005/8/layout/orgChart1"/>
    <dgm:cxn modelId="{B91C54CE-A579-411E-97F2-020B01BB68AA}" type="presParOf" srcId="{87C2B92D-0359-43AE-B0A1-9E7AAC278056}" destId="{4281E079-7011-40D2-A179-5B7C5FE25AD0}" srcOrd="2" destOrd="0" presId="urn:microsoft.com/office/officeart/2005/8/layout/orgChart1"/>
    <dgm:cxn modelId="{D6BBE940-0011-4473-9B0F-BBF970B984B9}" type="presParOf" srcId="{D032786A-4EF1-4AE5-A14D-FBEC028561E5}" destId="{3134B9DC-0F32-4D6A-B30E-1C6400E89210}" srcOrd="2" destOrd="0" presId="urn:microsoft.com/office/officeart/2005/8/layout/orgChart1"/>
    <dgm:cxn modelId="{A713583F-27F2-4959-9D68-6DE5548C54C6}" type="presParOf" srcId="{D032786A-4EF1-4AE5-A14D-FBEC028561E5}" destId="{07D59234-0B10-4012-AB45-678A85D74C50}" srcOrd="3" destOrd="0" presId="urn:microsoft.com/office/officeart/2005/8/layout/orgChart1"/>
    <dgm:cxn modelId="{A7C75D64-E914-4520-BA79-615852273B2E}" type="presParOf" srcId="{07D59234-0B10-4012-AB45-678A85D74C50}" destId="{4721A1F4-58E2-4ABF-A415-68AAC5253B1D}" srcOrd="0" destOrd="0" presId="urn:microsoft.com/office/officeart/2005/8/layout/orgChart1"/>
    <dgm:cxn modelId="{27987A51-273E-48FE-A88F-C941934995F0}" type="presParOf" srcId="{4721A1F4-58E2-4ABF-A415-68AAC5253B1D}" destId="{7E79D1B7-F097-4E54-AA0B-ECB2C6799F58}" srcOrd="0" destOrd="0" presId="urn:microsoft.com/office/officeart/2005/8/layout/orgChart1"/>
    <dgm:cxn modelId="{8B2DE31D-4E2B-4712-BA87-EB244DFE905F}" type="presParOf" srcId="{4721A1F4-58E2-4ABF-A415-68AAC5253B1D}" destId="{21C41E21-189A-41BC-B3A2-14AFC1DE61DE}" srcOrd="1" destOrd="0" presId="urn:microsoft.com/office/officeart/2005/8/layout/orgChart1"/>
    <dgm:cxn modelId="{A4E74491-2270-43DF-990B-CBB09B482F8B}" type="presParOf" srcId="{07D59234-0B10-4012-AB45-678A85D74C50}" destId="{65E54842-C740-4788-B06E-F0CDFFC7647A}" srcOrd="1" destOrd="0" presId="urn:microsoft.com/office/officeart/2005/8/layout/orgChart1"/>
    <dgm:cxn modelId="{EEE4CD83-6B01-4BF5-BB3F-F10B79738B49}" type="presParOf" srcId="{07D59234-0B10-4012-AB45-678A85D74C50}" destId="{97A16F0C-F4FD-48AF-AACE-DBABC70EF605}" srcOrd="2" destOrd="0" presId="urn:microsoft.com/office/officeart/2005/8/layout/orgChart1"/>
    <dgm:cxn modelId="{51A8A30B-72B8-48EF-A7F4-DFE3E7C314F9}" type="presParOf" srcId="{BBB58FD2-DAA1-499E-A1D6-CA24587C6715}" destId="{F1993D34-6F76-463A-B851-E58402E235C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CA183B-D64C-45F1-88D2-373BE25FA0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B291D1F-60F1-479C-B447-4E77A73EA5FB}">
      <dgm:prSet custT="1"/>
      <dgm:spPr>
        <a:solidFill>
          <a:schemeClr val="bg2">
            <a:lumMod val="40000"/>
            <a:lumOff val="60000"/>
          </a:schemeClr>
        </a:solidFill>
        <a:ln>
          <a:solidFill>
            <a:schemeClr val="accent4">
              <a:lumMod val="75000"/>
            </a:schemeClr>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1.Informarea/consilierea operatorului, persoanei împuternicite, a angajaților</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0E4B573F-A141-46B7-AD33-F9DE274F71C9}" type="parTrans" cxnId="{E296E355-E38A-480D-B739-FFB6D8275AC8}">
      <dgm:prSet/>
      <dgm:spPr/>
      <dgm:t>
        <a:bodyPr/>
        <a:lstStyle/>
        <a:p>
          <a:endParaRPr lang="ru-RU"/>
        </a:p>
      </dgm:t>
    </dgm:pt>
    <dgm:pt modelId="{891CEDAC-1E6A-4BBD-833E-B0CD066969FF}" type="sibTrans" cxnId="{E296E355-E38A-480D-B739-FFB6D8275AC8}">
      <dgm:prSet/>
      <dgm:spPr/>
      <dgm:t>
        <a:bodyPr/>
        <a:lstStyle/>
        <a:p>
          <a:endParaRPr lang="ru-RU"/>
        </a:p>
      </dgm:t>
    </dgm:pt>
    <dgm:pt modelId="{DE81E316-232F-424D-A6BF-E08163B4823B}">
      <dgm:prSet custT="1"/>
      <dgm:spPr>
        <a:solidFill>
          <a:schemeClr val="bg2">
            <a:lumMod val="40000"/>
            <a:lumOff val="60000"/>
          </a:schemeClr>
        </a:solidFill>
        <a:ln>
          <a:solidFill>
            <a:srgbClr val="7030A0"/>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2. Monitorizarea respectării legislației referitoare la protecția datelor cu caracter personal</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40217EED-4E1C-435F-9705-F2AF8EF3641F}" type="parTrans" cxnId="{FA1F5108-A103-43EB-984C-0EC91FE17AE3}">
      <dgm:prSet/>
      <dgm:spPr/>
      <dgm:t>
        <a:bodyPr/>
        <a:lstStyle/>
        <a:p>
          <a:endParaRPr lang="ru-RU"/>
        </a:p>
      </dgm:t>
    </dgm:pt>
    <dgm:pt modelId="{089CD9EE-CBDB-42C5-8C12-3112D615ABDD}" type="sibTrans" cxnId="{FA1F5108-A103-43EB-984C-0EC91FE17AE3}">
      <dgm:prSet/>
      <dgm:spPr/>
      <dgm:t>
        <a:bodyPr/>
        <a:lstStyle/>
        <a:p>
          <a:endParaRPr lang="ru-RU"/>
        </a:p>
      </dgm:t>
    </dgm:pt>
    <dgm:pt modelId="{D1B385E7-E0C0-4474-A240-DBDB063AA4F8}">
      <dgm:prSet custT="1"/>
      <dgm:spPr>
        <a:solidFill>
          <a:schemeClr val="bg2">
            <a:lumMod val="40000"/>
            <a:lumOff val="60000"/>
          </a:schemeClr>
        </a:solidFill>
        <a:ln>
          <a:solidFill>
            <a:srgbClr val="7030A0"/>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3. Oferirea consilierii, la cerere, privind evaluarea impactului asupra protecției datelor</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2729F475-2F1B-46F5-96BF-4437439E3F9A}" type="parTrans" cxnId="{ECA38317-FAE1-4286-856F-B0178213308E}">
      <dgm:prSet/>
      <dgm:spPr/>
      <dgm:t>
        <a:bodyPr/>
        <a:lstStyle/>
        <a:p>
          <a:endParaRPr lang="ru-RU"/>
        </a:p>
      </dgm:t>
    </dgm:pt>
    <dgm:pt modelId="{62842B23-7A94-4A81-9ABA-44AC2CF0374A}" type="sibTrans" cxnId="{ECA38317-FAE1-4286-856F-B0178213308E}">
      <dgm:prSet/>
      <dgm:spPr/>
      <dgm:t>
        <a:bodyPr/>
        <a:lstStyle/>
        <a:p>
          <a:endParaRPr lang="ru-RU"/>
        </a:p>
      </dgm:t>
    </dgm:pt>
    <dgm:pt modelId="{C0F7FD7F-7955-44BA-B5F5-E85FBD4D2987}">
      <dgm:prSet custT="1"/>
      <dgm:spPr>
        <a:solidFill>
          <a:schemeClr val="bg2">
            <a:lumMod val="40000"/>
            <a:lumOff val="60000"/>
          </a:schemeClr>
        </a:solidFill>
        <a:ln>
          <a:solidFill>
            <a:srgbClr val="7030A0"/>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4. Cooperarea cu CNPDCP</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525E95E5-7ADB-4860-9978-0D04E41290A5}" type="parTrans" cxnId="{0C9E397E-71A5-4268-8945-71C1CB8D76D2}">
      <dgm:prSet/>
      <dgm:spPr/>
      <dgm:t>
        <a:bodyPr/>
        <a:lstStyle/>
        <a:p>
          <a:endParaRPr lang="ru-RU"/>
        </a:p>
      </dgm:t>
    </dgm:pt>
    <dgm:pt modelId="{AD3CC96F-1839-4731-9B02-E57ED71D6F63}" type="sibTrans" cxnId="{0C9E397E-71A5-4268-8945-71C1CB8D76D2}">
      <dgm:prSet/>
      <dgm:spPr/>
      <dgm:t>
        <a:bodyPr/>
        <a:lstStyle/>
        <a:p>
          <a:endParaRPr lang="ru-RU"/>
        </a:p>
      </dgm:t>
    </dgm:pt>
    <dgm:pt modelId="{DF08FE9E-9162-4400-939F-0101E74B13A6}">
      <dgm:prSet custT="1"/>
      <dgm:spPr>
        <a:solidFill>
          <a:schemeClr val="bg2">
            <a:lumMod val="40000"/>
            <a:lumOff val="60000"/>
          </a:schemeClr>
        </a:solidFill>
        <a:ln>
          <a:solidFill>
            <a:srgbClr val="7030A0"/>
          </a:solidFill>
        </a:ln>
      </dgm:spPr>
      <dgm:t>
        <a:bodyPr/>
        <a:lstStyle/>
        <a:p>
          <a:r>
            <a:rPr lang="ro-RO" sz="2200" b="1" baseline="0" dirty="0">
              <a:solidFill>
                <a:schemeClr val="tx1"/>
              </a:solidFill>
              <a:latin typeface="Times New Roman" panose="02020603050405020304" pitchFamily="18" charset="0"/>
              <a:cs typeface="Times New Roman" panose="02020603050405020304" pitchFamily="18" charset="0"/>
            </a:rPr>
            <a:t>5. Punct de contact pentru CNPDCP, inclusiv în cadrul consultării prealabile și alte chestiuni legate de protecția datelor</a:t>
          </a:r>
          <a:endParaRPr lang="ru-RU" sz="2200" b="1" dirty="0">
            <a:solidFill>
              <a:schemeClr val="tx1"/>
            </a:solidFill>
            <a:latin typeface="Times New Roman" panose="02020603050405020304" pitchFamily="18" charset="0"/>
            <a:cs typeface="Times New Roman" panose="02020603050405020304" pitchFamily="18" charset="0"/>
          </a:endParaRPr>
        </a:p>
      </dgm:t>
    </dgm:pt>
    <dgm:pt modelId="{4CCE18E4-68C7-42E5-9B5E-5653A0FB96A7}" type="parTrans" cxnId="{B0A911CE-9B3B-4CE8-9B90-C52A0DFA3E11}">
      <dgm:prSet/>
      <dgm:spPr/>
      <dgm:t>
        <a:bodyPr/>
        <a:lstStyle/>
        <a:p>
          <a:endParaRPr lang="ru-RU"/>
        </a:p>
      </dgm:t>
    </dgm:pt>
    <dgm:pt modelId="{A72B78CD-A146-4D8F-9DD3-6D8FA4E7C1D9}" type="sibTrans" cxnId="{B0A911CE-9B3B-4CE8-9B90-C52A0DFA3E11}">
      <dgm:prSet/>
      <dgm:spPr/>
      <dgm:t>
        <a:bodyPr/>
        <a:lstStyle/>
        <a:p>
          <a:endParaRPr lang="ru-RU"/>
        </a:p>
      </dgm:t>
    </dgm:pt>
    <dgm:pt modelId="{22E56565-9385-49E1-B3FB-4D95526BD5E9}">
      <dgm:prSet custT="1"/>
      <dgm:spPr>
        <a:solidFill>
          <a:schemeClr val="bg2">
            <a:lumMod val="40000"/>
            <a:lumOff val="60000"/>
          </a:schemeClr>
        </a:solidFill>
        <a:ln>
          <a:solidFill>
            <a:srgbClr val="7030A0"/>
          </a:solidFill>
        </a:ln>
      </dgm:spPr>
      <dgm:t>
        <a:bodyPr/>
        <a:lstStyle/>
        <a:p>
          <a:r>
            <a:rPr lang="ro-RO" sz="2000" b="1" baseline="0" dirty="0">
              <a:solidFill>
                <a:schemeClr val="tx1"/>
              </a:solidFill>
              <a:latin typeface="Times New Roman" panose="02020603050405020304" pitchFamily="18" charset="0"/>
              <a:cs typeface="Times New Roman" panose="02020603050405020304" pitchFamily="18" charset="0"/>
            </a:rPr>
            <a:t> În toate cazurile, să țină cont de riscul asociat operațiunilor de prelucrare, luând în considerare natura, domeniul de aplicare, contextul și scopurile prelucrării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CE45AACB-CE00-482B-B5E8-251E671A9329}" type="parTrans" cxnId="{0AD87738-3CAA-4531-8D02-13578A507226}">
      <dgm:prSet/>
      <dgm:spPr/>
      <dgm:t>
        <a:bodyPr/>
        <a:lstStyle/>
        <a:p>
          <a:endParaRPr lang="ru-RU"/>
        </a:p>
      </dgm:t>
    </dgm:pt>
    <dgm:pt modelId="{B18826DA-8F3E-4834-BF4F-617BFC0D832C}" type="sibTrans" cxnId="{0AD87738-3CAA-4531-8D02-13578A507226}">
      <dgm:prSet/>
      <dgm:spPr/>
      <dgm:t>
        <a:bodyPr/>
        <a:lstStyle/>
        <a:p>
          <a:endParaRPr lang="ru-RU"/>
        </a:p>
      </dgm:t>
    </dgm:pt>
    <dgm:pt modelId="{BD41AD26-8564-46C8-8DF1-8AF57A0A93FC}" type="pres">
      <dgm:prSet presAssocID="{ACCA183B-D64C-45F1-88D2-373BE25FA0FC}" presName="diagram" presStyleCnt="0">
        <dgm:presLayoutVars>
          <dgm:dir/>
          <dgm:resizeHandles val="exact"/>
        </dgm:presLayoutVars>
      </dgm:prSet>
      <dgm:spPr/>
    </dgm:pt>
    <dgm:pt modelId="{AFE54C55-68DF-45EF-B0EC-9EC4C1D6F43F}" type="pres">
      <dgm:prSet presAssocID="{FB291D1F-60F1-479C-B447-4E77A73EA5FB}" presName="node" presStyleLbl="node1" presStyleIdx="0" presStyleCnt="6" custScaleX="134417" custScaleY="142581" custLinFactNeighborX="-39110" custLinFactNeighborY="-15607">
        <dgm:presLayoutVars>
          <dgm:bulletEnabled val="1"/>
        </dgm:presLayoutVars>
      </dgm:prSet>
      <dgm:spPr/>
    </dgm:pt>
    <dgm:pt modelId="{19100DDB-0495-4017-B0E0-8FEED7244593}" type="pres">
      <dgm:prSet presAssocID="{891CEDAC-1E6A-4BBD-833E-B0CD066969FF}" presName="sibTrans" presStyleCnt="0"/>
      <dgm:spPr/>
    </dgm:pt>
    <dgm:pt modelId="{A2051976-CBA0-410A-8EFD-5AABF825E326}" type="pres">
      <dgm:prSet presAssocID="{DE81E316-232F-424D-A6BF-E08163B4823B}" presName="node" presStyleLbl="node1" presStyleIdx="1" presStyleCnt="6" custScaleX="117684" custScaleY="162793" custLinFactNeighborX="-7491" custLinFactNeighborY="-2967">
        <dgm:presLayoutVars>
          <dgm:bulletEnabled val="1"/>
        </dgm:presLayoutVars>
      </dgm:prSet>
      <dgm:spPr/>
    </dgm:pt>
    <dgm:pt modelId="{0A7C3761-D9E2-46C7-B8BD-716527AB8D94}" type="pres">
      <dgm:prSet presAssocID="{089CD9EE-CBDB-42C5-8C12-3112D615ABDD}" presName="sibTrans" presStyleCnt="0"/>
      <dgm:spPr/>
    </dgm:pt>
    <dgm:pt modelId="{57402953-E6D4-4A86-A7A9-58BD42340D9C}" type="pres">
      <dgm:prSet presAssocID="{D1B385E7-E0C0-4474-A240-DBDB063AA4F8}" presName="node" presStyleLbl="node1" presStyleIdx="2" presStyleCnt="6" custScaleX="122499" custScaleY="142581">
        <dgm:presLayoutVars>
          <dgm:bulletEnabled val="1"/>
        </dgm:presLayoutVars>
      </dgm:prSet>
      <dgm:spPr/>
    </dgm:pt>
    <dgm:pt modelId="{E196B4FE-F553-4517-8A66-B8E98B23419D}" type="pres">
      <dgm:prSet presAssocID="{62842B23-7A94-4A81-9ABA-44AC2CF0374A}" presName="sibTrans" presStyleCnt="0"/>
      <dgm:spPr/>
    </dgm:pt>
    <dgm:pt modelId="{62926852-5C9A-4E01-B441-AF1C63695BC4}" type="pres">
      <dgm:prSet presAssocID="{C0F7FD7F-7955-44BA-B5F5-E85FBD4D2987}" presName="node" presStyleLbl="node1" presStyleIdx="3" presStyleCnt="6" custScaleX="113512" custScaleY="122667" custLinFactNeighborX="-16609" custLinFactNeighborY="-1661">
        <dgm:presLayoutVars>
          <dgm:bulletEnabled val="1"/>
        </dgm:presLayoutVars>
      </dgm:prSet>
      <dgm:spPr/>
    </dgm:pt>
    <dgm:pt modelId="{265722ED-0D65-4623-87F2-4B1A2703419F}" type="pres">
      <dgm:prSet presAssocID="{AD3CC96F-1839-4731-9B02-E57ED71D6F63}" presName="sibTrans" presStyleCnt="0"/>
      <dgm:spPr/>
    </dgm:pt>
    <dgm:pt modelId="{18E9CB52-78E5-42A8-94F8-61C5D75E6C43}" type="pres">
      <dgm:prSet presAssocID="{DF08FE9E-9162-4400-939F-0101E74B13A6}" presName="node" presStyleLbl="node1" presStyleIdx="4" presStyleCnt="6" custScaleX="140286" custScaleY="120957">
        <dgm:presLayoutVars>
          <dgm:bulletEnabled val="1"/>
        </dgm:presLayoutVars>
      </dgm:prSet>
      <dgm:spPr/>
    </dgm:pt>
    <dgm:pt modelId="{761C58E9-5737-4623-AC48-103C021C7392}" type="pres">
      <dgm:prSet presAssocID="{A72B78CD-A146-4D8F-9DD3-6D8FA4E7C1D9}" presName="sibTrans" presStyleCnt="0"/>
      <dgm:spPr/>
    </dgm:pt>
    <dgm:pt modelId="{2170C171-708D-4E59-8768-7585CDB1A68F}" type="pres">
      <dgm:prSet presAssocID="{22E56565-9385-49E1-B3FB-4D95526BD5E9}" presName="node" presStyleLbl="node1" presStyleIdx="5" presStyleCnt="6" custScaleX="403723" custScaleY="48369" custLinFactNeighborX="394" custLinFactNeighborY="28572">
        <dgm:presLayoutVars>
          <dgm:bulletEnabled val="1"/>
        </dgm:presLayoutVars>
      </dgm:prSet>
      <dgm:spPr/>
    </dgm:pt>
  </dgm:ptLst>
  <dgm:cxnLst>
    <dgm:cxn modelId="{90410900-5399-4492-8BBE-176A2C89F84A}" type="presOf" srcId="{DF08FE9E-9162-4400-939F-0101E74B13A6}" destId="{18E9CB52-78E5-42A8-94F8-61C5D75E6C43}" srcOrd="0" destOrd="0" presId="urn:microsoft.com/office/officeart/2005/8/layout/default"/>
    <dgm:cxn modelId="{FA1F5108-A103-43EB-984C-0EC91FE17AE3}" srcId="{ACCA183B-D64C-45F1-88D2-373BE25FA0FC}" destId="{DE81E316-232F-424D-A6BF-E08163B4823B}" srcOrd="1" destOrd="0" parTransId="{40217EED-4E1C-435F-9705-F2AF8EF3641F}" sibTransId="{089CD9EE-CBDB-42C5-8C12-3112D615ABDD}"/>
    <dgm:cxn modelId="{ECA38317-FAE1-4286-856F-B0178213308E}" srcId="{ACCA183B-D64C-45F1-88D2-373BE25FA0FC}" destId="{D1B385E7-E0C0-4474-A240-DBDB063AA4F8}" srcOrd="2" destOrd="0" parTransId="{2729F475-2F1B-46F5-96BF-4437439E3F9A}" sibTransId="{62842B23-7A94-4A81-9ABA-44AC2CF0374A}"/>
    <dgm:cxn modelId="{F5E45C31-B0D5-477D-B159-8AEF0800F7AD}" type="presOf" srcId="{DE81E316-232F-424D-A6BF-E08163B4823B}" destId="{A2051976-CBA0-410A-8EFD-5AABF825E326}" srcOrd="0" destOrd="0" presId="urn:microsoft.com/office/officeart/2005/8/layout/default"/>
    <dgm:cxn modelId="{0AD87738-3CAA-4531-8D02-13578A507226}" srcId="{ACCA183B-D64C-45F1-88D2-373BE25FA0FC}" destId="{22E56565-9385-49E1-B3FB-4D95526BD5E9}" srcOrd="5" destOrd="0" parTransId="{CE45AACB-CE00-482B-B5E8-251E671A9329}" sibTransId="{B18826DA-8F3E-4834-BF4F-617BFC0D832C}"/>
    <dgm:cxn modelId="{86D23D5D-FBC4-438C-A60A-B49CE748988F}" type="presOf" srcId="{C0F7FD7F-7955-44BA-B5F5-E85FBD4D2987}" destId="{62926852-5C9A-4E01-B441-AF1C63695BC4}" srcOrd="0" destOrd="0" presId="urn:microsoft.com/office/officeart/2005/8/layout/default"/>
    <dgm:cxn modelId="{E296E355-E38A-480D-B739-FFB6D8275AC8}" srcId="{ACCA183B-D64C-45F1-88D2-373BE25FA0FC}" destId="{FB291D1F-60F1-479C-B447-4E77A73EA5FB}" srcOrd="0" destOrd="0" parTransId="{0E4B573F-A141-46B7-AD33-F9DE274F71C9}" sibTransId="{891CEDAC-1E6A-4BBD-833E-B0CD066969FF}"/>
    <dgm:cxn modelId="{0C9E397E-71A5-4268-8945-71C1CB8D76D2}" srcId="{ACCA183B-D64C-45F1-88D2-373BE25FA0FC}" destId="{C0F7FD7F-7955-44BA-B5F5-E85FBD4D2987}" srcOrd="3" destOrd="0" parTransId="{525E95E5-7ADB-4860-9978-0D04E41290A5}" sibTransId="{AD3CC96F-1839-4731-9B02-E57ED71D6F63}"/>
    <dgm:cxn modelId="{3021908A-533D-46B1-9958-5B6F3F8FBAE9}" type="presOf" srcId="{ACCA183B-D64C-45F1-88D2-373BE25FA0FC}" destId="{BD41AD26-8564-46C8-8DF1-8AF57A0A93FC}" srcOrd="0" destOrd="0" presId="urn:microsoft.com/office/officeart/2005/8/layout/default"/>
    <dgm:cxn modelId="{FB9387AB-0E90-4CBD-BFC7-9A6A3338FA0F}" type="presOf" srcId="{D1B385E7-E0C0-4474-A240-DBDB063AA4F8}" destId="{57402953-E6D4-4A86-A7A9-58BD42340D9C}" srcOrd="0" destOrd="0" presId="urn:microsoft.com/office/officeart/2005/8/layout/default"/>
    <dgm:cxn modelId="{B0A911CE-9B3B-4CE8-9B90-C52A0DFA3E11}" srcId="{ACCA183B-D64C-45F1-88D2-373BE25FA0FC}" destId="{DF08FE9E-9162-4400-939F-0101E74B13A6}" srcOrd="4" destOrd="0" parTransId="{4CCE18E4-68C7-42E5-9B5E-5653A0FB96A7}" sibTransId="{A72B78CD-A146-4D8F-9DD3-6D8FA4E7C1D9}"/>
    <dgm:cxn modelId="{C9418FEF-4E4A-4B0D-B96C-A516964B4B48}" type="presOf" srcId="{22E56565-9385-49E1-B3FB-4D95526BD5E9}" destId="{2170C171-708D-4E59-8768-7585CDB1A68F}" srcOrd="0" destOrd="0" presId="urn:microsoft.com/office/officeart/2005/8/layout/default"/>
    <dgm:cxn modelId="{906C66FB-29C5-45FE-9246-6FCC52048743}" type="presOf" srcId="{FB291D1F-60F1-479C-B447-4E77A73EA5FB}" destId="{AFE54C55-68DF-45EF-B0EC-9EC4C1D6F43F}" srcOrd="0" destOrd="0" presId="urn:microsoft.com/office/officeart/2005/8/layout/default"/>
    <dgm:cxn modelId="{28894B84-D89F-4A84-B1E8-586E2D5DFB56}" type="presParOf" srcId="{BD41AD26-8564-46C8-8DF1-8AF57A0A93FC}" destId="{AFE54C55-68DF-45EF-B0EC-9EC4C1D6F43F}" srcOrd="0" destOrd="0" presId="urn:microsoft.com/office/officeart/2005/8/layout/default"/>
    <dgm:cxn modelId="{E6A67EF1-BFC4-43C2-9928-A7CD307B7D36}" type="presParOf" srcId="{BD41AD26-8564-46C8-8DF1-8AF57A0A93FC}" destId="{19100DDB-0495-4017-B0E0-8FEED7244593}" srcOrd="1" destOrd="0" presId="urn:microsoft.com/office/officeart/2005/8/layout/default"/>
    <dgm:cxn modelId="{E343972A-B944-4F77-A1A9-B81836EFFCA2}" type="presParOf" srcId="{BD41AD26-8564-46C8-8DF1-8AF57A0A93FC}" destId="{A2051976-CBA0-410A-8EFD-5AABF825E326}" srcOrd="2" destOrd="0" presId="urn:microsoft.com/office/officeart/2005/8/layout/default"/>
    <dgm:cxn modelId="{1D5FDEC4-5101-4D3A-8BDB-0868E3B5484D}" type="presParOf" srcId="{BD41AD26-8564-46C8-8DF1-8AF57A0A93FC}" destId="{0A7C3761-D9E2-46C7-B8BD-716527AB8D94}" srcOrd="3" destOrd="0" presId="urn:microsoft.com/office/officeart/2005/8/layout/default"/>
    <dgm:cxn modelId="{43BFF092-65F4-423D-A7C5-9C5B14CCE9BD}" type="presParOf" srcId="{BD41AD26-8564-46C8-8DF1-8AF57A0A93FC}" destId="{57402953-E6D4-4A86-A7A9-58BD42340D9C}" srcOrd="4" destOrd="0" presId="urn:microsoft.com/office/officeart/2005/8/layout/default"/>
    <dgm:cxn modelId="{EDE83592-7035-4072-A2E2-C44C93C8D9B4}" type="presParOf" srcId="{BD41AD26-8564-46C8-8DF1-8AF57A0A93FC}" destId="{E196B4FE-F553-4517-8A66-B8E98B23419D}" srcOrd="5" destOrd="0" presId="urn:microsoft.com/office/officeart/2005/8/layout/default"/>
    <dgm:cxn modelId="{DD1B0E67-69BA-4554-BC58-303F601E5309}" type="presParOf" srcId="{BD41AD26-8564-46C8-8DF1-8AF57A0A93FC}" destId="{62926852-5C9A-4E01-B441-AF1C63695BC4}" srcOrd="6" destOrd="0" presId="urn:microsoft.com/office/officeart/2005/8/layout/default"/>
    <dgm:cxn modelId="{2501DBAD-C495-45B1-8389-428B1303982C}" type="presParOf" srcId="{BD41AD26-8564-46C8-8DF1-8AF57A0A93FC}" destId="{265722ED-0D65-4623-87F2-4B1A2703419F}" srcOrd="7" destOrd="0" presId="urn:microsoft.com/office/officeart/2005/8/layout/default"/>
    <dgm:cxn modelId="{1C1FD28E-D374-427F-BAE8-BA58B99B81B7}" type="presParOf" srcId="{BD41AD26-8564-46C8-8DF1-8AF57A0A93FC}" destId="{18E9CB52-78E5-42A8-94F8-61C5D75E6C43}" srcOrd="8" destOrd="0" presId="urn:microsoft.com/office/officeart/2005/8/layout/default"/>
    <dgm:cxn modelId="{1F69C0F7-6767-4709-BB75-263416808442}" type="presParOf" srcId="{BD41AD26-8564-46C8-8DF1-8AF57A0A93FC}" destId="{761C58E9-5737-4623-AC48-103C021C7392}" srcOrd="9" destOrd="0" presId="urn:microsoft.com/office/officeart/2005/8/layout/default"/>
    <dgm:cxn modelId="{84EABCF7-795A-477B-94D1-F8B1BAA96195}" type="presParOf" srcId="{BD41AD26-8564-46C8-8DF1-8AF57A0A93FC}" destId="{2170C171-708D-4E59-8768-7585CDB1A68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EC5D8-5F76-4D7B-8B4B-31B544C71C84}">
      <dsp:nvSpPr>
        <dsp:cNvPr id="0" name=""/>
        <dsp:cNvSpPr/>
      </dsp:nvSpPr>
      <dsp:spPr>
        <a:xfrm>
          <a:off x="0" y="4153821"/>
          <a:ext cx="8136904" cy="4545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ro-RO" sz="1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onfidențialitate și </a:t>
          </a:r>
          <a:r>
            <a:rPr lang="ro-RO" altLang="x-none" sz="1800" b="1" u="none" kern="1200" dirty="0">
              <a:effectLst>
                <a:outerShdw blurRad="38100" dist="38100" dir="2700000" algn="tl">
                  <a:srgbClr val="000000">
                    <a:alpha val="43137"/>
                  </a:srgbClr>
                </a:outerShdw>
              </a:effectLst>
              <a:latin typeface="Times New Roman" panose="02020603050405020304" pitchFamily="18" charset="0"/>
              <a:ea typeface="Calibri" pitchFamily="32" charset="0"/>
              <a:cs typeface="Times New Roman" panose="02020603050405020304" pitchFamily="18" charset="0"/>
            </a:rPr>
            <a:t>securitate</a:t>
          </a:r>
          <a:endParaRPr lang="ro-RO" sz="1800" kern="1200" dirty="0">
            <a:latin typeface="Times New Roman" panose="02020603050405020304" pitchFamily="18" charset="0"/>
            <a:cs typeface="Times New Roman" panose="02020603050405020304" pitchFamily="18" charset="0"/>
          </a:endParaRPr>
        </a:p>
      </dsp:txBody>
      <dsp:txXfrm>
        <a:off x="0" y="4153821"/>
        <a:ext cx="8136904" cy="454550"/>
      </dsp:txXfrm>
    </dsp:sp>
    <dsp:sp modelId="{2177E8BD-B199-4FEB-9AEB-A78609A2169F}">
      <dsp:nvSpPr>
        <dsp:cNvPr id="0" name=""/>
        <dsp:cNvSpPr/>
      </dsp:nvSpPr>
      <dsp:spPr>
        <a:xfrm rot="10800000">
          <a:off x="0" y="3461541"/>
          <a:ext cx="8136904" cy="699098"/>
        </a:xfrm>
        <a:prstGeom prst="upArrowCallout">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Respectate drepturile subiectului</a:t>
          </a:r>
          <a:endParaRPr lang="ro-RO" sz="1800" kern="1200" dirty="0">
            <a:latin typeface="Times New Roman" panose="02020603050405020304" pitchFamily="18" charset="0"/>
            <a:cs typeface="Times New Roman" panose="02020603050405020304" pitchFamily="18" charset="0"/>
          </a:endParaRPr>
        </a:p>
      </dsp:txBody>
      <dsp:txXfrm rot="10800000">
        <a:off x="0" y="3461541"/>
        <a:ext cx="8136904" cy="454253"/>
      </dsp:txXfrm>
    </dsp:sp>
    <dsp:sp modelId="{DA606B49-1411-4FEC-B144-35C9C71A4D9B}">
      <dsp:nvSpPr>
        <dsp:cNvPr id="0" name=""/>
        <dsp:cNvSpPr/>
      </dsp:nvSpPr>
      <dsp:spPr>
        <a:xfrm rot="10800000">
          <a:off x="0" y="2769261"/>
          <a:ext cx="8136904" cy="699098"/>
        </a:xfrm>
        <a:prstGeom prst="upArrowCallou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tocate pe o perioadă care nu va depăşi durata necesară atingerii scopu</a:t>
          </a:r>
          <a:r>
            <a:rPr lang="en-US" sz="1800" b="1" i="0"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lui</a:t>
          </a:r>
          <a:endParaRPr lang="ro-RO" sz="1800" kern="1200" dirty="0">
            <a:latin typeface="Times New Roman" panose="02020603050405020304" pitchFamily="18" charset="0"/>
            <a:cs typeface="Times New Roman" panose="02020603050405020304" pitchFamily="18" charset="0"/>
          </a:endParaRPr>
        </a:p>
      </dsp:txBody>
      <dsp:txXfrm rot="10800000">
        <a:off x="0" y="2769261"/>
        <a:ext cx="8136904" cy="454253"/>
      </dsp:txXfrm>
    </dsp:sp>
    <dsp:sp modelId="{DCC03F0B-3ABB-42FC-8CD4-3DADBC52C19C}">
      <dsp:nvSpPr>
        <dsp:cNvPr id="0" name=""/>
        <dsp:cNvSpPr/>
      </dsp:nvSpPr>
      <dsp:spPr>
        <a:xfrm rot="10800000">
          <a:off x="0" y="2076980"/>
          <a:ext cx="8136904" cy="699098"/>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xacte şi, actualizate</a:t>
          </a:r>
          <a:endParaRPr lang="ro-RO" sz="1800" kern="1200" dirty="0">
            <a:latin typeface="Times New Roman" panose="02020603050405020304" pitchFamily="18" charset="0"/>
            <a:cs typeface="Times New Roman" panose="02020603050405020304" pitchFamily="18" charset="0"/>
          </a:endParaRPr>
        </a:p>
      </dsp:txBody>
      <dsp:txXfrm rot="10800000">
        <a:off x="0" y="2076980"/>
        <a:ext cx="8136904" cy="454253"/>
      </dsp:txXfrm>
    </dsp:sp>
    <dsp:sp modelId="{012DD67D-8AEE-498F-86BB-7CF35D0D958E}">
      <dsp:nvSpPr>
        <dsp:cNvPr id="0" name=""/>
        <dsp:cNvSpPr/>
      </dsp:nvSpPr>
      <dsp:spPr>
        <a:xfrm rot="10800000">
          <a:off x="0" y="1384700"/>
          <a:ext cx="8136904" cy="699098"/>
        </a:xfrm>
        <a:prstGeom prst="upArrowCallou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Adecvate, pertinente şi neexcesive</a:t>
          </a:r>
          <a:endParaRPr lang="ro-RO" sz="1800" kern="1200" dirty="0">
            <a:latin typeface="Times New Roman" panose="02020603050405020304" pitchFamily="18" charset="0"/>
            <a:cs typeface="Times New Roman" panose="02020603050405020304" pitchFamily="18" charset="0"/>
          </a:endParaRPr>
        </a:p>
      </dsp:txBody>
      <dsp:txXfrm rot="10800000">
        <a:off x="0" y="1384700"/>
        <a:ext cx="8136904" cy="454253"/>
      </dsp:txXfrm>
    </dsp:sp>
    <dsp:sp modelId="{77EFA5CB-B4B0-4573-817F-1B7992AD8821}">
      <dsp:nvSpPr>
        <dsp:cNvPr id="0" name=""/>
        <dsp:cNvSpPr/>
      </dsp:nvSpPr>
      <dsp:spPr>
        <a:xfrm rot="10800000">
          <a:off x="0" y="692419"/>
          <a:ext cx="8136904" cy="699098"/>
        </a:xfrm>
        <a:prstGeom prst="upArrowCallout">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a:t>
          </a:r>
          <a:r>
            <a:rPr lang="en-US"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determinat</a:t>
          </a:r>
          <a:r>
            <a:rPr lang="ro-RO"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explicit şi legitim</a:t>
          </a:r>
          <a:endParaRPr lang="ro-RO" sz="1800" kern="1200" dirty="0">
            <a:latin typeface="Times New Roman" panose="02020603050405020304" pitchFamily="18" charset="0"/>
            <a:cs typeface="Times New Roman" panose="02020603050405020304" pitchFamily="18" charset="0"/>
          </a:endParaRPr>
        </a:p>
      </dsp:txBody>
      <dsp:txXfrm rot="10800000">
        <a:off x="0" y="692419"/>
        <a:ext cx="8136904" cy="454253"/>
      </dsp:txXfrm>
    </dsp:sp>
    <dsp:sp modelId="{B1D465A1-A041-43BC-B398-234737A79908}">
      <dsp:nvSpPr>
        <dsp:cNvPr id="0" name=""/>
        <dsp:cNvSpPr/>
      </dsp:nvSpPr>
      <dsp:spPr>
        <a:xfrm rot="10800000">
          <a:off x="0" y="139"/>
          <a:ext cx="8136904" cy="699098"/>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ro-RO" sz="1800" b="1" i="0"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orect şi conform prevederilor legii</a:t>
          </a:r>
          <a:endParaRPr lang="ro-RO" sz="1800" kern="1200" dirty="0">
            <a:latin typeface="Times New Roman" panose="02020603050405020304" pitchFamily="18" charset="0"/>
            <a:cs typeface="Times New Roman" panose="02020603050405020304" pitchFamily="18" charset="0"/>
          </a:endParaRPr>
        </a:p>
      </dsp:txBody>
      <dsp:txXfrm rot="10800000">
        <a:off x="0" y="139"/>
        <a:ext cx="8136904" cy="4542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D235F-8EF1-48D3-AFCC-3045FA11303E}">
      <dsp:nvSpPr>
        <dsp:cNvPr id="0" name=""/>
        <dsp:cNvSpPr/>
      </dsp:nvSpPr>
      <dsp:spPr>
        <a:xfrm>
          <a:off x="0" y="0"/>
          <a:ext cx="2731947" cy="326646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o-RO" sz="2400" b="1" kern="1200" dirty="0"/>
            <a:t>Statelor membre ale Spațiului Economic European </a:t>
          </a:r>
          <a:endParaRPr lang="ru-RU" sz="2400" b="1" kern="1200" dirty="0"/>
        </a:p>
      </dsp:txBody>
      <dsp:txXfrm>
        <a:off x="0" y="1306584"/>
        <a:ext cx="2731947" cy="1306584"/>
      </dsp:txXfrm>
    </dsp:sp>
    <dsp:sp modelId="{BBF25FD6-820E-4711-9CD0-1F4364307102}">
      <dsp:nvSpPr>
        <dsp:cNvPr id="0" name=""/>
        <dsp:cNvSpPr/>
      </dsp:nvSpPr>
      <dsp:spPr>
        <a:xfrm>
          <a:off x="823864" y="195987"/>
          <a:ext cx="1087731" cy="1087731"/>
        </a:xfrm>
        <a:prstGeom prst="ellipse">
          <a:avLst/>
        </a:prstGeom>
        <a:blipFill rotWithShape="1">
          <a:blip xmlns:r="http://schemas.openxmlformats.org/officeDocument/2006/relationships" r:embed="rId1"/>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8297A97-F948-4197-BA3E-2C997EB3CC9F}">
      <dsp:nvSpPr>
        <dsp:cNvPr id="0" name=""/>
        <dsp:cNvSpPr/>
      </dsp:nvSpPr>
      <dsp:spPr>
        <a:xfrm>
          <a:off x="2815662" y="0"/>
          <a:ext cx="2731947" cy="326646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kern="1200" dirty="0">
              <a:latin typeface="Arial Black" panose="020B0A04020102020204" pitchFamily="34" charset="0"/>
            </a:rPr>
            <a:t>SE PERMITE</a:t>
          </a:r>
          <a:endParaRPr lang="ru-RU" sz="1800" b="1" kern="1200" dirty="0">
            <a:latin typeface="Arial Black" panose="020B0A04020102020204" pitchFamily="34" charset="0"/>
          </a:endParaRPr>
        </a:p>
      </dsp:txBody>
      <dsp:txXfrm>
        <a:off x="2815662" y="1306584"/>
        <a:ext cx="2731947" cy="1306584"/>
      </dsp:txXfrm>
    </dsp:sp>
    <dsp:sp modelId="{3C8D9B9C-08A0-47DB-8D7E-38192C47F22E}">
      <dsp:nvSpPr>
        <dsp:cNvPr id="0" name=""/>
        <dsp:cNvSpPr/>
      </dsp:nvSpPr>
      <dsp:spPr>
        <a:xfrm>
          <a:off x="3637770" y="195987"/>
          <a:ext cx="1087731" cy="1087731"/>
        </a:xfrm>
        <a:prstGeom prst="ellipse">
          <a:avLst/>
        </a:prstGeom>
        <a:blipFill rotWithShape="1">
          <a:blip xmlns:r="http://schemas.openxmlformats.org/officeDocument/2006/relationships" r:embed="rId2"/>
          <a:srcRect/>
          <a:stretch>
            <a:fillRect t="-2000" b="-2000"/>
          </a:stretch>
        </a:blipFill>
        <a:ln>
          <a:noFill/>
        </a:ln>
        <a:effectLst>
          <a:glow rad="101600">
            <a:schemeClr val="accent3">
              <a:satMod val="175000"/>
              <a:alpha val="4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B29D1C7-7AB1-4E3A-8007-2A29C4E6AD27}">
      <dsp:nvSpPr>
        <dsp:cNvPr id="0" name=""/>
        <dsp:cNvSpPr/>
      </dsp:nvSpPr>
      <dsp:spPr>
        <a:xfrm>
          <a:off x="5629568" y="0"/>
          <a:ext cx="2731947" cy="326646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kern="1200" dirty="0"/>
            <a:t>Statelor care asigură un nivel adecvat de protecție (ORDINUL CNPDCP NR. 23 DIN 17.03.2022)</a:t>
          </a:r>
          <a:endParaRPr lang="ru-RU" sz="1800" b="1" kern="1200" dirty="0"/>
        </a:p>
      </dsp:txBody>
      <dsp:txXfrm>
        <a:off x="5629568" y="1306584"/>
        <a:ext cx="2731947" cy="1306584"/>
      </dsp:txXfrm>
    </dsp:sp>
    <dsp:sp modelId="{CC2A8540-5D29-4201-AA27-4C13F2B2843E}">
      <dsp:nvSpPr>
        <dsp:cNvPr id="0" name=""/>
        <dsp:cNvSpPr/>
      </dsp:nvSpPr>
      <dsp:spPr>
        <a:xfrm>
          <a:off x="6451676" y="195987"/>
          <a:ext cx="1087731" cy="1087731"/>
        </a:xfrm>
        <a:prstGeom prst="ellipse">
          <a:avLst/>
        </a:prstGeom>
        <a:blipFill rotWithShape="1">
          <a:blip xmlns:r="http://schemas.openxmlformats.org/officeDocument/2006/relationships" r:embed="rId3"/>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93CE46-18C1-46EB-896E-0B79BE94E5A4}">
      <dsp:nvSpPr>
        <dsp:cNvPr id="0" name=""/>
        <dsp:cNvSpPr/>
      </dsp:nvSpPr>
      <dsp:spPr>
        <a:xfrm>
          <a:off x="334530" y="2613168"/>
          <a:ext cx="7694210" cy="489969"/>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04A6E-7A32-4F0C-A68D-6B47FA462A6D}">
      <dsp:nvSpPr>
        <dsp:cNvPr id="0" name=""/>
        <dsp:cNvSpPr/>
      </dsp:nvSpPr>
      <dsp:spPr>
        <a:xfrm>
          <a:off x="0" y="0"/>
          <a:ext cx="1508980" cy="16152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Consimțămîntul</a:t>
          </a:r>
          <a:endParaRPr lang="ru-RU" sz="1300" kern="1200" dirty="0">
            <a:latin typeface="Times New Roman" panose="02020603050405020304" pitchFamily="18" charset="0"/>
            <a:cs typeface="Times New Roman" panose="02020603050405020304" pitchFamily="18" charset="0"/>
          </a:endParaRPr>
        </a:p>
      </dsp:txBody>
      <dsp:txXfrm>
        <a:off x="0" y="0"/>
        <a:ext cx="1508980" cy="1615235"/>
      </dsp:txXfrm>
    </dsp:sp>
    <dsp:sp modelId="{0CB16C7D-27EE-4A0F-8D6D-272517A75033}">
      <dsp:nvSpPr>
        <dsp:cNvPr id="0" name=""/>
        <dsp:cNvSpPr/>
      </dsp:nvSpPr>
      <dsp:spPr>
        <a:xfrm>
          <a:off x="1800187" y="1"/>
          <a:ext cx="1519694" cy="16152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Contract </a:t>
          </a:r>
          <a:endParaRPr lang="ru-RU" sz="1300" kern="1200" dirty="0">
            <a:latin typeface="Times New Roman" panose="02020603050405020304" pitchFamily="18" charset="0"/>
            <a:cs typeface="Times New Roman" panose="02020603050405020304" pitchFamily="18" charset="0"/>
          </a:endParaRPr>
        </a:p>
      </dsp:txBody>
      <dsp:txXfrm>
        <a:off x="1800187" y="1"/>
        <a:ext cx="1519694" cy="1615235"/>
      </dsp:txXfrm>
    </dsp:sp>
    <dsp:sp modelId="{CBA4DDC1-1540-4CD7-BCBF-7F4AE8FC5278}">
      <dsp:nvSpPr>
        <dsp:cNvPr id="0" name=""/>
        <dsp:cNvSpPr/>
      </dsp:nvSpPr>
      <dsp:spPr>
        <a:xfrm>
          <a:off x="3635203" y="1"/>
          <a:ext cx="1525213" cy="16152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Obligație legală</a:t>
          </a:r>
          <a:endParaRPr lang="ru-RU" sz="1300" kern="1200" dirty="0">
            <a:latin typeface="Times New Roman" panose="02020603050405020304" pitchFamily="18" charset="0"/>
            <a:cs typeface="Times New Roman" panose="02020603050405020304" pitchFamily="18" charset="0"/>
          </a:endParaRPr>
        </a:p>
      </dsp:txBody>
      <dsp:txXfrm>
        <a:off x="3635203" y="1"/>
        <a:ext cx="1525213" cy="1615235"/>
      </dsp:txXfrm>
    </dsp:sp>
    <dsp:sp modelId="{5B146224-0DFB-4C3E-BD83-56089F7F707A}">
      <dsp:nvSpPr>
        <dsp:cNvPr id="0" name=""/>
        <dsp:cNvSpPr/>
      </dsp:nvSpPr>
      <dsp:spPr>
        <a:xfrm>
          <a:off x="0" y="2183767"/>
          <a:ext cx="1826131" cy="16152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Sarcina de interes public sau prerogative de autoritate publică</a:t>
          </a:r>
          <a:endParaRPr lang="ru-RU" sz="1300" kern="1200" dirty="0">
            <a:latin typeface="Times New Roman" panose="02020603050405020304" pitchFamily="18" charset="0"/>
            <a:cs typeface="Times New Roman" panose="02020603050405020304" pitchFamily="18" charset="0"/>
          </a:endParaRPr>
        </a:p>
      </dsp:txBody>
      <dsp:txXfrm>
        <a:off x="0" y="2183767"/>
        <a:ext cx="1826131" cy="1615235"/>
      </dsp:txXfrm>
    </dsp:sp>
    <dsp:sp modelId="{8D50B8C6-6C37-43A2-9E0C-E9D86433D97E}">
      <dsp:nvSpPr>
        <dsp:cNvPr id="0" name=""/>
        <dsp:cNvSpPr/>
      </dsp:nvSpPr>
      <dsp:spPr>
        <a:xfrm>
          <a:off x="5656024" y="0"/>
          <a:ext cx="1433413" cy="161523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Interesul legim</a:t>
          </a:r>
          <a:endParaRPr lang="ru-RU" sz="1300" kern="1200" dirty="0">
            <a:latin typeface="Times New Roman" panose="02020603050405020304" pitchFamily="18" charset="0"/>
            <a:cs typeface="Times New Roman" panose="02020603050405020304" pitchFamily="18" charset="0"/>
          </a:endParaRPr>
        </a:p>
      </dsp:txBody>
      <dsp:txXfrm>
        <a:off x="5656024" y="0"/>
        <a:ext cx="1433413" cy="1615235"/>
      </dsp:txXfrm>
    </dsp:sp>
    <dsp:sp modelId="{2010FD4D-4A89-4D9C-944A-8589DEE2E4E1}">
      <dsp:nvSpPr>
        <dsp:cNvPr id="0" name=""/>
        <dsp:cNvSpPr/>
      </dsp:nvSpPr>
      <dsp:spPr>
        <a:xfrm>
          <a:off x="2304249" y="2160244"/>
          <a:ext cx="1534689" cy="16152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Scop statistic, cercetare științifică/istorică</a:t>
          </a:r>
          <a:endParaRPr lang="ru-RU" sz="1300" kern="1200" dirty="0">
            <a:latin typeface="Times New Roman" panose="02020603050405020304" pitchFamily="18" charset="0"/>
            <a:cs typeface="Times New Roman" panose="02020603050405020304" pitchFamily="18" charset="0"/>
          </a:endParaRPr>
        </a:p>
      </dsp:txBody>
      <dsp:txXfrm>
        <a:off x="2304249" y="2160244"/>
        <a:ext cx="1534689" cy="1615235"/>
      </dsp:txXfrm>
    </dsp:sp>
    <dsp:sp modelId="{84425AC7-0A90-415A-92DA-3B40A4DE6CC2}">
      <dsp:nvSpPr>
        <dsp:cNvPr id="0" name=""/>
        <dsp:cNvSpPr/>
      </dsp:nvSpPr>
      <dsp:spPr>
        <a:xfrm>
          <a:off x="7531528" y="0"/>
          <a:ext cx="1257057" cy="16152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Protejarea </a:t>
          </a:r>
          <a:r>
            <a:rPr lang="ro-RO" sz="1300" kern="1200" dirty="0" err="1">
              <a:latin typeface="Times New Roman" panose="02020603050405020304" pitchFamily="18" charset="0"/>
              <a:cs typeface="Times New Roman" panose="02020603050405020304" pitchFamily="18" charset="0"/>
            </a:rPr>
            <a:t>vieţii</a:t>
          </a:r>
          <a:r>
            <a:rPr lang="ro-RO" sz="1300" kern="1200" dirty="0">
              <a:latin typeface="Times New Roman" panose="02020603050405020304" pitchFamily="18" charset="0"/>
              <a:cs typeface="Times New Roman" panose="02020603050405020304" pitchFamily="18" charset="0"/>
            </a:rPr>
            <a:t>, </a:t>
          </a:r>
          <a:r>
            <a:rPr lang="ro-RO" sz="1300" kern="1200" dirty="0" err="1">
              <a:latin typeface="Times New Roman" panose="02020603050405020304" pitchFamily="18" charset="0"/>
              <a:cs typeface="Times New Roman" panose="02020603050405020304" pitchFamily="18" charset="0"/>
            </a:rPr>
            <a:t>integrităţii</a:t>
          </a:r>
          <a:r>
            <a:rPr lang="ro-RO" sz="1300" kern="1200" dirty="0">
              <a:latin typeface="Times New Roman" panose="02020603050405020304" pitchFamily="18" charset="0"/>
              <a:cs typeface="Times New Roman" panose="02020603050405020304" pitchFamily="18" charset="0"/>
            </a:rPr>
            <a:t> fizice sau a </a:t>
          </a:r>
          <a:r>
            <a:rPr lang="ro-RO" sz="1300" kern="1200" dirty="0" err="1">
              <a:latin typeface="Times New Roman" panose="02020603050405020304" pitchFamily="18" charset="0"/>
              <a:cs typeface="Times New Roman" panose="02020603050405020304" pitchFamily="18" charset="0"/>
            </a:rPr>
            <a:t>sănătăţii</a:t>
          </a:r>
          <a:r>
            <a:rPr lang="ro-RO" sz="1300" kern="1200" dirty="0">
              <a:latin typeface="Times New Roman" panose="02020603050405020304" pitchFamily="18" charset="0"/>
              <a:cs typeface="Times New Roman" panose="02020603050405020304" pitchFamily="18" charset="0"/>
            </a:rPr>
            <a:t> subiectului datelor cu caracter personal</a:t>
          </a:r>
          <a:endParaRPr lang="ru-RU" sz="1300" kern="1200" dirty="0">
            <a:latin typeface="Times New Roman" panose="02020603050405020304" pitchFamily="18" charset="0"/>
            <a:cs typeface="Times New Roman" panose="02020603050405020304" pitchFamily="18" charset="0"/>
          </a:endParaRPr>
        </a:p>
      </dsp:txBody>
      <dsp:txXfrm>
        <a:off x="7531528" y="0"/>
        <a:ext cx="1257057" cy="1615235"/>
      </dsp:txXfrm>
    </dsp:sp>
    <dsp:sp modelId="{678D7878-94DC-4A2D-8689-A33301EDAE9D}">
      <dsp:nvSpPr>
        <dsp:cNvPr id="0" name=""/>
        <dsp:cNvSpPr/>
      </dsp:nvSpPr>
      <dsp:spPr>
        <a:xfrm>
          <a:off x="4320493" y="2160244"/>
          <a:ext cx="1850683" cy="16152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Efectuarea auditului public extern</a:t>
          </a:r>
          <a:endParaRPr lang="ru-RU" sz="1300" kern="1200" dirty="0">
            <a:latin typeface="Times New Roman" panose="02020603050405020304" pitchFamily="18" charset="0"/>
            <a:cs typeface="Times New Roman" panose="02020603050405020304" pitchFamily="18" charset="0"/>
          </a:endParaRPr>
        </a:p>
      </dsp:txBody>
      <dsp:txXfrm>
        <a:off x="4320493" y="2160244"/>
        <a:ext cx="1850683" cy="1615235"/>
      </dsp:txXfrm>
    </dsp:sp>
    <dsp:sp modelId="{9127E094-CED3-482E-B267-A9DC71480F76}">
      <dsp:nvSpPr>
        <dsp:cNvPr id="0" name=""/>
        <dsp:cNvSpPr/>
      </dsp:nvSpPr>
      <dsp:spPr>
        <a:xfrm>
          <a:off x="6576816" y="2160244"/>
          <a:ext cx="2002488" cy="16152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imes New Roman" panose="02020603050405020304" pitchFamily="18" charset="0"/>
              <a:cs typeface="Times New Roman" panose="02020603050405020304" pitchFamily="18" charset="0"/>
            </a:rPr>
            <a:t>Schimbul de date în condițiile legislației în vigoare cu privire la schimbul de date și interoperabilitate</a:t>
          </a:r>
          <a:endParaRPr lang="ru-RU" sz="1300" kern="1200" dirty="0">
            <a:latin typeface="Times New Roman" panose="02020603050405020304" pitchFamily="18" charset="0"/>
            <a:cs typeface="Times New Roman" panose="02020603050405020304" pitchFamily="18" charset="0"/>
          </a:endParaRPr>
        </a:p>
      </dsp:txBody>
      <dsp:txXfrm>
        <a:off x="6576816" y="2160244"/>
        <a:ext cx="2002488" cy="1615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04A6E-7A32-4F0C-A68D-6B47FA462A6D}">
      <dsp:nvSpPr>
        <dsp:cNvPr id="0" name=""/>
        <dsp:cNvSpPr/>
      </dsp:nvSpPr>
      <dsp:spPr>
        <a:xfrm>
          <a:off x="2809" y="181273"/>
          <a:ext cx="1877706" cy="1435007"/>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dirty="0">
              <a:solidFill>
                <a:sysClr val="window" lastClr="FFFFFF"/>
              </a:solidFill>
              <a:latin typeface="Times New Roman" panose="02020603050405020304" pitchFamily="18" charset="0"/>
              <a:ea typeface="+mn-ea"/>
              <a:cs typeface="Times New Roman" panose="02020603050405020304" pitchFamily="18" charset="0"/>
            </a:rPr>
            <a:t>Consimțămîntul</a:t>
          </a:r>
          <a:endParaRPr lang="ru-RU" sz="1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809" y="181273"/>
        <a:ext cx="1877706" cy="1435007"/>
      </dsp:txXfrm>
    </dsp:sp>
    <dsp:sp modelId="{0CB16C7D-27EE-4A0F-8D6D-272517A75033}">
      <dsp:nvSpPr>
        <dsp:cNvPr id="0" name=""/>
        <dsp:cNvSpPr/>
      </dsp:nvSpPr>
      <dsp:spPr>
        <a:xfrm>
          <a:off x="2119684" y="181273"/>
          <a:ext cx="2391678" cy="1435007"/>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O</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bligaţii</a:t>
          </a:r>
          <a:r>
            <a:rPr lang="en-US" sz="1400" b="0" i="0" kern="1200" dirty="0">
              <a:solidFill>
                <a:sysClr val="window" lastClr="FFFFFF"/>
              </a:solidFill>
              <a:latin typeface="Times New Roman" panose="02020603050405020304" pitchFamily="18" charset="0"/>
              <a:ea typeface="+mn-ea"/>
              <a:cs typeface="Times New Roman" panose="02020603050405020304" pitchFamily="18" charset="0"/>
            </a:rPr>
            <a:t>/</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drepturi</a:t>
          </a:r>
          <a:r>
            <a:rPr lang="en-US" sz="1400" b="0" i="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specifice</a:t>
          </a:r>
          <a:r>
            <a:rPr lang="en-US" sz="1400" b="0" i="0" kern="1200" dirty="0">
              <a:solidFill>
                <a:sysClr val="window" lastClr="FFFFFF"/>
              </a:solidFill>
              <a:latin typeface="Times New Roman" panose="02020603050405020304" pitchFamily="18" charset="0"/>
              <a:ea typeface="+mn-ea"/>
              <a:cs typeface="Times New Roman" panose="02020603050405020304" pitchFamily="18" charset="0"/>
            </a:rPr>
            <a:t> ale </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operatorului</a:t>
          </a:r>
          <a:r>
            <a:rPr lang="en-US" sz="1400" b="0" i="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în</a:t>
          </a:r>
          <a:r>
            <a:rPr lang="en-US" sz="1400" b="0" i="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domeniul</a:t>
          </a:r>
          <a:r>
            <a:rPr lang="en-US" sz="1400" b="0" i="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dreptului</a:t>
          </a:r>
          <a:r>
            <a:rPr lang="en-US" sz="1400" b="0" i="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1400" b="0" i="0" kern="1200" dirty="0" err="1">
              <a:solidFill>
                <a:sysClr val="window" lastClr="FFFFFF"/>
              </a:solidFill>
              <a:latin typeface="Times New Roman" panose="02020603050405020304" pitchFamily="18" charset="0"/>
              <a:ea typeface="+mn-ea"/>
              <a:cs typeface="Times New Roman" panose="02020603050405020304" pitchFamily="18" charset="0"/>
            </a:rPr>
            <a:t>muncii</a:t>
          </a:r>
          <a:endParaRPr lang="ru-RU" sz="1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119684" y="181273"/>
        <a:ext cx="2391678" cy="1435007"/>
      </dsp:txXfrm>
    </dsp:sp>
    <dsp:sp modelId="{CBA4DDC1-1540-4CD7-BCBF-7F4AE8FC5278}">
      <dsp:nvSpPr>
        <dsp:cNvPr id="0" name=""/>
        <dsp:cNvSpPr/>
      </dsp:nvSpPr>
      <dsp:spPr>
        <a:xfrm>
          <a:off x="4750530" y="181273"/>
          <a:ext cx="3520574" cy="1435007"/>
        </a:xfrm>
        <a:prstGeom prst="rect">
          <a:avLst/>
        </a:prstGeom>
        <a:solidFill>
          <a:srgbClr val="728653">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Prelucrarea este necesară pentru protecţia </a:t>
          </a:r>
          <a:r>
            <a:rPr lang="ro-RO" sz="1400" b="0" i="0" kern="1200" dirty="0" err="1">
              <a:solidFill>
                <a:sysClr val="window" lastClr="FFFFFF"/>
              </a:solidFill>
              <a:latin typeface="Times New Roman" panose="02020603050405020304" pitchFamily="18" charset="0"/>
              <a:ea typeface="+mn-ea"/>
              <a:cs typeface="Times New Roman" panose="02020603050405020304" pitchFamily="18" charset="0"/>
            </a:rPr>
            <a:t>vieţii</a:t>
          </a: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 </a:t>
          </a:r>
          <a:r>
            <a:rPr lang="ro-RO" sz="1400" b="0" i="0" kern="1200" dirty="0" err="1">
              <a:solidFill>
                <a:sysClr val="window" lastClr="FFFFFF"/>
              </a:solidFill>
              <a:latin typeface="Times New Roman" panose="02020603050405020304" pitchFamily="18" charset="0"/>
              <a:ea typeface="+mn-ea"/>
              <a:cs typeface="Times New Roman" panose="02020603050405020304" pitchFamily="18" charset="0"/>
            </a:rPr>
            <a:t>integrităţii</a:t>
          </a: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 fizice sau a </a:t>
          </a:r>
          <a:r>
            <a:rPr lang="ro-RO" sz="1400" b="0" i="0" kern="1200" dirty="0" err="1">
              <a:solidFill>
                <a:sysClr val="window" lastClr="FFFFFF"/>
              </a:solidFill>
              <a:latin typeface="Times New Roman" panose="02020603050405020304" pitchFamily="18" charset="0"/>
              <a:ea typeface="+mn-ea"/>
              <a:cs typeface="Times New Roman" panose="02020603050405020304" pitchFamily="18" charset="0"/>
            </a:rPr>
            <a:t>sănătăţii</a:t>
          </a: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 subiectului datelor cu caracter</a:t>
          </a:r>
          <a:endParaRPr lang="ru-RU" sz="1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750530" y="181273"/>
        <a:ext cx="3520574" cy="1435007"/>
      </dsp:txXfrm>
    </dsp:sp>
    <dsp:sp modelId="{25E994BF-412C-45B5-9FC1-13476EBB9950}">
      <dsp:nvSpPr>
        <dsp:cNvPr id="0" name=""/>
        <dsp:cNvSpPr/>
      </dsp:nvSpPr>
      <dsp:spPr>
        <a:xfrm>
          <a:off x="901494" y="1855448"/>
          <a:ext cx="3840079" cy="1435007"/>
        </a:xfrm>
        <a:prstGeom prst="rect">
          <a:avLst/>
        </a:prstGeom>
        <a:solidFill>
          <a:srgbClr val="92AA4C">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dirty="0">
              <a:solidFill>
                <a:sysClr val="window" lastClr="FFFFFF"/>
              </a:solidFill>
              <a:latin typeface="Times New Roman" panose="02020603050405020304" pitchFamily="18" charset="0"/>
              <a:ea typeface="+mn-ea"/>
              <a:cs typeface="Times New Roman" panose="02020603050405020304" pitchFamily="18" charset="0"/>
            </a:rPr>
            <a:t>Prelucrarea este efectuată în contextul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activităţilor</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legitime de către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asociaţii</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obşteşti</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partide şi alte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organizaţii</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social-politice, de către sindicate,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asociaţii</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de patronat,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organizaţii</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filozofice sau religioase,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organizaţii</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cooperatiste necomerciale, cu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condiţia</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ca prelucrarea să se refere numai la membrii acestora sau la persoanele cu care acestea au contacte permanente în legătură cu scopurile lor </a:t>
          </a:r>
          <a:endParaRPr lang="ru-RU" sz="1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901494" y="1855448"/>
        <a:ext cx="3840079" cy="1435007"/>
      </dsp:txXfrm>
    </dsp:sp>
    <dsp:sp modelId="{8D50B8C6-6C37-43A2-9E0C-E9D86433D97E}">
      <dsp:nvSpPr>
        <dsp:cNvPr id="0" name=""/>
        <dsp:cNvSpPr/>
      </dsp:nvSpPr>
      <dsp:spPr>
        <a:xfrm>
          <a:off x="4980741" y="1855448"/>
          <a:ext cx="2391678" cy="1435007"/>
        </a:xfrm>
        <a:prstGeom prst="rect">
          <a:avLst/>
        </a:prstGeom>
        <a:solidFill>
          <a:srgbClr val="6AAC91">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Prelucrarea se referă la date făcute publice în mod voluntar şi manifest de către subiectul datelor cu caracter personal</a:t>
          </a:r>
          <a:endParaRPr lang="ru-RU" sz="1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980741" y="1855448"/>
        <a:ext cx="2391678" cy="1435007"/>
      </dsp:txXfrm>
    </dsp:sp>
    <dsp:sp modelId="{2010FD4D-4A89-4D9C-944A-8589DEE2E4E1}">
      <dsp:nvSpPr>
        <dsp:cNvPr id="0" name=""/>
        <dsp:cNvSpPr/>
      </dsp:nvSpPr>
      <dsp:spPr>
        <a:xfrm>
          <a:off x="1012851" y="3529623"/>
          <a:ext cx="2391678" cy="1435007"/>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dirty="0">
              <a:solidFill>
                <a:sysClr val="window" lastClr="FFFFFF"/>
              </a:solidFill>
              <a:latin typeface="Times New Roman" panose="02020603050405020304" pitchFamily="18" charset="0"/>
              <a:ea typeface="+mn-ea"/>
              <a:cs typeface="Times New Roman" panose="02020603050405020304" pitchFamily="18" charset="0"/>
            </a:rPr>
            <a:t>Prelucrarea este necesară pentru constatarea, exercitarea sau apărarea unui drept în </a:t>
          </a:r>
          <a:r>
            <a:rPr lang="ro-RO" sz="1400" kern="1200" dirty="0" err="1">
              <a:solidFill>
                <a:sysClr val="window" lastClr="FFFFFF"/>
              </a:solidFill>
              <a:latin typeface="Times New Roman" panose="02020603050405020304" pitchFamily="18" charset="0"/>
              <a:ea typeface="+mn-ea"/>
              <a:cs typeface="Times New Roman" panose="02020603050405020304" pitchFamily="18" charset="0"/>
            </a:rPr>
            <a:t>justiţie</a:t>
          </a:r>
          <a:r>
            <a:rPr lang="ro-RO" sz="1400" kern="1200" dirty="0">
              <a:solidFill>
                <a:sysClr val="window" lastClr="FFFFFF"/>
              </a:solidFill>
              <a:latin typeface="Times New Roman" panose="02020603050405020304" pitchFamily="18" charset="0"/>
              <a:ea typeface="+mn-ea"/>
              <a:cs typeface="Times New Roman" panose="02020603050405020304" pitchFamily="18" charset="0"/>
            </a:rPr>
            <a:t> al subiectului datelor cu caracter personal</a:t>
          </a:r>
          <a:endParaRPr lang="ru-RU" sz="1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012851" y="3529623"/>
        <a:ext cx="2391678" cy="1435007"/>
      </dsp:txXfrm>
    </dsp:sp>
    <dsp:sp modelId="{C6E7A9C5-0864-48F6-9761-A92E8A22B501}">
      <dsp:nvSpPr>
        <dsp:cNvPr id="0" name=""/>
        <dsp:cNvSpPr/>
      </dsp:nvSpPr>
      <dsp:spPr>
        <a:xfrm>
          <a:off x="3643697" y="3529623"/>
          <a:ext cx="3617365" cy="1435007"/>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Prelucrarea este necesară în scopul asigurării </a:t>
          </a:r>
          <a:r>
            <a:rPr lang="ro-RO" sz="1400" b="0" i="0" kern="1200" dirty="0" err="1">
              <a:solidFill>
                <a:sysClr val="window" lastClr="FFFFFF"/>
              </a:solidFill>
              <a:latin typeface="Times New Roman" panose="02020603050405020304" pitchFamily="18" charset="0"/>
              <a:ea typeface="+mn-ea"/>
              <a:cs typeface="Times New Roman" panose="02020603050405020304" pitchFamily="18" charset="0"/>
            </a:rPr>
            <a:t>securităţii</a:t>
          </a:r>
          <a:r>
            <a:rPr lang="ro-RO" sz="1400" b="0" i="0" kern="1200" dirty="0">
              <a:solidFill>
                <a:sysClr val="window" lastClr="FFFFFF"/>
              </a:solidFill>
              <a:latin typeface="Times New Roman" panose="02020603050405020304" pitchFamily="18" charset="0"/>
              <a:ea typeface="+mn-ea"/>
              <a:cs typeface="Times New Roman" panose="02020603050405020304" pitchFamily="18" charset="0"/>
            </a:rPr>
            <a:t> statului, al reducerii riscului de declanșare sau în cazul declanșării urgențelor de sănătate publică</a:t>
          </a:r>
          <a:endParaRPr lang="ru-RU" sz="1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643697" y="3529623"/>
        <a:ext cx="3617365" cy="1435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0BD63-46E1-4776-B36D-D74C10FBE91A}">
      <dsp:nvSpPr>
        <dsp:cNvPr id="0" name=""/>
        <dsp:cNvSpPr/>
      </dsp:nvSpPr>
      <dsp:spPr>
        <a:xfrm rot="3371469">
          <a:off x="1381824" y="3564243"/>
          <a:ext cx="1455325" cy="40693"/>
        </a:xfrm>
        <a:custGeom>
          <a:avLst/>
          <a:gdLst/>
          <a:ahLst/>
          <a:cxnLst/>
          <a:rect l="0" t="0" r="0" b="0"/>
          <a:pathLst>
            <a:path>
              <a:moveTo>
                <a:pt x="0" y="20346"/>
              </a:moveTo>
              <a:lnTo>
                <a:pt x="1455325"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4DD2A6-0365-411C-A06B-9F39ED71E650}">
      <dsp:nvSpPr>
        <dsp:cNvPr id="0" name=""/>
        <dsp:cNvSpPr/>
      </dsp:nvSpPr>
      <dsp:spPr>
        <a:xfrm rot="1380813">
          <a:off x="1815850" y="2932344"/>
          <a:ext cx="1319174" cy="40693"/>
        </a:xfrm>
        <a:custGeom>
          <a:avLst/>
          <a:gdLst/>
          <a:ahLst/>
          <a:cxnLst/>
          <a:rect l="0" t="0" r="0" b="0"/>
          <a:pathLst>
            <a:path>
              <a:moveTo>
                <a:pt x="0" y="20346"/>
              </a:moveTo>
              <a:lnTo>
                <a:pt x="1319174"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5BAB3C-2B3F-4469-B16F-272BE9468541}">
      <dsp:nvSpPr>
        <dsp:cNvPr id="0" name=""/>
        <dsp:cNvSpPr/>
      </dsp:nvSpPr>
      <dsp:spPr>
        <a:xfrm rot="21214131">
          <a:off x="1864584" y="2341104"/>
          <a:ext cx="1195448" cy="40693"/>
        </a:xfrm>
        <a:custGeom>
          <a:avLst/>
          <a:gdLst/>
          <a:ahLst/>
          <a:cxnLst/>
          <a:rect l="0" t="0" r="0" b="0"/>
          <a:pathLst>
            <a:path>
              <a:moveTo>
                <a:pt x="0" y="20346"/>
              </a:moveTo>
              <a:lnTo>
                <a:pt x="1195448"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9E8F71-E022-41A1-BB0A-97DE3E7DFD8C}">
      <dsp:nvSpPr>
        <dsp:cNvPr id="0" name=""/>
        <dsp:cNvSpPr/>
      </dsp:nvSpPr>
      <dsp:spPr>
        <a:xfrm rot="19313876">
          <a:off x="1751622" y="1737211"/>
          <a:ext cx="1095545" cy="40693"/>
        </a:xfrm>
        <a:custGeom>
          <a:avLst/>
          <a:gdLst/>
          <a:ahLst/>
          <a:cxnLst/>
          <a:rect l="0" t="0" r="0" b="0"/>
          <a:pathLst>
            <a:path>
              <a:moveTo>
                <a:pt x="0" y="20346"/>
              </a:moveTo>
              <a:lnTo>
                <a:pt x="1095545"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F8B574-4462-43B5-BDE4-4714FA044B10}">
      <dsp:nvSpPr>
        <dsp:cNvPr id="0" name=""/>
        <dsp:cNvSpPr/>
      </dsp:nvSpPr>
      <dsp:spPr>
        <a:xfrm rot="17549170">
          <a:off x="1186474" y="1382675"/>
          <a:ext cx="1267470" cy="40693"/>
        </a:xfrm>
        <a:custGeom>
          <a:avLst/>
          <a:gdLst/>
          <a:ahLst/>
          <a:cxnLst/>
          <a:rect l="0" t="0" r="0" b="0"/>
          <a:pathLst>
            <a:path>
              <a:moveTo>
                <a:pt x="0" y="20346"/>
              </a:moveTo>
              <a:lnTo>
                <a:pt x="1267470"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D3BD5F-0828-4610-81CA-314ED83DEF9E}">
      <dsp:nvSpPr>
        <dsp:cNvPr id="0" name=""/>
        <dsp:cNvSpPr/>
      </dsp:nvSpPr>
      <dsp:spPr>
        <a:xfrm>
          <a:off x="792088" y="2081562"/>
          <a:ext cx="746906" cy="757982"/>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33947A-0DD7-44E3-A3B8-53424563277D}">
      <dsp:nvSpPr>
        <dsp:cNvPr id="0" name=""/>
        <dsp:cNvSpPr/>
      </dsp:nvSpPr>
      <dsp:spPr>
        <a:xfrm>
          <a:off x="1800204" y="0"/>
          <a:ext cx="849771" cy="849771"/>
        </a:xfrm>
        <a:prstGeom prst="ellipse">
          <a:avLst/>
        </a:prstGeom>
        <a:gradFill rotWithShape="0">
          <a:gsLst>
            <a:gs pos="0">
              <a:schemeClr val="accent3">
                <a:shade val="50000"/>
                <a:hueOff val="89185"/>
                <a:satOff val="-1423"/>
                <a:lumOff val="13702"/>
                <a:alphaOff val="0"/>
                <a:shade val="51000"/>
                <a:satMod val="130000"/>
              </a:schemeClr>
            </a:gs>
            <a:gs pos="80000">
              <a:schemeClr val="accent3">
                <a:shade val="50000"/>
                <a:hueOff val="89185"/>
                <a:satOff val="-1423"/>
                <a:lumOff val="13702"/>
                <a:alphaOff val="0"/>
                <a:shade val="93000"/>
                <a:satMod val="130000"/>
              </a:schemeClr>
            </a:gs>
            <a:gs pos="100000">
              <a:schemeClr val="accent3">
                <a:shade val="50000"/>
                <a:hueOff val="89185"/>
                <a:satOff val="-1423"/>
                <a:lumOff val="137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Times New Roman" panose="02020603050405020304" pitchFamily="18" charset="0"/>
              <a:cs typeface="Times New Roman" panose="02020603050405020304" pitchFamily="18" charset="0"/>
            </a:rPr>
            <a:t>De a fi informat (art.12)</a:t>
          </a:r>
        </a:p>
      </dsp:txBody>
      <dsp:txXfrm>
        <a:off x="1924650" y="124446"/>
        <a:ext cx="600879" cy="600879"/>
      </dsp:txXfrm>
    </dsp:sp>
    <dsp:sp modelId="{FC78C543-B3D2-4F92-A5F0-8C14CDBA4CFA}">
      <dsp:nvSpPr>
        <dsp:cNvPr id="0" name=""/>
        <dsp:cNvSpPr/>
      </dsp:nvSpPr>
      <dsp:spPr>
        <a:xfrm>
          <a:off x="2639906" y="732479"/>
          <a:ext cx="849771" cy="849771"/>
        </a:xfrm>
        <a:prstGeom prst="ellipse">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Times New Roman" panose="02020603050405020304" pitchFamily="18" charset="0"/>
              <a:cs typeface="Times New Roman" panose="02020603050405020304" pitchFamily="18" charset="0"/>
            </a:rPr>
            <a:t>De acces (art.13)</a:t>
          </a:r>
        </a:p>
      </dsp:txBody>
      <dsp:txXfrm>
        <a:off x="2764352" y="856925"/>
        <a:ext cx="600879" cy="600879"/>
      </dsp:txXfrm>
    </dsp:sp>
    <dsp:sp modelId="{D0AE596A-DEC6-4EFE-96A2-71FDDA3A107A}">
      <dsp:nvSpPr>
        <dsp:cNvPr id="0" name=""/>
        <dsp:cNvSpPr/>
      </dsp:nvSpPr>
      <dsp:spPr>
        <a:xfrm>
          <a:off x="3053597" y="1822023"/>
          <a:ext cx="849771" cy="849771"/>
        </a:xfrm>
        <a:prstGeom prst="ellipse">
          <a:avLst/>
        </a:prstGeom>
        <a:gradFill rotWithShape="0">
          <a:gsLst>
            <a:gs pos="0">
              <a:schemeClr val="accent3">
                <a:shade val="50000"/>
                <a:hueOff val="267556"/>
                <a:satOff val="-4269"/>
                <a:lumOff val="41107"/>
                <a:alphaOff val="0"/>
                <a:shade val="51000"/>
                <a:satMod val="130000"/>
              </a:schemeClr>
            </a:gs>
            <a:gs pos="80000">
              <a:schemeClr val="accent3">
                <a:shade val="50000"/>
                <a:hueOff val="267556"/>
                <a:satOff val="-4269"/>
                <a:lumOff val="41107"/>
                <a:alphaOff val="0"/>
                <a:shade val="93000"/>
                <a:satMod val="130000"/>
              </a:schemeClr>
            </a:gs>
            <a:gs pos="100000">
              <a:schemeClr val="accent3">
                <a:shade val="50000"/>
                <a:hueOff val="267556"/>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Times New Roman" panose="02020603050405020304" pitchFamily="18" charset="0"/>
              <a:cs typeface="Times New Roman" panose="02020603050405020304" pitchFamily="18" charset="0"/>
            </a:rPr>
            <a:t>De </a:t>
          </a:r>
          <a:r>
            <a:rPr lang="ro-RO" sz="1200" b="1" kern="1200" dirty="0" err="1">
              <a:solidFill>
                <a:schemeClr val="tx1"/>
              </a:solidFill>
              <a:latin typeface="Times New Roman" panose="02020603050405020304" pitchFamily="18" charset="0"/>
              <a:cs typeface="Times New Roman" panose="02020603050405020304" pitchFamily="18" charset="0"/>
            </a:rPr>
            <a:t>interven</a:t>
          </a:r>
          <a:r>
            <a:rPr lang="ro-RO" sz="1200" b="1" kern="1200" dirty="0">
              <a:solidFill>
                <a:schemeClr val="tx1"/>
              </a:solidFill>
              <a:latin typeface="Times New Roman" panose="02020603050405020304" pitchFamily="18" charset="0"/>
              <a:cs typeface="Times New Roman" panose="02020603050405020304" pitchFamily="18" charset="0"/>
            </a:rPr>
            <a:t>-ție (art.14)</a:t>
          </a:r>
        </a:p>
      </dsp:txBody>
      <dsp:txXfrm>
        <a:off x="3178043" y="1946469"/>
        <a:ext cx="600879" cy="600879"/>
      </dsp:txXfrm>
    </dsp:sp>
    <dsp:sp modelId="{087A5C22-E587-4D3E-9629-DCB4AB290A36}">
      <dsp:nvSpPr>
        <dsp:cNvPr id="0" name=""/>
        <dsp:cNvSpPr/>
      </dsp:nvSpPr>
      <dsp:spPr>
        <a:xfrm>
          <a:off x="3048714" y="2951778"/>
          <a:ext cx="849771" cy="849771"/>
        </a:xfrm>
        <a:prstGeom prst="ellipse">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Times New Roman" panose="02020603050405020304" pitchFamily="18" charset="0"/>
              <a:cs typeface="Times New Roman" panose="02020603050405020304" pitchFamily="18" charset="0"/>
            </a:rPr>
            <a:t>De opoziție (art.16)</a:t>
          </a:r>
        </a:p>
      </dsp:txBody>
      <dsp:txXfrm>
        <a:off x="3173160" y="3076224"/>
        <a:ext cx="600879" cy="600879"/>
      </dsp:txXfrm>
    </dsp:sp>
    <dsp:sp modelId="{F7A85F51-6B78-4E8E-8F3D-E705F9BA7845}">
      <dsp:nvSpPr>
        <dsp:cNvPr id="0" name=""/>
        <dsp:cNvSpPr/>
      </dsp:nvSpPr>
      <dsp:spPr>
        <a:xfrm>
          <a:off x="2325907" y="4117355"/>
          <a:ext cx="849771" cy="849771"/>
        </a:xfrm>
        <a:prstGeom prst="ellipse">
          <a:avLst/>
        </a:prstGeom>
        <a:gradFill rotWithShape="0">
          <a:gsLst>
            <a:gs pos="0">
              <a:schemeClr val="accent3">
                <a:shade val="50000"/>
                <a:hueOff val="89185"/>
                <a:satOff val="-1423"/>
                <a:lumOff val="13702"/>
                <a:alphaOff val="0"/>
                <a:shade val="51000"/>
                <a:satMod val="130000"/>
              </a:schemeClr>
            </a:gs>
            <a:gs pos="80000">
              <a:schemeClr val="accent3">
                <a:shade val="50000"/>
                <a:hueOff val="89185"/>
                <a:satOff val="-1423"/>
                <a:lumOff val="13702"/>
                <a:alphaOff val="0"/>
                <a:shade val="93000"/>
                <a:satMod val="130000"/>
              </a:schemeClr>
            </a:gs>
            <a:gs pos="100000">
              <a:schemeClr val="accent3">
                <a:shade val="50000"/>
                <a:hueOff val="89185"/>
                <a:satOff val="-1423"/>
                <a:lumOff val="137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solidFill>
                <a:schemeClr val="tx1"/>
              </a:solidFill>
              <a:latin typeface="Times New Roman" panose="02020603050405020304" pitchFamily="18" charset="0"/>
              <a:cs typeface="Times New Roman" panose="02020603050405020304" pitchFamily="18" charset="0"/>
            </a:rPr>
            <a:t>De a nu fi supus unei decizii </a:t>
          </a:r>
          <a:r>
            <a:rPr lang="ro-RO" sz="1000" b="1" kern="1200" dirty="0" err="1">
              <a:solidFill>
                <a:schemeClr val="tx1"/>
              </a:solidFill>
              <a:latin typeface="Times New Roman" panose="02020603050405020304" pitchFamily="18" charset="0"/>
              <a:cs typeface="Times New Roman" panose="02020603050405020304" pitchFamily="18" charset="0"/>
            </a:rPr>
            <a:t>individua</a:t>
          </a:r>
          <a:r>
            <a:rPr lang="ro-RO" sz="1000" b="1" kern="1200" dirty="0">
              <a:solidFill>
                <a:schemeClr val="tx1"/>
              </a:solidFill>
              <a:latin typeface="Times New Roman" panose="02020603050405020304" pitchFamily="18" charset="0"/>
              <a:cs typeface="Times New Roman" panose="02020603050405020304" pitchFamily="18" charset="0"/>
            </a:rPr>
            <a:t>-le (art.17)</a:t>
          </a:r>
        </a:p>
      </dsp:txBody>
      <dsp:txXfrm>
        <a:off x="2450353" y="4241801"/>
        <a:ext cx="600879" cy="600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5900B-FE8C-4A88-AAD9-93ECDAF0043B}">
      <dsp:nvSpPr>
        <dsp:cNvPr id="0" name=""/>
        <dsp:cNvSpPr/>
      </dsp:nvSpPr>
      <dsp:spPr>
        <a:xfrm>
          <a:off x="949" y="0"/>
          <a:ext cx="1942317" cy="648072"/>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ro-RO" sz="1600" b="1" kern="1200" dirty="0">
              <a:latin typeface="Times New Roman" panose="02020603050405020304" pitchFamily="18" charset="0"/>
              <a:cs typeface="Times New Roman" panose="02020603050405020304" pitchFamily="18" charset="0"/>
            </a:rPr>
            <a:t>Acces la justiție </a:t>
          </a:r>
          <a:r>
            <a:rPr lang="ro-RO" sz="1600" b="1" kern="1200">
              <a:latin typeface="Times New Roman" panose="02020603050405020304" pitchFamily="18" charset="0"/>
              <a:cs typeface="Times New Roman" panose="02020603050405020304" pitchFamily="18" charset="0"/>
            </a:rPr>
            <a:t>(art.18)</a:t>
          </a:r>
          <a:endParaRPr lang="ro-RO" sz="1600" b="1" kern="1200" dirty="0">
            <a:latin typeface="Times New Roman" panose="02020603050405020304" pitchFamily="18" charset="0"/>
            <a:cs typeface="Times New Roman" panose="02020603050405020304" pitchFamily="18" charset="0"/>
          </a:endParaRPr>
        </a:p>
      </dsp:txBody>
      <dsp:txXfrm>
        <a:off x="324985" y="0"/>
        <a:ext cx="1294245" cy="6480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13FE-E7D7-4AC1-9FF6-0E39CDEEF507}">
      <dsp:nvSpPr>
        <dsp:cNvPr id="0" name=""/>
        <dsp:cNvSpPr/>
      </dsp:nvSpPr>
      <dsp:spPr>
        <a:xfrm>
          <a:off x="1627" y="0"/>
          <a:ext cx="2532606" cy="2781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b="1" kern="1200" dirty="0">
              <a:latin typeface="Verdana" panose="020B0604030504040204" pitchFamily="34" charset="0"/>
              <a:ea typeface="Verdana" panose="020B0604030504040204" pitchFamily="34" charset="0"/>
            </a:rPr>
            <a:t>Operator</a:t>
          </a:r>
          <a:endParaRPr lang="en-US" sz="1900" b="1" kern="1200" dirty="0">
            <a:latin typeface="Verdana" panose="020B0604030504040204" pitchFamily="34" charset="0"/>
            <a:ea typeface="Verdana" panose="020B0604030504040204" pitchFamily="34" charset="0"/>
          </a:endParaRPr>
        </a:p>
      </dsp:txBody>
      <dsp:txXfrm>
        <a:off x="1627" y="1112629"/>
        <a:ext cx="2532606" cy="1112629"/>
      </dsp:txXfrm>
    </dsp:sp>
    <dsp:sp modelId="{31BE9D13-EE84-49C3-A53B-50DA27F1FAA1}">
      <dsp:nvSpPr>
        <dsp:cNvPr id="0" name=""/>
        <dsp:cNvSpPr/>
      </dsp:nvSpPr>
      <dsp:spPr>
        <a:xfrm>
          <a:off x="695523" y="140676"/>
          <a:ext cx="1158283" cy="9652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1E052-9216-4269-BC5F-7B30712D4522}">
      <dsp:nvSpPr>
        <dsp:cNvPr id="0" name=""/>
        <dsp:cNvSpPr/>
      </dsp:nvSpPr>
      <dsp:spPr>
        <a:xfrm>
          <a:off x="2610213" y="0"/>
          <a:ext cx="2532606" cy="2781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b="1" kern="1200" dirty="0">
              <a:latin typeface="Verdana" panose="020B0604030504040204" pitchFamily="34" charset="0"/>
              <a:ea typeface="Verdana" panose="020B0604030504040204" pitchFamily="34" charset="0"/>
            </a:rPr>
            <a:t>Persoană împuternicită</a:t>
          </a:r>
          <a:endParaRPr lang="en-US" sz="1900" b="1" kern="1200" dirty="0">
            <a:latin typeface="Verdana" panose="020B0604030504040204" pitchFamily="34" charset="0"/>
            <a:ea typeface="Verdana" panose="020B0604030504040204" pitchFamily="34" charset="0"/>
          </a:endParaRPr>
        </a:p>
      </dsp:txBody>
      <dsp:txXfrm>
        <a:off x="2610213" y="1112629"/>
        <a:ext cx="2532606" cy="1112629"/>
      </dsp:txXfrm>
    </dsp:sp>
    <dsp:sp modelId="{ABD089A9-B02D-477E-893E-519A4CF5784C}">
      <dsp:nvSpPr>
        <dsp:cNvPr id="0" name=""/>
        <dsp:cNvSpPr/>
      </dsp:nvSpPr>
      <dsp:spPr>
        <a:xfrm>
          <a:off x="3297374" y="147410"/>
          <a:ext cx="1158283" cy="9652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EC6D6-4A46-457F-BE67-9321B2F3C85F}">
      <dsp:nvSpPr>
        <dsp:cNvPr id="0" name=""/>
        <dsp:cNvSpPr/>
      </dsp:nvSpPr>
      <dsp:spPr>
        <a:xfrm>
          <a:off x="5218798" y="0"/>
          <a:ext cx="2532606" cy="2781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b="1" kern="1200" dirty="0">
              <a:latin typeface="Verdana" panose="020B0604030504040204" pitchFamily="34" charset="0"/>
              <a:ea typeface="Verdana" panose="020B0604030504040204" pitchFamily="34" charset="0"/>
            </a:rPr>
            <a:t>Responsabil cu protecția datelor</a:t>
          </a:r>
          <a:endParaRPr lang="en-US" sz="1900" b="1" kern="1200" dirty="0">
            <a:latin typeface="Verdana" panose="020B0604030504040204" pitchFamily="34" charset="0"/>
            <a:ea typeface="Verdana" panose="020B0604030504040204" pitchFamily="34" charset="0"/>
          </a:endParaRPr>
        </a:p>
      </dsp:txBody>
      <dsp:txXfrm>
        <a:off x="5218798" y="1112629"/>
        <a:ext cx="2532606" cy="1112629"/>
      </dsp:txXfrm>
    </dsp:sp>
    <dsp:sp modelId="{763123B7-55F5-4F7F-9266-239785F3BEC2}">
      <dsp:nvSpPr>
        <dsp:cNvPr id="0" name=""/>
        <dsp:cNvSpPr/>
      </dsp:nvSpPr>
      <dsp:spPr>
        <a:xfrm>
          <a:off x="5978352" y="147410"/>
          <a:ext cx="1013499" cy="9652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93435-391F-4803-9616-1D810D6EFE3C}">
      <dsp:nvSpPr>
        <dsp:cNvPr id="0" name=""/>
        <dsp:cNvSpPr/>
      </dsp:nvSpPr>
      <dsp:spPr>
        <a:xfrm>
          <a:off x="310121" y="2225258"/>
          <a:ext cx="7132790" cy="41723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4B9DC-0F32-4D6A-B30E-1C6400E89210}">
      <dsp:nvSpPr>
        <dsp:cNvPr id="0" name=""/>
        <dsp:cNvSpPr/>
      </dsp:nvSpPr>
      <dsp:spPr>
        <a:xfrm>
          <a:off x="4114800" y="1814004"/>
          <a:ext cx="2347932" cy="661371"/>
        </a:xfrm>
        <a:custGeom>
          <a:avLst/>
          <a:gdLst/>
          <a:ahLst/>
          <a:cxnLst/>
          <a:rect l="0" t="0" r="0" b="0"/>
          <a:pathLst>
            <a:path>
              <a:moveTo>
                <a:pt x="0" y="0"/>
              </a:moveTo>
              <a:lnTo>
                <a:pt x="0" y="330685"/>
              </a:lnTo>
              <a:lnTo>
                <a:pt x="2347932" y="330685"/>
              </a:lnTo>
              <a:lnTo>
                <a:pt x="2347932" y="6613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42950-6C40-45F7-9B20-CC0C632E789D}">
      <dsp:nvSpPr>
        <dsp:cNvPr id="0" name=""/>
        <dsp:cNvSpPr/>
      </dsp:nvSpPr>
      <dsp:spPr>
        <a:xfrm>
          <a:off x="2022377" y="1814004"/>
          <a:ext cx="2092422" cy="661371"/>
        </a:xfrm>
        <a:custGeom>
          <a:avLst/>
          <a:gdLst/>
          <a:ahLst/>
          <a:cxnLst/>
          <a:rect l="0" t="0" r="0" b="0"/>
          <a:pathLst>
            <a:path>
              <a:moveTo>
                <a:pt x="2092422" y="0"/>
              </a:moveTo>
              <a:lnTo>
                <a:pt x="2092422" y="330685"/>
              </a:lnTo>
              <a:lnTo>
                <a:pt x="0" y="330685"/>
              </a:lnTo>
              <a:lnTo>
                <a:pt x="0" y="6613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FBDFF-7478-4FFF-9F1F-C9D76E2709A2}">
      <dsp:nvSpPr>
        <dsp:cNvPr id="0" name=""/>
        <dsp:cNvSpPr/>
      </dsp:nvSpPr>
      <dsp:spPr>
        <a:xfrm>
          <a:off x="2540105" y="239310"/>
          <a:ext cx="3149389" cy="157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o-MD" sz="2400" b="1" kern="1200" dirty="0">
              <a:latin typeface="Times New Roman" panose="02020603050405020304" pitchFamily="18" charset="0"/>
              <a:cs typeface="Times New Roman" panose="02020603050405020304" pitchFamily="18" charset="0"/>
            </a:rPr>
            <a:t>CNPDCP oferă consultare prealabilă DACĂ: </a:t>
          </a:r>
          <a:endParaRPr lang="ru-RU" sz="2400" kern="1200" dirty="0">
            <a:latin typeface="Times New Roman" panose="02020603050405020304" pitchFamily="18" charset="0"/>
            <a:cs typeface="Times New Roman" panose="02020603050405020304" pitchFamily="18" charset="0"/>
          </a:endParaRPr>
        </a:p>
      </dsp:txBody>
      <dsp:txXfrm>
        <a:off x="2540105" y="239310"/>
        <a:ext cx="3149389" cy="1574694"/>
      </dsp:txXfrm>
    </dsp:sp>
    <dsp:sp modelId="{B4F0BDDB-BC62-4359-81C3-2A2A98A10B7F}">
      <dsp:nvSpPr>
        <dsp:cNvPr id="0" name=""/>
        <dsp:cNvSpPr/>
      </dsp:nvSpPr>
      <dsp:spPr>
        <a:xfrm>
          <a:off x="5130" y="2475376"/>
          <a:ext cx="4034493" cy="1811276"/>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MD" sz="1900" b="1" kern="1200" dirty="0">
              <a:solidFill>
                <a:schemeClr val="bg1"/>
              </a:solidFill>
              <a:highlight>
                <a:srgbClr val="33CCFF"/>
              </a:highlight>
              <a:latin typeface="Times New Roman" panose="02020603050405020304" pitchFamily="18" charset="0"/>
              <a:cs typeface="Times New Roman" panose="02020603050405020304" pitchFamily="18" charset="0"/>
            </a:rPr>
            <a:t>DPIA, indică faptul </a:t>
          </a:r>
          <a:r>
            <a:rPr lang="ro-MD" sz="1900" b="1" kern="1200" dirty="0">
              <a:solidFill>
                <a:srgbClr val="FF0000"/>
              </a:solidFill>
              <a:highlight>
                <a:srgbClr val="33CCFF"/>
              </a:highlight>
              <a:latin typeface="Times New Roman" panose="02020603050405020304" pitchFamily="18" charset="0"/>
              <a:cs typeface="Times New Roman" panose="02020603050405020304" pitchFamily="18" charset="0"/>
            </a:rPr>
            <a:t>că prelucrarea ar genera un risc sporit</a:t>
          </a:r>
          <a:r>
            <a:rPr lang="ro-MD" sz="1900" b="1" kern="1200" dirty="0">
              <a:solidFill>
                <a:schemeClr val="bg1"/>
              </a:solidFill>
              <a:highlight>
                <a:srgbClr val="33CCFF"/>
              </a:highlight>
              <a:latin typeface="Times New Roman" panose="02020603050405020304" pitchFamily="18" charset="0"/>
              <a:cs typeface="Times New Roman" panose="02020603050405020304" pitchFamily="18" charset="0"/>
            </a:rPr>
            <a:t>, iar operatorul consideră că </a:t>
          </a:r>
          <a:r>
            <a:rPr lang="ro-MD" sz="1900" b="1" u="sng" kern="1200" dirty="0">
              <a:solidFill>
                <a:schemeClr val="bg1"/>
              </a:solidFill>
              <a:highlight>
                <a:srgbClr val="33CCFF"/>
              </a:highlight>
              <a:latin typeface="Times New Roman" panose="02020603050405020304" pitchFamily="18" charset="0"/>
              <a:cs typeface="Times New Roman" panose="02020603050405020304" pitchFamily="18" charset="0"/>
            </a:rPr>
            <a:t>riscul nu poate fi atenuat </a:t>
          </a:r>
          <a:r>
            <a:rPr lang="ro-MD" sz="1900" b="1" kern="1200" dirty="0">
              <a:solidFill>
                <a:schemeClr val="bg1"/>
              </a:solidFill>
              <a:highlight>
                <a:srgbClr val="33CCFF"/>
              </a:highlight>
              <a:latin typeface="Times New Roman" panose="02020603050405020304" pitchFamily="18" charset="0"/>
              <a:cs typeface="Times New Roman" panose="02020603050405020304" pitchFamily="18" charset="0"/>
            </a:rPr>
            <a:t>prin mijloace rezonabile sub aspectul tehnologiilor disponibile și al costurilor implementării</a:t>
          </a:r>
          <a:endParaRPr lang="ru-RU" sz="1900" kern="1200" dirty="0">
            <a:solidFill>
              <a:schemeClr val="bg1"/>
            </a:solidFill>
            <a:highlight>
              <a:srgbClr val="33CCFF"/>
            </a:highlight>
            <a:latin typeface="Times New Roman" panose="02020603050405020304" pitchFamily="18" charset="0"/>
            <a:cs typeface="Times New Roman" panose="02020603050405020304" pitchFamily="18" charset="0"/>
          </a:endParaRPr>
        </a:p>
      </dsp:txBody>
      <dsp:txXfrm>
        <a:off x="5130" y="2475376"/>
        <a:ext cx="4034493" cy="1811276"/>
      </dsp:txXfrm>
    </dsp:sp>
    <dsp:sp modelId="{7E79D1B7-F097-4E54-AA0B-ECB2C6799F58}">
      <dsp:nvSpPr>
        <dsp:cNvPr id="0" name=""/>
        <dsp:cNvSpPr/>
      </dsp:nvSpPr>
      <dsp:spPr>
        <a:xfrm>
          <a:off x="4700995" y="2475376"/>
          <a:ext cx="3523473" cy="1788727"/>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MD" sz="1900" b="1" kern="1200" dirty="0">
              <a:solidFill>
                <a:schemeClr val="bg1"/>
              </a:solidFill>
              <a:highlight>
                <a:srgbClr val="33CCFF"/>
              </a:highlight>
              <a:latin typeface="Times New Roman" panose="02020603050405020304" pitchFamily="18" charset="0"/>
              <a:cs typeface="Times New Roman" panose="02020603050405020304" pitchFamily="18" charset="0"/>
            </a:rPr>
            <a:t>prelucrarea prevăzută la art. 24 alin. (1) ar încălca Legea nr. 133/2011, în special atunci când riscul nu a fost identificat sau atenuat într-o măsură suficientă de operator</a:t>
          </a:r>
          <a:endParaRPr lang="ru-RU" sz="1900" kern="1200" dirty="0">
            <a:solidFill>
              <a:schemeClr val="bg1"/>
            </a:solidFill>
            <a:highlight>
              <a:srgbClr val="33CCFF"/>
            </a:highlight>
            <a:latin typeface="Times New Roman" panose="02020603050405020304" pitchFamily="18" charset="0"/>
            <a:cs typeface="Times New Roman" panose="02020603050405020304" pitchFamily="18" charset="0"/>
          </a:endParaRPr>
        </a:p>
      </dsp:txBody>
      <dsp:txXfrm>
        <a:off x="4700995" y="2475376"/>
        <a:ext cx="3523473" cy="17887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54C55-68DF-45EF-B0EC-9EC4C1D6F43F}">
      <dsp:nvSpPr>
        <dsp:cNvPr id="0" name=""/>
        <dsp:cNvSpPr/>
      </dsp:nvSpPr>
      <dsp:spPr>
        <a:xfrm>
          <a:off x="0" y="0"/>
          <a:ext cx="2995180" cy="1906258"/>
        </a:xfrm>
        <a:prstGeom prst="rect">
          <a:avLst/>
        </a:prstGeom>
        <a:solidFill>
          <a:schemeClr val="bg2">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1.Informarea/consilierea operatorului, persoanei împuternicite, a angajaților</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0" y="0"/>
        <a:ext cx="2995180" cy="1906258"/>
      </dsp:txXfrm>
    </dsp:sp>
    <dsp:sp modelId="{A2051976-CBA0-410A-8EFD-5AABF825E326}">
      <dsp:nvSpPr>
        <dsp:cNvPr id="0" name=""/>
        <dsp:cNvSpPr/>
      </dsp:nvSpPr>
      <dsp:spPr>
        <a:xfrm>
          <a:off x="3155201" y="6968"/>
          <a:ext cx="2622323" cy="2176485"/>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2. Monitorizarea respectării legislației referitoare la protecția datelor cu caracter personal</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3155201" y="6968"/>
        <a:ext cx="2622323" cy="2176485"/>
      </dsp:txXfrm>
    </dsp:sp>
    <dsp:sp modelId="{57402953-E6D4-4A86-A7A9-58BD42340D9C}">
      <dsp:nvSpPr>
        <dsp:cNvPr id="0" name=""/>
        <dsp:cNvSpPr/>
      </dsp:nvSpPr>
      <dsp:spPr>
        <a:xfrm>
          <a:off x="6167272" y="181750"/>
          <a:ext cx="2729614" cy="1906258"/>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3. Oferirea consilierii, la cerere, privind evaluarea impactului asupra protecției datelor</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6167272" y="181750"/>
        <a:ext cx="2729614" cy="1906258"/>
      </dsp:txXfrm>
    </dsp:sp>
    <dsp:sp modelId="{62926852-5C9A-4E01-B441-AF1C63695BC4}">
      <dsp:nvSpPr>
        <dsp:cNvPr id="0" name=""/>
        <dsp:cNvSpPr/>
      </dsp:nvSpPr>
      <dsp:spPr>
        <a:xfrm>
          <a:off x="1191333" y="2423742"/>
          <a:ext cx="2529359" cy="1640014"/>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4. Cooperarea cu CNPDCP</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1191333" y="2423742"/>
        <a:ext cx="2529359" cy="1640014"/>
      </dsp:txXfrm>
    </dsp:sp>
    <dsp:sp modelId="{18E9CB52-78E5-42A8-94F8-61C5D75E6C43}">
      <dsp:nvSpPr>
        <dsp:cNvPr id="0" name=""/>
        <dsp:cNvSpPr/>
      </dsp:nvSpPr>
      <dsp:spPr>
        <a:xfrm>
          <a:off x="4313615" y="2457380"/>
          <a:ext cx="3125958" cy="1617152"/>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baseline="0" dirty="0">
              <a:solidFill>
                <a:schemeClr val="tx1"/>
              </a:solidFill>
              <a:latin typeface="Times New Roman" panose="02020603050405020304" pitchFamily="18" charset="0"/>
              <a:cs typeface="Times New Roman" panose="02020603050405020304" pitchFamily="18" charset="0"/>
            </a:rPr>
            <a:t>5. Punct de contact pentru CNPDCP, inclusiv în cadrul consultării prealabile și alte chestiuni legate de protecția datelor</a:t>
          </a:r>
          <a:endParaRPr lang="ru-RU" sz="2200" b="1" kern="1200" dirty="0">
            <a:solidFill>
              <a:schemeClr val="tx1"/>
            </a:solidFill>
            <a:latin typeface="Times New Roman" panose="02020603050405020304" pitchFamily="18" charset="0"/>
            <a:cs typeface="Times New Roman" panose="02020603050405020304" pitchFamily="18" charset="0"/>
          </a:endParaRPr>
        </a:p>
      </dsp:txBody>
      <dsp:txXfrm>
        <a:off x="4313615" y="2457380"/>
        <a:ext cx="3125958" cy="1617152"/>
      </dsp:txXfrm>
    </dsp:sp>
    <dsp:sp modelId="{2170C171-708D-4E59-8768-7585CDB1A68F}">
      <dsp:nvSpPr>
        <dsp:cNvPr id="0" name=""/>
        <dsp:cNvSpPr/>
      </dsp:nvSpPr>
      <dsp:spPr>
        <a:xfrm>
          <a:off x="4941" y="4355428"/>
          <a:ext cx="8996059" cy="646676"/>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baseline="0" dirty="0">
              <a:solidFill>
                <a:schemeClr val="tx1"/>
              </a:solidFill>
              <a:latin typeface="Times New Roman" panose="02020603050405020304" pitchFamily="18" charset="0"/>
              <a:cs typeface="Times New Roman" panose="02020603050405020304" pitchFamily="18" charset="0"/>
            </a:rPr>
            <a:t> În toate cazurile, să țină cont de riscul asociat operațiunilor de prelucrare, luând în considerare natura, domeniul de aplicare, contextul și scopurile prelucrării   </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4941" y="4355428"/>
        <a:ext cx="8996059" cy="6466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5C6978B-840F-4E2B-A178-F6144AD48F8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o-RO" altLang="ro-RO"/>
          </a:p>
        </p:txBody>
      </p:sp>
      <p:sp>
        <p:nvSpPr>
          <p:cNvPr id="3" name="Дата 2">
            <a:extLst>
              <a:ext uri="{FF2B5EF4-FFF2-40B4-BE49-F238E27FC236}">
                <a16:creationId xmlns:a16="http://schemas.microsoft.com/office/drawing/2014/main" id="{4F4ABFB5-6EF5-4E1D-8287-C5055F7F36A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D8D918D5-7B92-4603-8C09-B298786A9082}" type="datetimeFigureOut">
              <a:rPr lang="ro-RO" altLang="ro-RO"/>
              <a:pPr>
                <a:defRPr/>
              </a:pPr>
              <a:t>15.11.2023</a:t>
            </a:fld>
            <a:endParaRPr lang="ro-RO" altLang="ro-RO"/>
          </a:p>
        </p:txBody>
      </p:sp>
      <p:sp>
        <p:nvSpPr>
          <p:cNvPr id="4" name="Образ слайда 3">
            <a:extLst>
              <a:ext uri="{FF2B5EF4-FFF2-40B4-BE49-F238E27FC236}">
                <a16:creationId xmlns:a16="http://schemas.microsoft.com/office/drawing/2014/main" id="{B9449094-6A8C-4301-8AC0-FC4DC2D902C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Заметки 4">
            <a:extLst>
              <a:ext uri="{FF2B5EF4-FFF2-40B4-BE49-F238E27FC236}">
                <a16:creationId xmlns:a16="http://schemas.microsoft.com/office/drawing/2014/main" id="{7433B1AF-0512-4987-8312-F46AED44676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o-RO" noProof="0"/>
              <a:t>Образец текста</a:t>
            </a:r>
          </a:p>
          <a:p>
            <a:pPr lvl="1"/>
            <a:r>
              <a:rPr lang="ru-RU" altLang="ro-RO" noProof="0"/>
              <a:t>Второй уровень</a:t>
            </a:r>
          </a:p>
          <a:p>
            <a:pPr lvl="2"/>
            <a:r>
              <a:rPr lang="ru-RU" altLang="ro-RO" noProof="0"/>
              <a:t>Третий уровень</a:t>
            </a:r>
          </a:p>
          <a:p>
            <a:pPr lvl="3"/>
            <a:r>
              <a:rPr lang="ru-RU" altLang="ro-RO" noProof="0"/>
              <a:t>Четвертый уровень</a:t>
            </a:r>
          </a:p>
          <a:p>
            <a:pPr lvl="4"/>
            <a:r>
              <a:rPr lang="ru-RU" altLang="ro-RO" noProof="0"/>
              <a:t>Пятый уровень</a:t>
            </a:r>
            <a:endParaRPr lang="ro-RO" altLang="ro-RO" noProof="0"/>
          </a:p>
        </p:txBody>
      </p:sp>
      <p:sp>
        <p:nvSpPr>
          <p:cNvPr id="6" name="Нижний колонтитул 5">
            <a:extLst>
              <a:ext uri="{FF2B5EF4-FFF2-40B4-BE49-F238E27FC236}">
                <a16:creationId xmlns:a16="http://schemas.microsoft.com/office/drawing/2014/main" id="{7C19F0E5-4A1A-4887-B192-22AF75C6D690}"/>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o-RO" altLang="ro-RO"/>
          </a:p>
        </p:txBody>
      </p:sp>
      <p:sp>
        <p:nvSpPr>
          <p:cNvPr id="7" name="Номер слайда 6">
            <a:extLst>
              <a:ext uri="{FF2B5EF4-FFF2-40B4-BE49-F238E27FC236}">
                <a16:creationId xmlns:a16="http://schemas.microsoft.com/office/drawing/2014/main" id="{EF7CE1DA-E94E-4942-9D01-4B94290229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C65F72-DAE9-432C-825E-E53CF1C8F85B}" type="slidenum">
              <a:rPr lang="ro-RO" altLang="ro-MD"/>
              <a:pPr>
                <a:defRPr/>
              </a:pPr>
              <a:t>‹#›</a:t>
            </a:fld>
            <a:endParaRPr lang="ro-RO" altLang="ro-M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a:extLst>
              <a:ext uri="{FF2B5EF4-FFF2-40B4-BE49-F238E27FC236}">
                <a16:creationId xmlns:a16="http://schemas.microsoft.com/office/drawing/2014/main" id="{1AA67132-3B9D-457E-B801-3E0CA1EF05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a:extLst>
              <a:ext uri="{FF2B5EF4-FFF2-40B4-BE49-F238E27FC236}">
                <a16:creationId xmlns:a16="http://schemas.microsoft.com/office/drawing/2014/main" id="{8C743C97-866C-4F53-A67F-163E2D0B60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5364" name="Номер слайда 3">
            <a:extLst>
              <a:ext uri="{FF2B5EF4-FFF2-40B4-BE49-F238E27FC236}">
                <a16:creationId xmlns:a16="http://schemas.microsoft.com/office/drawing/2014/main" id="{F4EE25D0-476C-4518-9D20-AC91321108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D58D1C-1B79-45F8-962F-3B2C5E541A6D}" type="slidenum">
              <a:rPr lang="ro-RO" altLang="ro-MD" smtClean="0"/>
              <a:pPr/>
              <a:t>1</a:t>
            </a:fld>
            <a:endParaRPr lang="ro-RO" altLang="ro-M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a:extLst>
              <a:ext uri="{FF2B5EF4-FFF2-40B4-BE49-F238E27FC236}">
                <a16:creationId xmlns:a16="http://schemas.microsoft.com/office/drawing/2014/main" id="{32267C75-6933-4BE7-B479-5ACCDF8D4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a:extLst>
              <a:ext uri="{FF2B5EF4-FFF2-40B4-BE49-F238E27FC236}">
                <a16:creationId xmlns:a16="http://schemas.microsoft.com/office/drawing/2014/main" id="{3BC485F4-6A9D-4747-802C-C075E0A50C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a:p>
        </p:txBody>
      </p:sp>
      <p:sp>
        <p:nvSpPr>
          <p:cNvPr id="18436" name="Номер слайда 3">
            <a:extLst>
              <a:ext uri="{FF2B5EF4-FFF2-40B4-BE49-F238E27FC236}">
                <a16:creationId xmlns:a16="http://schemas.microsoft.com/office/drawing/2014/main" id="{287B4AEC-B875-4609-92E3-C142576D2B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54071E-CCE5-4394-A58C-581CE7132FC6}" type="slidenum">
              <a:rPr lang="en-US" altLang="ro-RO" smtClean="0"/>
              <a:pPr/>
              <a:t>3</a:t>
            </a:fld>
            <a:endParaRPr lang="en-US" alt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a:extLst>
              <a:ext uri="{FF2B5EF4-FFF2-40B4-BE49-F238E27FC236}">
                <a16:creationId xmlns:a16="http://schemas.microsoft.com/office/drawing/2014/main" id="{A3D7D749-8FC6-4ACC-B307-558C5EA2CF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a:extLst>
              <a:ext uri="{FF2B5EF4-FFF2-40B4-BE49-F238E27FC236}">
                <a16:creationId xmlns:a16="http://schemas.microsoft.com/office/drawing/2014/main" id="{9BC3CCC7-5276-49F9-95C8-C0DA6E4FC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a:p>
        </p:txBody>
      </p:sp>
      <p:sp>
        <p:nvSpPr>
          <p:cNvPr id="27652" name="Номер слайда 3">
            <a:extLst>
              <a:ext uri="{FF2B5EF4-FFF2-40B4-BE49-F238E27FC236}">
                <a16:creationId xmlns:a16="http://schemas.microsoft.com/office/drawing/2014/main" id="{1FF4B049-95C5-4E80-BF43-CDEC354220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DB374E-6AF3-4DF8-916C-3EF6B6649150}" type="slidenum">
              <a:rPr lang="en-US" altLang="ro-RO" smtClean="0"/>
              <a:pPr/>
              <a:t>11</a:t>
            </a:fld>
            <a:endParaRPr lang="en-US" altLang="ro-R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MD" dirty="0"/>
          </a:p>
        </p:txBody>
      </p:sp>
      <p:sp>
        <p:nvSpPr>
          <p:cNvPr id="4" name="Substituent număr diapozitiv 3"/>
          <p:cNvSpPr>
            <a:spLocks noGrp="1"/>
          </p:cNvSpPr>
          <p:nvPr>
            <p:ph type="sldNum" sz="quarter" idx="5"/>
          </p:nvPr>
        </p:nvSpPr>
        <p:spPr/>
        <p:txBody>
          <a:bodyPr/>
          <a:lstStyle/>
          <a:p>
            <a:pPr>
              <a:defRPr/>
            </a:pPr>
            <a:fld id="{59C65F72-DAE9-432C-825E-E53CF1C8F85B}" type="slidenum">
              <a:rPr lang="ro-RO" altLang="ro-MD" smtClean="0"/>
              <a:pPr>
                <a:defRPr/>
              </a:pPr>
              <a:t>18</a:t>
            </a:fld>
            <a:endParaRPr lang="ro-RO" altLang="ro-MD"/>
          </a:p>
        </p:txBody>
      </p:sp>
    </p:spTree>
    <p:extLst>
      <p:ext uri="{BB962C8B-B14F-4D97-AF65-F5344CB8AC3E}">
        <p14:creationId xmlns:p14="http://schemas.microsoft.com/office/powerpoint/2010/main" val="168608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MD" dirty="0"/>
          </a:p>
        </p:txBody>
      </p:sp>
      <p:sp>
        <p:nvSpPr>
          <p:cNvPr id="4" name="Substituent număr diapozitiv 3"/>
          <p:cNvSpPr>
            <a:spLocks noGrp="1"/>
          </p:cNvSpPr>
          <p:nvPr>
            <p:ph type="sldNum" sz="quarter" idx="5"/>
          </p:nvPr>
        </p:nvSpPr>
        <p:spPr/>
        <p:txBody>
          <a:bodyPr/>
          <a:lstStyle/>
          <a:p>
            <a:pPr>
              <a:defRPr/>
            </a:pPr>
            <a:fld id="{59C65F72-DAE9-432C-825E-E53CF1C8F85B}" type="slidenum">
              <a:rPr lang="ro-RO" altLang="ro-MD" smtClean="0"/>
              <a:pPr>
                <a:defRPr/>
              </a:pPr>
              <a:t>19</a:t>
            </a:fld>
            <a:endParaRPr lang="ro-RO" altLang="ro-MD"/>
          </a:p>
        </p:txBody>
      </p:sp>
    </p:spTree>
    <p:extLst>
      <p:ext uri="{BB962C8B-B14F-4D97-AF65-F5344CB8AC3E}">
        <p14:creationId xmlns:p14="http://schemas.microsoft.com/office/powerpoint/2010/main" val="220131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62CBB66E-DFBA-4F77-B230-979EA135F7A0}"/>
              </a:ext>
            </a:extLst>
          </p:cNvPr>
          <p:cNvSpPr>
            <a:spLocks noGrp="1"/>
          </p:cNvSpPr>
          <p:nvPr>
            <p:ph type="dt" sz="half" idx="10"/>
          </p:nvPr>
        </p:nvSpPr>
        <p:spPr/>
        <p:txBody>
          <a:bodyPr/>
          <a:lstStyle>
            <a:lvl1pPr>
              <a:defRPr/>
            </a:lvl1pPr>
          </a:lstStyle>
          <a:p>
            <a:pPr>
              <a:defRPr/>
            </a:pPr>
            <a:fld id="{8CC9C971-CAB1-46E4-AF35-C7A025281516}"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DB039B72-FDCE-4976-9326-12A1625A7DC9}"/>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4B4454C7-FF82-49D1-A05D-32BE5F073C4D}"/>
              </a:ext>
            </a:extLst>
          </p:cNvPr>
          <p:cNvSpPr>
            <a:spLocks noGrp="1"/>
          </p:cNvSpPr>
          <p:nvPr>
            <p:ph type="sldNum" sz="quarter" idx="12"/>
          </p:nvPr>
        </p:nvSpPr>
        <p:spPr/>
        <p:txBody>
          <a:bodyPr/>
          <a:lstStyle>
            <a:lvl1pPr>
              <a:defRPr/>
            </a:lvl1pPr>
          </a:lstStyle>
          <a:p>
            <a:pPr>
              <a:defRPr/>
            </a:pPr>
            <a:fld id="{4132FE07-2F8E-4281-84EE-2003BA54A036}" type="slidenum">
              <a:rPr lang="ru-RU" altLang="ro-MD"/>
              <a:pPr>
                <a:defRPr/>
              </a:pPr>
              <a:t>‹#›</a:t>
            </a:fld>
            <a:endParaRPr lang="ru-RU" altLang="ro-MD"/>
          </a:p>
        </p:txBody>
      </p:sp>
    </p:spTree>
    <p:extLst>
      <p:ext uri="{BB962C8B-B14F-4D97-AF65-F5344CB8AC3E}">
        <p14:creationId xmlns:p14="http://schemas.microsoft.com/office/powerpoint/2010/main" val="377612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86925E-8FC0-4D76-B39E-46E2C8D5EF1C}"/>
              </a:ext>
            </a:extLst>
          </p:cNvPr>
          <p:cNvSpPr>
            <a:spLocks noGrp="1"/>
          </p:cNvSpPr>
          <p:nvPr>
            <p:ph type="dt" sz="half" idx="10"/>
          </p:nvPr>
        </p:nvSpPr>
        <p:spPr/>
        <p:txBody>
          <a:bodyPr/>
          <a:lstStyle>
            <a:lvl1pPr>
              <a:defRPr/>
            </a:lvl1pPr>
          </a:lstStyle>
          <a:p>
            <a:pPr>
              <a:defRPr/>
            </a:pPr>
            <a:fld id="{6E0EEAC2-6CA1-4DC3-8954-C71E8D3369F6}"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BA95467B-401C-4C66-9CFB-18BAADAE691A}"/>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4318DD15-1374-4142-BFD3-78FBE7B8CC13}"/>
              </a:ext>
            </a:extLst>
          </p:cNvPr>
          <p:cNvSpPr>
            <a:spLocks noGrp="1"/>
          </p:cNvSpPr>
          <p:nvPr>
            <p:ph type="sldNum" sz="quarter" idx="12"/>
          </p:nvPr>
        </p:nvSpPr>
        <p:spPr/>
        <p:txBody>
          <a:bodyPr/>
          <a:lstStyle>
            <a:lvl1pPr>
              <a:defRPr/>
            </a:lvl1pPr>
          </a:lstStyle>
          <a:p>
            <a:pPr>
              <a:defRPr/>
            </a:pPr>
            <a:fld id="{0E6EB254-BCD6-4A45-B3E2-1EEF53EE495A}" type="slidenum">
              <a:rPr lang="ru-RU" altLang="ro-MD"/>
              <a:pPr>
                <a:defRPr/>
              </a:pPr>
              <a:t>‹#›</a:t>
            </a:fld>
            <a:endParaRPr lang="ru-RU" altLang="ro-MD"/>
          </a:p>
        </p:txBody>
      </p:sp>
    </p:spTree>
    <p:extLst>
      <p:ext uri="{BB962C8B-B14F-4D97-AF65-F5344CB8AC3E}">
        <p14:creationId xmlns:p14="http://schemas.microsoft.com/office/powerpoint/2010/main" val="400520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4ED804-0800-4DBD-8F25-91253B3F9BA5}"/>
              </a:ext>
            </a:extLst>
          </p:cNvPr>
          <p:cNvSpPr>
            <a:spLocks noGrp="1"/>
          </p:cNvSpPr>
          <p:nvPr>
            <p:ph type="dt" sz="half" idx="10"/>
          </p:nvPr>
        </p:nvSpPr>
        <p:spPr/>
        <p:txBody>
          <a:bodyPr/>
          <a:lstStyle>
            <a:lvl1pPr>
              <a:defRPr/>
            </a:lvl1pPr>
          </a:lstStyle>
          <a:p>
            <a:pPr>
              <a:defRPr/>
            </a:pPr>
            <a:fld id="{065FC5E7-C6E9-4ED3-BDF5-7FB24C0DF606}"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19396D93-6B44-406E-8DC6-7F9DB5339A7B}"/>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6E63E064-3C3B-4F78-B21C-93259C02282B}"/>
              </a:ext>
            </a:extLst>
          </p:cNvPr>
          <p:cNvSpPr>
            <a:spLocks noGrp="1"/>
          </p:cNvSpPr>
          <p:nvPr>
            <p:ph type="sldNum" sz="quarter" idx="12"/>
          </p:nvPr>
        </p:nvSpPr>
        <p:spPr/>
        <p:txBody>
          <a:bodyPr/>
          <a:lstStyle>
            <a:lvl1pPr>
              <a:defRPr/>
            </a:lvl1pPr>
          </a:lstStyle>
          <a:p>
            <a:pPr>
              <a:defRPr/>
            </a:pPr>
            <a:fld id="{B79CDABB-FDC8-41E9-9FD9-2D28AFF761D2}" type="slidenum">
              <a:rPr lang="ru-RU" altLang="ro-MD"/>
              <a:pPr>
                <a:defRPr/>
              </a:pPr>
              <a:t>‹#›</a:t>
            </a:fld>
            <a:endParaRPr lang="ru-RU" altLang="ro-MD"/>
          </a:p>
        </p:txBody>
      </p:sp>
    </p:spTree>
    <p:extLst>
      <p:ext uri="{BB962C8B-B14F-4D97-AF65-F5344CB8AC3E}">
        <p14:creationId xmlns:p14="http://schemas.microsoft.com/office/powerpoint/2010/main" val="117504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1F5DA23F-C88F-4E33-8072-533949172590}"/>
              </a:ext>
            </a:extLst>
          </p:cNvPr>
          <p:cNvSpPr>
            <a:spLocks noGrp="1"/>
          </p:cNvSpPr>
          <p:nvPr>
            <p:ph type="dt" sz="half" idx="10"/>
          </p:nvPr>
        </p:nvSpPr>
        <p:spPr/>
        <p:txBody>
          <a:bodyPr/>
          <a:lstStyle>
            <a:lvl1pPr eaLnBrk="0" hangingPunct="0">
              <a:defRPr/>
            </a:lvl1pPr>
          </a:lstStyle>
          <a:p>
            <a:pPr>
              <a:defRPr/>
            </a:pPr>
            <a:fld id="{FBF576D8-6271-4FB9-97E1-FBE0EB9A1C0F}"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22504205-BFE1-44BC-9ECD-41940B6AF6CE}"/>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1C44017A-D017-4206-A864-B0298B2BBC45}"/>
              </a:ext>
            </a:extLst>
          </p:cNvPr>
          <p:cNvSpPr>
            <a:spLocks noGrp="1"/>
          </p:cNvSpPr>
          <p:nvPr>
            <p:ph type="sldNum" sz="quarter" idx="12"/>
          </p:nvPr>
        </p:nvSpPr>
        <p:spPr/>
        <p:txBody>
          <a:bodyPr/>
          <a:lstStyle>
            <a:lvl1pPr eaLnBrk="0" hangingPunct="0">
              <a:defRPr/>
            </a:lvl1pPr>
          </a:lstStyle>
          <a:p>
            <a:pPr>
              <a:defRPr/>
            </a:pPr>
            <a:fld id="{0FBBD5E2-0F06-45B2-B723-9C0D8C41CB4C}" type="slidenum">
              <a:rPr lang="ru-RU" altLang="en-US"/>
              <a:pPr>
                <a:defRPr/>
              </a:pPr>
              <a:t>‹#›</a:t>
            </a:fld>
            <a:endParaRPr lang="ru-RU" altLang="en-US"/>
          </a:p>
        </p:txBody>
      </p:sp>
    </p:spTree>
    <p:extLst>
      <p:ext uri="{BB962C8B-B14F-4D97-AF65-F5344CB8AC3E}">
        <p14:creationId xmlns:p14="http://schemas.microsoft.com/office/powerpoint/2010/main" val="64283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29EA2A2-A38A-4003-B043-360B0B5B96F4}"/>
              </a:ext>
            </a:extLst>
          </p:cNvPr>
          <p:cNvSpPr>
            <a:spLocks noGrp="1"/>
          </p:cNvSpPr>
          <p:nvPr>
            <p:ph type="dt" sz="half" idx="10"/>
          </p:nvPr>
        </p:nvSpPr>
        <p:spPr/>
        <p:txBody>
          <a:bodyPr/>
          <a:lstStyle>
            <a:lvl1pPr eaLnBrk="0" hangingPunct="0">
              <a:defRPr/>
            </a:lvl1pPr>
          </a:lstStyle>
          <a:p>
            <a:pPr>
              <a:defRPr/>
            </a:pPr>
            <a:fld id="{CCF36741-AD81-4E05-A048-76D1A63F1686}"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05F6E036-86E2-457C-B566-2E4EFA75B92E}"/>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050AEC79-4C32-4FEC-88F5-99531A0F7938}"/>
              </a:ext>
            </a:extLst>
          </p:cNvPr>
          <p:cNvSpPr>
            <a:spLocks noGrp="1"/>
          </p:cNvSpPr>
          <p:nvPr>
            <p:ph type="sldNum" sz="quarter" idx="12"/>
          </p:nvPr>
        </p:nvSpPr>
        <p:spPr/>
        <p:txBody>
          <a:bodyPr/>
          <a:lstStyle>
            <a:lvl1pPr eaLnBrk="0" hangingPunct="0">
              <a:defRPr/>
            </a:lvl1pPr>
          </a:lstStyle>
          <a:p>
            <a:pPr>
              <a:defRPr/>
            </a:pPr>
            <a:fld id="{E3351CF0-8873-4ED2-86E8-8CFFE9A900B0}" type="slidenum">
              <a:rPr lang="ru-RU" altLang="en-US"/>
              <a:pPr>
                <a:defRPr/>
              </a:pPr>
              <a:t>‹#›</a:t>
            </a:fld>
            <a:endParaRPr lang="ru-RU" altLang="en-US"/>
          </a:p>
        </p:txBody>
      </p:sp>
    </p:spTree>
    <p:extLst>
      <p:ext uri="{BB962C8B-B14F-4D97-AF65-F5344CB8AC3E}">
        <p14:creationId xmlns:p14="http://schemas.microsoft.com/office/powerpoint/2010/main" val="302825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BC37020-B483-4A80-AE40-67AA16FC9D65}"/>
              </a:ext>
            </a:extLst>
          </p:cNvPr>
          <p:cNvSpPr>
            <a:spLocks noGrp="1"/>
          </p:cNvSpPr>
          <p:nvPr>
            <p:ph type="dt" sz="half" idx="10"/>
          </p:nvPr>
        </p:nvSpPr>
        <p:spPr/>
        <p:txBody>
          <a:bodyPr/>
          <a:lstStyle>
            <a:lvl1pPr eaLnBrk="0" hangingPunct="0">
              <a:defRPr/>
            </a:lvl1pPr>
          </a:lstStyle>
          <a:p>
            <a:pPr>
              <a:defRPr/>
            </a:pPr>
            <a:fld id="{5D9B94BE-A103-48E7-9ED4-3F61E35339F1}"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A56CFD3D-0613-449D-8EDC-A2AB47C54098}"/>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2529833D-8033-4182-B980-9BADB0F2D02E}"/>
              </a:ext>
            </a:extLst>
          </p:cNvPr>
          <p:cNvSpPr>
            <a:spLocks noGrp="1"/>
          </p:cNvSpPr>
          <p:nvPr>
            <p:ph type="sldNum" sz="quarter" idx="12"/>
          </p:nvPr>
        </p:nvSpPr>
        <p:spPr/>
        <p:txBody>
          <a:bodyPr/>
          <a:lstStyle>
            <a:lvl1pPr eaLnBrk="0" hangingPunct="0">
              <a:defRPr/>
            </a:lvl1pPr>
          </a:lstStyle>
          <a:p>
            <a:pPr>
              <a:defRPr/>
            </a:pPr>
            <a:fld id="{F57FE7E9-D7DE-4B39-9393-B06FF4C11B7B}" type="slidenum">
              <a:rPr lang="ru-RU" altLang="en-US"/>
              <a:pPr>
                <a:defRPr/>
              </a:pPr>
              <a:t>‹#›</a:t>
            </a:fld>
            <a:endParaRPr lang="ru-RU" altLang="en-US"/>
          </a:p>
        </p:txBody>
      </p:sp>
    </p:spTree>
    <p:extLst>
      <p:ext uri="{BB962C8B-B14F-4D97-AF65-F5344CB8AC3E}">
        <p14:creationId xmlns:p14="http://schemas.microsoft.com/office/powerpoint/2010/main" val="290022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7D4B73F8-42D9-479B-9278-0F0882754FA9}"/>
              </a:ext>
            </a:extLst>
          </p:cNvPr>
          <p:cNvSpPr>
            <a:spLocks noGrp="1"/>
          </p:cNvSpPr>
          <p:nvPr>
            <p:ph type="dt" sz="half" idx="10"/>
          </p:nvPr>
        </p:nvSpPr>
        <p:spPr/>
        <p:txBody>
          <a:bodyPr/>
          <a:lstStyle>
            <a:lvl1pPr eaLnBrk="0" hangingPunct="0">
              <a:defRPr/>
            </a:lvl1pPr>
          </a:lstStyle>
          <a:p>
            <a:pPr>
              <a:defRPr/>
            </a:pPr>
            <a:fld id="{93F2305D-F87D-4825-8E52-30A060FBEF97}" type="datetimeFigureOut">
              <a:rPr lang="ru-RU" altLang="ro-RO"/>
              <a:pPr>
                <a:defRPr/>
              </a:pPr>
              <a:t>15.11.2023</a:t>
            </a:fld>
            <a:endParaRPr lang="ru-RU" altLang="ro-RO"/>
          </a:p>
        </p:txBody>
      </p:sp>
      <p:sp>
        <p:nvSpPr>
          <p:cNvPr id="6" name="Нижний колонтитул 4">
            <a:extLst>
              <a:ext uri="{FF2B5EF4-FFF2-40B4-BE49-F238E27FC236}">
                <a16:creationId xmlns:a16="http://schemas.microsoft.com/office/drawing/2014/main" id="{541E627F-4021-482A-A844-304FDACAE4F7}"/>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7" name="Номер слайда 5">
            <a:extLst>
              <a:ext uri="{FF2B5EF4-FFF2-40B4-BE49-F238E27FC236}">
                <a16:creationId xmlns:a16="http://schemas.microsoft.com/office/drawing/2014/main" id="{6396A5A5-D333-4A09-BE8E-DB3CAEFEB0EB}"/>
              </a:ext>
            </a:extLst>
          </p:cNvPr>
          <p:cNvSpPr>
            <a:spLocks noGrp="1"/>
          </p:cNvSpPr>
          <p:nvPr>
            <p:ph type="sldNum" sz="quarter" idx="12"/>
          </p:nvPr>
        </p:nvSpPr>
        <p:spPr/>
        <p:txBody>
          <a:bodyPr/>
          <a:lstStyle>
            <a:lvl1pPr eaLnBrk="0" hangingPunct="0">
              <a:defRPr/>
            </a:lvl1pPr>
          </a:lstStyle>
          <a:p>
            <a:pPr>
              <a:defRPr/>
            </a:pPr>
            <a:fld id="{0840B376-B0EC-4C1E-8230-69EC03235CC2}" type="slidenum">
              <a:rPr lang="ru-RU" altLang="en-US"/>
              <a:pPr>
                <a:defRPr/>
              </a:pPr>
              <a:t>‹#›</a:t>
            </a:fld>
            <a:endParaRPr lang="ru-RU" altLang="en-US"/>
          </a:p>
        </p:txBody>
      </p:sp>
    </p:spTree>
    <p:extLst>
      <p:ext uri="{BB962C8B-B14F-4D97-AF65-F5344CB8AC3E}">
        <p14:creationId xmlns:p14="http://schemas.microsoft.com/office/powerpoint/2010/main" val="76180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B78C1A0B-FF85-45F1-B215-335AA66171E2}"/>
              </a:ext>
            </a:extLst>
          </p:cNvPr>
          <p:cNvSpPr>
            <a:spLocks noGrp="1"/>
          </p:cNvSpPr>
          <p:nvPr>
            <p:ph type="dt" sz="half" idx="10"/>
          </p:nvPr>
        </p:nvSpPr>
        <p:spPr/>
        <p:txBody>
          <a:bodyPr/>
          <a:lstStyle>
            <a:lvl1pPr eaLnBrk="0" hangingPunct="0">
              <a:defRPr/>
            </a:lvl1pPr>
          </a:lstStyle>
          <a:p>
            <a:pPr>
              <a:defRPr/>
            </a:pPr>
            <a:fld id="{902B6B7F-B205-4D9B-932D-5E07F4160A68}" type="datetimeFigureOut">
              <a:rPr lang="ru-RU" altLang="ro-RO"/>
              <a:pPr>
                <a:defRPr/>
              </a:pPr>
              <a:t>15.11.2023</a:t>
            </a:fld>
            <a:endParaRPr lang="ru-RU" altLang="ro-RO"/>
          </a:p>
        </p:txBody>
      </p:sp>
      <p:sp>
        <p:nvSpPr>
          <p:cNvPr id="8" name="Нижний колонтитул 4">
            <a:extLst>
              <a:ext uri="{FF2B5EF4-FFF2-40B4-BE49-F238E27FC236}">
                <a16:creationId xmlns:a16="http://schemas.microsoft.com/office/drawing/2014/main" id="{9303CE60-87DC-4565-A353-6E91424D4F13}"/>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9" name="Номер слайда 5">
            <a:extLst>
              <a:ext uri="{FF2B5EF4-FFF2-40B4-BE49-F238E27FC236}">
                <a16:creationId xmlns:a16="http://schemas.microsoft.com/office/drawing/2014/main" id="{058D368F-F492-4C3C-8C0F-B7CBDD3B1BD8}"/>
              </a:ext>
            </a:extLst>
          </p:cNvPr>
          <p:cNvSpPr>
            <a:spLocks noGrp="1"/>
          </p:cNvSpPr>
          <p:nvPr>
            <p:ph type="sldNum" sz="quarter" idx="12"/>
          </p:nvPr>
        </p:nvSpPr>
        <p:spPr/>
        <p:txBody>
          <a:bodyPr/>
          <a:lstStyle>
            <a:lvl1pPr eaLnBrk="0" hangingPunct="0">
              <a:defRPr/>
            </a:lvl1pPr>
          </a:lstStyle>
          <a:p>
            <a:pPr>
              <a:defRPr/>
            </a:pPr>
            <a:fld id="{DDCCBA6C-6E59-4A8A-9054-106563728AF2}" type="slidenum">
              <a:rPr lang="ru-RU" altLang="en-US"/>
              <a:pPr>
                <a:defRPr/>
              </a:pPr>
              <a:t>‹#›</a:t>
            </a:fld>
            <a:endParaRPr lang="ru-RU" altLang="en-US"/>
          </a:p>
        </p:txBody>
      </p:sp>
    </p:spTree>
    <p:extLst>
      <p:ext uri="{BB962C8B-B14F-4D97-AF65-F5344CB8AC3E}">
        <p14:creationId xmlns:p14="http://schemas.microsoft.com/office/powerpoint/2010/main" val="1072944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D11F3870-18A5-4800-A30A-5C9C5B6E5F5E}"/>
              </a:ext>
            </a:extLst>
          </p:cNvPr>
          <p:cNvSpPr>
            <a:spLocks noGrp="1"/>
          </p:cNvSpPr>
          <p:nvPr>
            <p:ph type="dt" sz="half" idx="10"/>
          </p:nvPr>
        </p:nvSpPr>
        <p:spPr/>
        <p:txBody>
          <a:bodyPr/>
          <a:lstStyle>
            <a:lvl1pPr eaLnBrk="0" hangingPunct="0">
              <a:defRPr/>
            </a:lvl1pPr>
          </a:lstStyle>
          <a:p>
            <a:pPr>
              <a:defRPr/>
            </a:pPr>
            <a:fld id="{D3ED0C92-27FE-4AF7-8130-FFB918562B17}" type="datetimeFigureOut">
              <a:rPr lang="ru-RU" altLang="ro-RO"/>
              <a:pPr>
                <a:defRPr/>
              </a:pPr>
              <a:t>15.11.2023</a:t>
            </a:fld>
            <a:endParaRPr lang="ru-RU" altLang="ro-RO"/>
          </a:p>
        </p:txBody>
      </p:sp>
      <p:sp>
        <p:nvSpPr>
          <p:cNvPr id="4" name="Нижний колонтитул 4">
            <a:extLst>
              <a:ext uri="{FF2B5EF4-FFF2-40B4-BE49-F238E27FC236}">
                <a16:creationId xmlns:a16="http://schemas.microsoft.com/office/drawing/2014/main" id="{44823FB4-01C8-4888-8C8C-BC42675439B6}"/>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5" name="Номер слайда 5">
            <a:extLst>
              <a:ext uri="{FF2B5EF4-FFF2-40B4-BE49-F238E27FC236}">
                <a16:creationId xmlns:a16="http://schemas.microsoft.com/office/drawing/2014/main" id="{51D88F38-8F1A-43A2-B3F3-7293D5E85F8A}"/>
              </a:ext>
            </a:extLst>
          </p:cNvPr>
          <p:cNvSpPr>
            <a:spLocks noGrp="1"/>
          </p:cNvSpPr>
          <p:nvPr>
            <p:ph type="sldNum" sz="quarter" idx="12"/>
          </p:nvPr>
        </p:nvSpPr>
        <p:spPr/>
        <p:txBody>
          <a:bodyPr/>
          <a:lstStyle>
            <a:lvl1pPr eaLnBrk="0" hangingPunct="0">
              <a:defRPr/>
            </a:lvl1pPr>
          </a:lstStyle>
          <a:p>
            <a:pPr>
              <a:defRPr/>
            </a:pPr>
            <a:fld id="{F8E4B13A-3D61-479D-9731-0082E809454B}" type="slidenum">
              <a:rPr lang="ru-RU" altLang="en-US"/>
              <a:pPr>
                <a:defRPr/>
              </a:pPr>
              <a:t>‹#›</a:t>
            </a:fld>
            <a:endParaRPr lang="ru-RU" altLang="en-US"/>
          </a:p>
        </p:txBody>
      </p:sp>
    </p:spTree>
    <p:extLst>
      <p:ext uri="{BB962C8B-B14F-4D97-AF65-F5344CB8AC3E}">
        <p14:creationId xmlns:p14="http://schemas.microsoft.com/office/powerpoint/2010/main" val="155787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939C8B54-1FDE-42BD-AE29-A9F8DF53D7D2}"/>
              </a:ext>
            </a:extLst>
          </p:cNvPr>
          <p:cNvSpPr>
            <a:spLocks noGrp="1"/>
          </p:cNvSpPr>
          <p:nvPr>
            <p:ph type="dt" sz="half" idx="10"/>
          </p:nvPr>
        </p:nvSpPr>
        <p:spPr/>
        <p:txBody>
          <a:bodyPr/>
          <a:lstStyle>
            <a:lvl1pPr eaLnBrk="0" hangingPunct="0">
              <a:defRPr/>
            </a:lvl1pPr>
          </a:lstStyle>
          <a:p>
            <a:pPr>
              <a:defRPr/>
            </a:pPr>
            <a:fld id="{FE6F3999-2E84-4C9C-A50B-8A0CCD93473A}" type="datetimeFigureOut">
              <a:rPr lang="ru-RU" altLang="ro-RO"/>
              <a:pPr>
                <a:defRPr/>
              </a:pPr>
              <a:t>15.11.2023</a:t>
            </a:fld>
            <a:endParaRPr lang="ru-RU" altLang="ro-RO"/>
          </a:p>
        </p:txBody>
      </p:sp>
      <p:sp>
        <p:nvSpPr>
          <p:cNvPr id="3" name="Нижний колонтитул 4">
            <a:extLst>
              <a:ext uri="{FF2B5EF4-FFF2-40B4-BE49-F238E27FC236}">
                <a16:creationId xmlns:a16="http://schemas.microsoft.com/office/drawing/2014/main" id="{8435A022-DC5E-4E55-BBF9-F5549D324663}"/>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4" name="Номер слайда 5">
            <a:extLst>
              <a:ext uri="{FF2B5EF4-FFF2-40B4-BE49-F238E27FC236}">
                <a16:creationId xmlns:a16="http://schemas.microsoft.com/office/drawing/2014/main" id="{E0D964E4-4544-4589-B3B8-37DA492474AA}"/>
              </a:ext>
            </a:extLst>
          </p:cNvPr>
          <p:cNvSpPr>
            <a:spLocks noGrp="1"/>
          </p:cNvSpPr>
          <p:nvPr>
            <p:ph type="sldNum" sz="quarter" idx="12"/>
          </p:nvPr>
        </p:nvSpPr>
        <p:spPr/>
        <p:txBody>
          <a:bodyPr/>
          <a:lstStyle>
            <a:lvl1pPr eaLnBrk="0" hangingPunct="0">
              <a:defRPr/>
            </a:lvl1pPr>
          </a:lstStyle>
          <a:p>
            <a:pPr>
              <a:defRPr/>
            </a:pPr>
            <a:fld id="{FF4F891F-36AA-414B-AC08-4FBE719870E4}" type="slidenum">
              <a:rPr lang="ru-RU" altLang="en-US"/>
              <a:pPr>
                <a:defRPr/>
              </a:pPr>
              <a:t>‹#›</a:t>
            </a:fld>
            <a:endParaRPr lang="ru-RU" altLang="en-US"/>
          </a:p>
        </p:txBody>
      </p:sp>
    </p:spTree>
    <p:extLst>
      <p:ext uri="{BB962C8B-B14F-4D97-AF65-F5344CB8AC3E}">
        <p14:creationId xmlns:p14="http://schemas.microsoft.com/office/powerpoint/2010/main" val="291966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4EF3B111-8E1C-4831-AD50-9C8A1EE41209}"/>
              </a:ext>
            </a:extLst>
          </p:cNvPr>
          <p:cNvSpPr>
            <a:spLocks noGrp="1"/>
          </p:cNvSpPr>
          <p:nvPr>
            <p:ph type="dt" sz="half" idx="10"/>
          </p:nvPr>
        </p:nvSpPr>
        <p:spPr/>
        <p:txBody>
          <a:bodyPr/>
          <a:lstStyle>
            <a:lvl1pPr eaLnBrk="0" hangingPunct="0">
              <a:defRPr/>
            </a:lvl1pPr>
          </a:lstStyle>
          <a:p>
            <a:pPr>
              <a:defRPr/>
            </a:pPr>
            <a:fld id="{93D6D9D6-CC26-4F77-B710-324350E3C719}" type="datetimeFigureOut">
              <a:rPr lang="ru-RU" altLang="ro-RO"/>
              <a:pPr>
                <a:defRPr/>
              </a:pPr>
              <a:t>15.11.2023</a:t>
            </a:fld>
            <a:endParaRPr lang="ru-RU" altLang="ro-RO"/>
          </a:p>
        </p:txBody>
      </p:sp>
      <p:sp>
        <p:nvSpPr>
          <p:cNvPr id="6" name="Нижний колонтитул 4">
            <a:extLst>
              <a:ext uri="{FF2B5EF4-FFF2-40B4-BE49-F238E27FC236}">
                <a16:creationId xmlns:a16="http://schemas.microsoft.com/office/drawing/2014/main" id="{60CBC60D-1863-4C03-9A46-642F741DE791}"/>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7" name="Номер слайда 5">
            <a:extLst>
              <a:ext uri="{FF2B5EF4-FFF2-40B4-BE49-F238E27FC236}">
                <a16:creationId xmlns:a16="http://schemas.microsoft.com/office/drawing/2014/main" id="{F5A7A802-159D-4268-A6FC-857ED1013842}"/>
              </a:ext>
            </a:extLst>
          </p:cNvPr>
          <p:cNvSpPr>
            <a:spLocks noGrp="1"/>
          </p:cNvSpPr>
          <p:nvPr>
            <p:ph type="sldNum" sz="quarter" idx="12"/>
          </p:nvPr>
        </p:nvSpPr>
        <p:spPr/>
        <p:txBody>
          <a:bodyPr/>
          <a:lstStyle>
            <a:lvl1pPr eaLnBrk="0" hangingPunct="0">
              <a:defRPr/>
            </a:lvl1pPr>
          </a:lstStyle>
          <a:p>
            <a:pPr>
              <a:defRPr/>
            </a:pPr>
            <a:fld id="{5A8B2856-7CCE-4574-8973-81E239C3C17C}" type="slidenum">
              <a:rPr lang="ru-RU" altLang="en-US"/>
              <a:pPr>
                <a:defRPr/>
              </a:pPr>
              <a:t>‹#›</a:t>
            </a:fld>
            <a:endParaRPr lang="ru-RU" altLang="en-US"/>
          </a:p>
        </p:txBody>
      </p:sp>
    </p:spTree>
    <p:extLst>
      <p:ext uri="{BB962C8B-B14F-4D97-AF65-F5344CB8AC3E}">
        <p14:creationId xmlns:p14="http://schemas.microsoft.com/office/powerpoint/2010/main" val="277436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387849-3020-4B7C-8C52-4584DCA7F0F8}"/>
              </a:ext>
            </a:extLst>
          </p:cNvPr>
          <p:cNvSpPr>
            <a:spLocks noGrp="1"/>
          </p:cNvSpPr>
          <p:nvPr>
            <p:ph type="dt" sz="half" idx="10"/>
          </p:nvPr>
        </p:nvSpPr>
        <p:spPr/>
        <p:txBody>
          <a:bodyPr/>
          <a:lstStyle>
            <a:lvl1pPr>
              <a:defRPr/>
            </a:lvl1pPr>
          </a:lstStyle>
          <a:p>
            <a:pPr>
              <a:defRPr/>
            </a:pPr>
            <a:fld id="{C3912E35-A3CA-47F6-A847-D6B14FEEDBFD}"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12A5FE8C-D209-457A-BE89-F1C14C269859}"/>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98EF276D-4587-4C66-B3A2-119891885E17}"/>
              </a:ext>
            </a:extLst>
          </p:cNvPr>
          <p:cNvSpPr>
            <a:spLocks noGrp="1"/>
          </p:cNvSpPr>
          <p:nvPr>
            <p:ph type="sldNum" sz="quarter" idx="12"/>
          </p:nvPr>
        </p:nvSpPr>
        <p:spPr/>
        <p:txBody>
          <a:bodyPr/>
          <a:lstStyle>
            <a:lvl1pPr>
              <a:defRPr/>
            </a:lvl1pPr>
          </a:lstStyle>
          <a:p>
            <a:pPr>
              <a:defRPr/>
            </a:pPr>
            <a:fld id="{A8774CBC-AA5A-4952-A99D-CAE5BF963EE6}" type="slidenum">
              <a:rPr lang="ru-RU" altLang="ro-MD"/>
              <a:pPr>
                <a:defRPr/>
              </a:pPr>
              <a:t>‹#›</a:t>
            </a:fld>
            <a:endParaRPr lang="ru-RU" altLang="ro-MD"/>
          </a:p>
        </p:txBody>
      </p:sp>
    </p:spTree>
    <p:extLst>
      <p:ext uri="{BB962C8B-B14F-4D97-AF65-F5344CB8AC3E}">
        <p14:creationId xmlns:p14="http://schemas.microsoft.com/office/powerpoint/2010/main" val="405720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55EBE6B7-C7AF-479A-BFEF-3EB009253471}"/>
              </a:ext>
            </a:extLst>
          </p:cNvPr>
          <p:cNvSpPr>
            <a:spLocks noGrp="1"/>
          </p:cNvSpPr>
          <p:nvPr>
            <p:ph type="dt" sz="half" idx="10"/>
          </p:nvPr>
        </p:nvSpPr>
        <p:spPr/>
        <p:txBody>
          <a:bodyPr/>
          <a:lstStyle>
            <a:lvl1pPr eaLnBrk="0" hangingPunct="0">
              <a:defRPr/>
            </a:lvl1pPr>
          </a:lstStyle>
          <a:p>
            <a:pPr>
              <a:defRPr/>
            </a:pPr>
            <a:fld id="{AF2662D5-B57E-438B-B784-CDF19EC83C3E}" type="datetimeFigureOut">
              <a:rPr lang="ru-RU" altLang="ro-RO"/>
              <a:pPr>
                <a:defRPr/>
              </a:pPr>
              <a:t>15.11.2023</a:t>
            </a:fld>
            <a:endParaRPr lang="ru-RU" altLang="ro-RO"/>
          </a:p>
        </p:txBody>
      </p:sp>
      <p:sp>
        <p:nvSpPr>
          <p:cNvPr id="6" name="Нижний колонтитул 4">
            <a:extLst>
              <a:ext uri="{FF2B5EF4-FFF2-40B4-BE49-F238E27FC236}">
                <a16:creationId xmlns:a16="http://schemas.microsoft.com/office/drawing/2014/main" id="{8860E08B-D650-468D-A613-740AF5410865}"/>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7" name="Номер слайда 5">
            <a:extLst>
              <a:ext uri="{FF2B5EF4-FFF2-40B4-BE49-F238E27FC236}">
                <a16:creationId xmlns:a16="http://schemas.microsoft.com/office/drawing/2014/main" id="{6C8EA2B3-2F57-47EB-90D1-E839FC9116C7}"/>
              </a:ext>
            </a:extLst>
          </p:cNvPr>
          <p:cNvSpPr>
            <a:spLocks noGrp="1"/>
          </p:cNvSpPr>
          <p:nvPr>
            <p:ph type="sldNum" sz="quarter" idx="12"/>
          </p:nvPr>
        </p:nvSpPr>
        <p:spPr/>
        <p:txBody>
          <a:bodyPr/>
          <a:lstStyle>
            <a:lvl1pPr eaLnBrk="0" hangingPunct="0">
              <a:defRPr/>
            </a:lvl1pPr>
          </a:lstStyle>
          <a:p>
            <a:pPr>
              <a:defRPr/>
            </a:pPr>
            <a:fld id="{6308701E-4A92-428D-9594-15787AC7EF71}" type="slidenum">
              <a:rPr lang="ru-RU" altLang="en-US"/>
              <a:pPr>
                <a:defRPr/>
              </a:pPr>
              <a:t>‹#›</a:t>
            </a:fld>
            <a:endParaRPr lang="ru-RU" altLang="en-US"/>
          </a:p>
        </p:txBody>
      </p:sp>
    </p:spTree>
    <p:extLst>
      <p:ext uri="{BB962C8B-B14F-4D97-AF65-F5344CB8AC3E}">
        <p14:creationId xmlns:p14="http://schemas.microsoft.com/office/powerpoint/2010/main" val="1942446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5E6084-5F46-4F02-A513-239EE4800E5F}"/>
              </a:ext>
            </a:extLst>
          </p:cNvPr>
          <p:cNvSpPr>
            <a:spLocks noGrp="1"/>
          </p:cNvSpPr>
          <p:nvPr>
            <p:ph type="dt" sz="half" idx="10"/>
          </p:nvPr>
        </p:nvSpPr>
        <p:spPr/>
        <p:txBody>
          <a:bodyPr/>
          <a:lstStyle>
            <a:lvl1pPr eaLnBrk="0" hangingPunct="0">
              <a:defRPr/>
            </a:lvl1pPr>
          </a:lstStyle>
          <a:p>
            <a:pPr>
              <a:defRPr/>
            </a:pPr>
            <a:fld id="{4F49CE57-437C-41A8-AE37-AAC72AF43D3E}"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B8493B71-36CB-4074-A6B5-19D93BBC86FA}"/>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DDA81C70-177F-4EC2-97B7-FF425ABCFFCD}"/>
              </a:ext>
            </a:extLst>
          </p:cNvPr>
          <p:cNvSpPr>
            <a:spLocks noGrp="1"/>
          </p:cNvSpPr>
          <p:nvPr>
            <p:ph type="sldNum" sz="quarter" idx="12"/>
          </p:nvPr>
        </p:nvSpPr>
        <p:spPr/>
        <p:txBody>
          <a:bodyPr/>
          <a:lstStyle>
            <a:lvl1pPr eaLnBrk="0" hangingPunct="0">
              <a:defRPr/>
            </a:lvl1pPr>
          </a:lstStyle>
          <a:p>
            <a:pPr>
              <a:defRPr/>
            </a:pPr>
            <a:fld id="{96CC3DA7-00DD-4C67-9C20-C60DAED6A561}" type="slidenum">
              <a:rPr lang="ru-RU" altLang="en-US"/>
              <a:pPr>
                <a:defRPr/>
              </a:pPr>
              <a:t>‹#›</a:t>
            </a:fld>
            <a:endParaRPr lang="ru-RU" altLang="en-US"/>
          </a:p>
        </p:txBody>
      </p:sp>
    </p:spTree>
    <p:extLst>
      <p:ext uri="{BB962C8B-B14F-4D97-AF65-F5344CB8AC3E}">
        <p14:creationId xmlns:p14="http://schemas.microsoft.com/office/powerpoint/2010/main" val="17961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E298380-376B-46AD-9C5C-00B46D24258D}"/>
              </a:ext>
            </a:extLst>
          </p:cNvPr>
          <p:cNvSpPr>
            <a:spLocks noGrp="1"/>
          </p:cNvSpPr>
          <p:nvPr>
            <p:ph type="dt" sz="half" idx="10"/>
          </p:nvPr>
        </p:nvSpPr>
        <p:spPr/>
        <p:txBody>
          <a:bodyPr/>
          <a:lstStyle>
            <a:lvl1pPr eaLnBrk="0" hangingPunct="0">
              <a:defRPr/>
            </a:lvl1pPr>
          </a:lstStyle>
          <a:p>
            <a:pPr>
              <a:defRPr/>
            </a:pPr>
            <a:fld id="{BEA2C2A2-ACB7-466D-AA20-F2B8C3718FC4}"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2FB356B9-7FA7-4E6E-B37E-6F6621C09A36}"/>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0600F2A1-E49C-47B0-97AD-61A530382EE9}"/>
              </a:ext>
            </a:extLst>
          </p:cNvPr>
          <p:cNvSpPr>
            <a:spLocks noGrp="1"/>
          </p:cNvSpPr>
          <p:nvPr>
            <p:ph type="sldNum" sz="quarter" idx="12"/>
          </p:nvPr>
        </p:nvSpPr>
        <p:spPr/>
        <p:txBody>
          <a:bodyPr/>
          <a:lstStyle>
            <a:lvl1pPr eaLnBrk="0" hangingPunct="0">
              <a:defRPr/>
            </a:lvl1pPr>
          </a:lstStyle>
          <a:p>
            <a:pPr>
              <a:defRPr/>
            </a:pPr>
            <a:fld id="{4A613AA0-EA1F-4B1F-B5A1-9680AF7E7FC6}" type="slidenum">
              <a:rPr lang="ru-RU" altLang="en-US"/>
              <a:pPr>
                <a:defRPr/>
              </a:pPr>
              <a:t>‹#›</a:t>
            </a:fld>
            <a:endParaRPr lang="ru-RU" altLang="en-US"/>
          </a:p>
        </p:txBody>
      </p:sp>
    </p:spTree>
    <p:extLst>
      <p:ext uri="{BB962C8B-B14F-4D97-AF65-F5344CB8AC3E}">
        <p14:creationId xmlns:p14="http://schemas.microsoft.com/office/powerpoint/2010/main" val="189488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FEB6D82-75DA-4DE6-B309-C83F8D0B839E}"/>
              </a:ext>
            </a:extLst>
          </p:cNvPr>
          <p:cNvSpPr>
            <a:spLocks noGrp="1"/>
          </p:cNvSpPr>
          <p:nvPr>
            <p:ph type="dt" sz="half" idx="10"/>
          </p:nvPr>
        </p:nvSpPr>
        <p:spPr/>
        <p:txBody>
          <a:bodyPr/>
          <a:lstStyle>
            <a:lvl1pPr>
              <a:defRPr/>
            </a:lvl1pPr>
          </a:lstStyle>
          <a:p>
            <a:pPr>
              <a:defRPr/>
            </a:pPr>
            <a:fld id="{87DF7382-8FDB-4AF6-AE5C-4C812576CAC2}"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2806B0CF-7224-40F7-9B80-6E9969FD95BC}"/>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F2B8B509-0191-42AE-A695-B6F016335E51}"/>
              </a:ext>
            </a:extLst>
          </p:cNvPr>
          <p:cNvSpPr>
            <a:spLocks noGrp="1"/>
          </p:cNvSpPr>
          <p:nvPr>
            <p:ph type="sldNum" sz="quarter" idx="12"/>
          </p:nvPr>
        </p:nvSpPr>
        <p:spPr/>
        <p:txBody>
          <a:bodyPr/>
          <a:lstStyle>
            <a:lvl1pPr>
              <a:defRPr/>
            </a:lvl1pPr>
          </a:lstStyle>
          <a:p>
            <a:pPr>
              <a:defRPr/>
            </a:pPr>
            <a:fld id="{247924F7-0838-4C2A-8C03-846A5F7EC1A2}" type="slidenum">
              <a:rPr lang="ru-RU" altLang="ro-MD"/>
              <a:pPr>
                <a:defRPr/>
              </a:pPr>
              <a:t>‹#›</a:t>
            </a:fld>
            <a:endParaRPr lang="ru-RU" altLang="ro-MD"/>
          </a:p>
        </p:txBody>
      </p:sp>
    </p:spTree>
    <p:extLst>
      <p:ext uri="{BB962C8B-B14F-4D97-AF65-F5344CB8AC3E}">
        <p14:creationId xmlns:p14="http://schemas.microsoft.com/office/powerpoint/2010/main" val="250727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8CB56580-67BD-407A-8A5E-14A7546FD95E}"/>
              </a:ext>
            </a:extLst>
          </p:cNvPr>
          <p:cNvSpPr>
            <a:spLocks noGrp="1"/>
          </p:cNvSpPr>
          <p:nvPr>
            <p:ph type="dt" sz="half" idx="10"/>
          </p:nvPr>
        </p:nvSpPr>
        <p:spPr/>
        <p:txBody>
          <a:bodyPr/>
          <a:lstStyle>
            <a:lvl1pPr>
              <a:defRPr/>
            </a:lvl1pPr>
          </a:lstStyle>
          <a:p>
            <a:pPr>
              <a:defRPr/>
            </a:pPr>
            <a:fld id="{CE689801-95F9-416C-9C32-B25E37D0DE29}" type="datetimeFigureOut">
              <a:rPr lang="ru-RU" altLang="ro-RO"/>
              <a:pPr>
                <a:defRPr/>
              </a:pPr>
              <a:t>15.11.2023</a:t>
            </a:fld>
            <a:endParaRPr lang="ru-RU" altLang="ro-RO"/>
          </a:p>
        </p:txBody>
      </p:sp>
      <p:sp>
        <p:nvSpPr>
          <p:cNvPr id="6" name="Нижний колонтитул 4">
            <a:extLst>
              <a:ext uri="{FF2B5EF4-FFF2-40B4-BE49-F238E27FC236}">
                <a16:creationId xmlns:a16="http://schemas.microsoft.com/office/drawing/2014/main" id="{4DDF0D8A-E197-41C1-B789-BFAA25162086}"/>
              </a:ext>
            </a:extLst>
          </p:cNvPr>
          <p:cNvSpPr>
            <a:spLocks noGrp="1"/>
          </p:cNvSpPr>
          <p:nvPr>
            <p:ph type="ftr" sz="quarter" idx="11"/>
          </p:nvPr>
        </p:nvSpPr>
        <p:spPr/>
        <p:txBody>
          <a:bodyPr/>
          <a:lstStyle>
            <a:lvl1pPr>
              <a:defRPr/>
            </a:lvl1pPr>
          </a:lstStyle>
          <a:p>
            <a:pPr>
              <a:defRPr/>
            </a:pPr>
            <a:endParaRPr lang="ro-RO" altLang="ro-RO"/>
          </a:p>
        </p:txBody>
      </p:sp>
      <p:sp>
        <p:nvSpPr>
          <p:cNvPr id="7" name="Номер слайда 5">
            <a:extLst>
              <a:ext uri="{FF2B5EF4-FFF2-40B4-BE49-F238E27FC236}">
                <a16:creationId xmlns:a16="http://schemas.microsoft.com/office/drawing/2014/main" id="{1E8E7CD8-E17F-4775-963C-DA5B214204C7}"/>
              </a:ext>
            </a:extLst>
          </p:cNvPr>
          <p:cNvSpPr>
            <a:spLocks noGrp="1"/>
          </p:cNvSpPr>
          <p:nvPr>
            <p:ph type="sldNum" sz="quarter" idx="12"/>
          </p:nvPr>
        </p:nvSpPr>
        <p:spPr/>
        <p:txBody>
          <a:bodyPr/>
          <a:lstStyle>
            <a:lvl1pPr>
              <a:defRPr/>
            </a:lvl1pPr>
          </a:lstStyle>
          <a:p>
            <a:pPr>
              <a:defRPr/>
            </a:pPr>
            <a:fld id="{CA26C917-A4A3-4FAE-A6C5-A0D74F8B4BC2}" type="slidenum">
              <a:rPr lang="ru-RU" altLang="ro-MD"/>
              <a:pPr>
                <a:defRPr/>
              </a:pPr>
              <a:t>‹#›</a:t>
            </a:fld>
            <a:endParaRPr lang="ru-RU" altLang="ro-MD"/>
          </a:p>
        </p:txBody>
      </p:sp>
    </p:spTree>
    <p:extLst>
      <p:ext uri="{BB962C8B-B14F-4D97-AF65-F5344CB8AC3E}">
        <p14:creationId xmlns:p14="http://schemas.microsoft.com/office/powerpoint/2010/main" val="16356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AE9AF6BE-BD2F-4A6A-A352-FCD683556F00}"/>
              </a:ext>
            </a:extLst>
          </p:cNvPr>
          <p:cNvSpPr>
            <a:spLocks noGrp="1"/>
          </p:cNvSpPr>
          <p:nvPr>
            <p:ph type="dt" sz="half" idx="10"/>
          </p:nvPr>
        </p:nvSpPr>
        <p:spPr/>
        <p:txBody>
          <a:bodyPr/>
          <a:lstStyle>
            <a:lvl1pPr>
              <a:defRPr/>
            </a:lvl1pPr>
          </a:lstStyle>
          <a:p>
            <a:pPr>
              <a:defRPr/>
            </a:pPr>
            <a:fld id="{4FB98D6B-2324-4B36-915B-27962C49A2E3}" type="datetimeFigureOut">
              <a:rPr lang="ru-RU" altLang="ro-RO"/>
              <a:pPr>
                <a:defRPr/>
              </a:pPr>
              <a:t>15.11.2023</a:t>
            </a:fld>
            <a:endParaRPr lang="ru-RU" altLang="ro-RO"/>
          </a:p>
        </p:txBody>
      </p:sp>
      <p:sp>
        <p:nvSpPr>
          <p:cNvPr id="8" name="Нижний колонтитул 4">
            <a:extLst>
              <a:ext uri="{FF2B5EF4-FFF2-40B4-BE49-F238E27FC236}">
                <a16:creationId xmlns:a16="http://schemas.microsoft.com/office/drawing/2014/main" id="{750C12DD-7678-41E2-B93D-47D87FC7DBAC}"/>
              </a:ext>
            </a:extLst>
          </p:cNvPr>
          <p:cNvSpPr>
            <a:spLocks noGrp="1"/>
          </p:cNvSpPr>
          <p:nvPr>
            <p:ph type="ftr" sz="quarter" idx="11"/>
          </p:nvPr>
        </p:nvSpPr>
        <p:spPr/>
        <p:txBody>
          <a:bodyPr/>
          <a:lstStyle>
            <a:lvl1pPr>
              <a:defRPr/>
            </a:lvl1pPr>
          </a:lstStyle>
          <a:p>
            <a:pPr>
              <a:defRPr/>
            </a:pPr>
            <a:endParaRPr lang="ro-RO" altLang="ro-RO"/>
          </a:p>
        </p:txBody>
      </p:sp>
      <p:sp>
        <p:nvSpPr>
          <p:cNvPr id="9" name="Номер слайда 5">
            <a:extLst>
              <a:ext uri="{FF2B5EF4-FFF2-40B4-BE49-F238E27FC236}">
                <a16:creationId xmlns:a16="http://schemas.microsoft.com/office/drawing/2014/main" id="{05EB5830-AD60-423D-B20A-0AFED8BDC316}"/>
              </a:ext>
            </a:extLst>
          </p:cNvPr>
          <p:cNvSpPr>
            <a:spLocks noGrp="1"/>
          </p:cNvSpPr>
          <p:nvPr>
            <p:ph type="sldNum" sz="quarter" idx="12"/>
          </p:nvPr>
        </p:nvSpPr>
        <p:spPr/>
        <p:txBody>
          <a:bodyPr/>
          <a:lstStyle>
            <a:lvl1pPr>
              <a:defRPr/>
            </a:lvl1pPr>
          </a:lstStyle>
          <a:p>
            <a:pPr>
              <a:defRPr/>
            </a:pPr>
            <a:fld id="{E007341E-3069-493D-87C0-C3022908D4FE}" type="slidenum">
              <a:rPr lang="ru-RU" altLang="ro-MD"/>
              <a:pPr>
                <a:defRPr/>
              </a:pPr>
              <a:t>‹#›</a:t>
            </a:fld>
            <a:endParaRPr lang="ru-RU" altLang="ro-MD"/>
          </a:p>
        </p:txBody>
      </p:sp>
    </p:spTree>
    <p:extLst>
      <p:ext uri="{BB962C8B-B14F-4D97-AF65-F5344CB8AC3E}">
        <p14:creationId xmlns:p14="http://schemas.microsoft.com/office/powerpoint/2010/main" val="134480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528112C4-8FBD-41C9-9644-7A7737F9E592}"/>
              </a:ext>
            </a:extLst>
          </p:cNvPr>
          <p:cNvSpPr>
            <a:spLocks noGrp="1"/>
          </p:cNvSpPr>
          <p:nvPr>
            <p:ph type="dt" sz="half" idx="10"/>
          </p:nvPr>
        </p:nvSpPr>
        <p:spPr/>
        <p:txBody>
          <a:bodyPr/>
          <a:lstStyle>
            <a:lvl1pPr>
              <a:defRPr/>
            </a:lvl1pPr>
          </a:lstStyle>
          <a:p>
            <a:pPr>
              <a:defRPr/>
            </a:pPr>
            <a:fld id="{853EB842-4671-410C-AE1E-8C14BEB2F85F}" type="datetimeFigureOut">
              <a:rPr lang="ru-RU" altLang="ro-RO"/>
              <a:pPr>
                <a:defRPr/>
              </a:pPr>
              <a:t>15.11.2023</a:t>
            </a:fld>
            <a:endParaRPr lang="ru-RU" altLang="ro-RO"/>
          </a:p>
        </p:txBody>
      </p:sp>
      <p:sp>
        <p:nvSpPr>
          <p:cNvPr id="4" name="Нижний колонтитул 4">
            <a:extLst>
              <a:ext uri="{FF2B5EF4-FFF2-40B4-BE49-F238E27FC236}">
                <a16:creationId xmlns:a16="http://schemas.microsoft.com/office/drawing/2014/main" id="{EF0076F9-B667-4EDC-B5BB-AD9EFA750C1D}"/>
              </a:ext>
            </a:extLst>
          </p:cNvPr>
          <p:cNvSpPr>
            <a:spLocks noGrp="1"/>
          </p:cNvSpPr>
          <p:nvPr>
            <p:ph type="ftr" sz="quarter" idx="11"/>
          </p:nvPr>
        </p:nvSpPr>
        <p:spPr/>
        <p:txBody>
          <a:bodyPr/>
          <a:lstStyle>
            <a:lvl1pPr>
              <a:defRPr/>
            </a:lvl1pPr>
          </a:lstStyle>
          <a:p>
            <a:pPr>
              <a:defRPr/>
            </a:pPr>
            <a:endParaRPr lang="ro-RO" altLang="ro-RO"/>
          </a:p>
        </p:txBody>
      </p:sp>
      <p:sp>
        <p:nvSpPr>
          <p:cNvPr id="5" name="Номер слайда 5">
            <a:extLst>
              <a:ext uri="{FF2B5EF4-FFF2-40B4-BE49-F238E27FC236}">
                <a16:creationId xmlns:a16="http://schemas.microsoft.com/office/drawing/2014/main" id="{CFB47B6F-1F61-4FD1-8F90-C547BF7B7C30}"/>
              </a:ext>
            </a:extLst>
          </p:cNvPr>
          <p:cNvSpPr>
            <a:spLocks noGrp="1"/>
          </p:cNvSpPr>
          <p:nvPr>
            <p:ph type="sldNum" sz="quarter" idx="12"/>
          </p:nvPr>
        </p:nvSpPr>
        <p:spPr/>
        <p:txBody>
          <a:bodyPr/>
          <a:lstStyle>
            <a:lvl1pPr>
              <a:defRPr/>
            </a:lvl1pPr>
          </a:lstStyle>
          <a:p>
            <a:pPr>
              <a:defRPr/>
            </a:pPr>
            <a:fld id="{D5CCAEF0-B757-494E-BDBB-655EA42E8D61}" type="slidenum">
              <a:rPr lang="ru-RU" altLang="ro-MD"/>
              <a:pPr>
                <a:defRPr/>
              </a:pPr>
              <a:t>‹#›</a:t>
            </a:fld>
            <a:endParaRPr lang="ru-RU" altLang="ro-MD"/>
          </a:p>
        </p:txBody>
      </p:sp>
    </p:spTree>
    <p:extLst>
      <p:ext uri="{BB962C8B-B14F-4D97-AF65-F5344CB8AC3E}">
        <p14:creationId xmlns:p14="http://schemas.microsoft.com/office/powerpoint/2010/main" val="36375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CB8C542E-118D-416F-A430-33AE76219C7F}"/>
              </a:ext>
            </a:extLst>
          </p:cNvPr>
          <p:cNvSpPr>
            <a:spLocks noGrp="1"/>
          </p:cNvSpPr>
          <p:nvPr>
            <p:ph type="dt" sz="half" idx="10"/>
          </p:nvPr>
        </p:nvSpPr>
        <p:spPr/>
        <p:txBody>
          <a:bodyPr/>
          <a:lstStyle>
            <a:lvl1pPr>
              <a:defRPr/>
            </a:lvl1pPr>
          </a:lstStyle>
          <a:p>
            <a:pPr>
              <a:defRPr/>
            </a:pPr>
            <a:fld id="{7D22C3A7-8376-4256-96AB-5CDB2FD3CB5E}" type="datetimeFigureOut">
              <a:rPr lang="ru-RU" altLang="ro-RO"/>
              <a:pPr>
                <a:defRPr/>
              </a:pPr>
              <a:t>15.11.2023</a:t>
            </a:fld>
            <a:endParaRPr lang="ru-RU" altLang="ro-RO"/>
          </a:p>
        </p:txBody>
      </p:sp>
      <p:sp>
        <p:nvSpPr>
          <p:cNvPr id="3" name="Нижний колонтитул 4">
            <a:extLst>
              <a:ext uri="{FF2B5EF4-FFF2-40B4-BE49-F238E27FC236}">
                <a16:creationId xmlns:a16="http://schemas.microsoft.com/office/drawing/2014/main" id="{45FF2F77-DE9F-4925-A90C-92232D188AAF}"/>
              </a:ext>
            </a:extLst>
          </p:cNvPr>
          <p:cNvSpPr>
            <a:spLocks noGrp="1"/>
          </p:cNvSpPr>
          <p:nvPr>
            <p:ph type="ftr" sz="quarter" idx="11"/>
          </p:nvPr>
        </p:nvSpPr>
        <p:spPr/>
        <p:txBody>
          <a:bodyPr/>
          <a:lstStyle>
            <a:lvl1pPr>
              <a:defRPr/>
            </a:lvl1pPr>
          </a:lstStyle>
          <a:p>
            <a:pPr>
              <a:defRPr/>
            </a:pPr>
            <a:endParaRPr lang="ro-RO" altLang="ro-RO"/>
          </a:p>
        </p:txBody>
      </p:sp>
      <p:sp>
        <p:nvSpPr>
          <p:cNvPr id="4" name="Номер слайда 5">
            <a:extLst>
              <a:ext uri="{FF2B5EF4-FFF2-40B4-BE49-F238E27FC236}">
                <a16:creationId xmlns:a16="http://schemas.microsoft.com/office/drawing/2014/main" id="{B3A2BA24-A3DA-417C-9FEB-3296B218BB2A}"/>
              </a:ext>
            </a:extLst>
          </p:cNvPr>
          <p:cNvSpPr>
            <a:spLocks noGrp="1"/>
          </p:cNvSpPr>
          <p:nvPr>
            <p:ph type="sldNum" sz="quarter" idx="12"/>
          </p:nvPr>
        </p:nvSpPr>
        <p:spPr/>
        <p:txBody>
          <a:bodyPr/>
          <a:lstStyle>
            <a:lvl1pPr>
              <a:defRPr/>
            </a:lvl1pPr>
          </a:lstStyle>
          <a:p>
            <a:pPr>
              <a:defRPr/>
            </a:pPr>
            <a:fld id="{471D838D-1D16-412A-A5AD-9B1FC9860B89}" type="slidenum">
              <a:rPr lang="ru-RU" altLang="ro-MD"/>
              <a:pPr>
                <a:defRPr/>
              </a:pPr>
              <a:t>‹#›</a:t>
            </a:fld>
            <a:endParaRPr lang="ru-RU" altLang="ro-MD"/>
          </a:p>
        </p:txBody>
      </p:sp>
    </p:spTree>
    <p:extLst>
      <p:ext uri="{BB962C8B-B14F-4D97-AF65-F5344CB8AC3E}">
        <p14:creationId xmlns:p14="http://schemas.microsoft.com/office/powerpoint/2010/main" val="108084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1FC09179-68EB-486A-9126-A2EC6C82BE75}"/>
              </a:ext>
            </a:extLst>
          </p:cNvPr>
          <p:cNvSpPr>
            <a:spLocks noGrp="1"/>
          </p:cNvSpPr>
          <p:nvPr>
            <p:ph type="dt" sz="half" idx="10"/>
          </p:nvPr>
        </p:nvSpPr>
        <p:spPr/>
        <p:txBody>
          <a:bodyPr/>
          <a:lstStyle>
            <a:lvl1pPr>
              <a:defRPr/>
            </a:lvl1pPr>
          </a:lstStyle>
          <a:p>
            <a:pPr>
              <a:defRPr/>
            </a:pPr>
            <a:fld id="{558AAB2E-58CC-4BE0-87BE-D2AAE5D67157}" type="datetimeFigureOut">
              <a:rPr lang="ru-RU" altLang="ro-RO"/>
              <a:pPr>
                <a:defRPr/>
              </a:pPr>
              <a:t>15.11.2023</a:t>
            </a:fld>
            <a:endParaRPr lang="ru-RU" altLang="ro-RO"/>
          </a:p>
        </p:txBody>
      </p:sp>
      <p:sp>
        <p:nvSpPr>
          <p:cNvPr id="6" name="Нижний колонтитул 4">
            <a:extLst>
              <a:ext uri="{FF2B5EF4-FFF2-40B4-BE49-F238E27FC236}">
                <a16:creationId xmlns:a16="http://schemas.microsoft.com/office/drawing/2014/main" id="{CF7CA729-801E-4568-B2DA-A70472EE6459}"/>
              </a:ext>
            </a:extLst>
          </p:cNvPr>
          <p:cNvSpPr>
            <a:spLocks noGrp="1"/>
          </p:cNvSpPr>
          <p:nvPr>
            <p:ph type="ftr" sz="quarter" idx="11"/>
          </p:nvPr>
        </p:nvSpPr>
        <p:spPr/>
        <p:txBody>
          <a:bodyPr/>
          <a:lstStyle>
            <a:lvl1pPr>
              <a:defRPr/>
            </a:lvl1pPr>
          </a:lstStyle>
          <a:p>
            <a:pPr>
              <a:defRPr/>
            </a:pPr>
            <a:endParaRPr lang="ro-RO" altLang="ro-RO"/>
          </a:p>
        </p:txBody>
      </p:sp>
      <p:sp>
        <p:nvSpPr>
          <p:cNvPr id="7" name="Номер слайда 5">
            <a:extLst>
              <a:ext uri="{FF2B5EF4-FFF2-40B4-BE49-F238E27FC236}">
                <a16:creationId xmlns:a16="http://schemas.microsoft.com/office/drawing/2014/main" id="{D1964821-9BE9-4E91-8AFA-320526A6C0B7}"/>
              </a:ext>
            </a:extLst>
          </p:cNvPr>
          <p:cNvSpPr>
            <a:spLocks noGrp="1"/>
          </p:cNvSpPr>
          <p:nvPr>
            <p:ph type="sldNum" sz="quarter" idx="12"/>
          </p:nvPr>
        </p:nvSpPr>
        <p:spPr/>
        <p:txBody>
          <a:bodyPr/>
          <a:lstStyle>
            <a:lvl1pPr>
              <a:defRPr/>
            </a:lvl1pPr>
          </a:lstStyle>
          <a:p>
            <a:pPr>
              <a:defRPr/>
            </a:pPr>
            <a:fld id="{9304E70E-DFCE-4FDC-B811-1F2BA58C9271}" type="slidenum">
              <a:rPr lang="ru-RU" altLang="ro-MD"/>
              <a:pPr>
                <a:defRPr/>
              </a:pPr>
              <a:t>‹#›</a:t>
            </a:fld>
            <a:endParaRPr lang="ru-RU" altLang="ro-MD"/>
          </a:p>
        </p:txBody>
      </p:sp>
    </p:spTree>
    <p:extLst>
      <p:ext uri="{BB962C8B-B14F-4D97-AF65-F5344CB8AC3E}">
        <p14:creationId xmlns:p14="http://schemas.microsoft.com/office/powerpoint/2010/main" val="22976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6B00E78F-17A3-4B90-9A98-7EDFF26D7760}"/>
              </a:ext>
            </a:extLst>
          </p:cNvPr>
          <p:cNvSpPr>
            <a:spLocks noGrp="1"/>
          </p:cNvSpPr>
          <p:nvPr>
            <p:ph type="dt" sz="half" idx="10"/>
          </p:nvPr>
        </p:nvSpPr>
        <p:spPr/>
        <p:txBody>
          <a:bodyPr/>
          <a:lstStyle>
            <a:lvl1pPr>
              <a:defRPr/>
            </a:lvl1pPr>
          </a:lstStyle>
          <a:p>
            <a:pPr>
              <a:defRPr/>
            </a:pPr>
            <a:fld id="{8F8AAF49-C27D-490B-9401-BE7A4A8B78CC}" type="datetimeFigureOut">
              <a:rPr lang="ru-RU" altLang="ro-RO"/>
              <a:pPr>
                <a:defRPr/>
              </a:pPr>
              <a:t>15.11.2023</a:t>
            </a:fld>
            <a:endParaRPr lang="ru-RU" altLang="ro-RO"/>
          </a:p>
        </p:txBody>
      </p:sp>
      <p:sp>
        <p:nvSpPr>
          <p:cNvPr id="6" name="Нижний колонтитул 4">
            <a:extLst>
              <a:ext uri="{FF2B5EF4-FFF2-40B4-BE49-F238E27FC236}">
                <a16:creationId xmlns:a16="http://schemas.microsoft.com/office/drawing/2014/main" id="{10F5C67C-1C35-4736-B19D-58ED1BC60D86}"/>
              </a:ext>
            </a:extLst>
          </p:cNvPr>
          <p:cNvSpPr>
            <a:spLocks noGrp="1"/>
          </p:cNvSpPr>
          <p:nvPr>
            <p:ph type="ftr" sz="quarter" idx="11"/>
          </p:nvPr>
        </p:nvSpPr>
        <p:spPr/>
        <p:txBody>
          <a:bodyPr/>
          <a:lstStyle>
            <a:lvl1pPr>
              <a:defRPr/>
            </a:lvl1pPr>
          </a:lstStyle>
          <a:p>
            <a:pPr>
              <a:defRPr/>
            </a:pPr>
            <a:endParaRPr lang="ro-RO" altLang="ro-RO"/>
          </a:p>
        </p:txBody>
      </p:sp>
      <p:sp>
        <p:nvSpPr>
          <p:cNvPr id="7" name="Номер слайда 5">
            <a:extLst>
              <a:ext uri="{FF2B5EF4-FFF2-40B4-BE49-F238E27FC236}">
                <a16:creationId xmlns:a16="http://schemas.microsoft.com/office/drawing/2014/main" id="{030D6D09-153A-4773-B21D-2D2B2E1091F1}"/>
              </a:ext>
            </a:extLst>
          </p:cNvPr>
          <p:cNvSpPr>
            <a:spLocks noGrp="1"/>
          </p:cNvSpPr>
          <p:nvPr>
            <p:ph type="sldNum" sz="quarter" idx="12"/>
          </p:nvPr>
        </p:nvSpPr>
        <p:spPr/>
        <p:txBody>
          <a:bodyPr/>
          <a:lstStyle>
            <a:lvl1pPr>
              <a:defRPr/>
            </a:lvl1pPr>
          </a:lstStyle>
          <a:p>
            <a:pPr>
              <a:defRPr/>
            </a:pPr>
            <a:fld id="{D7BF19F0-24DD-47FA-86DF-02FB7952BFC1}" type="slidenum">
              <a:rPr lang="ru-RU" altLang="ro-MD"/>
              <a:pPr>
                <a:defRPr/>
              </a:pPr>
              <a:t>‹#›</a:t>
            </a:fld>
            <a:endParaRPr lang="ru-RU" altLang="ro-MD"/>
          </a:p>
        </p:txBody>
      </p:sp>
    </p:spTree>
    <p:extLst>
      <p:ext uri="{BB962C8B-B14F-4D97-AF65-F5344CB8AC3E}">
        <p14:creationId xmlns:p14="http://schemas.microsoft.com/office/powerpoint/2010/main" val="193322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EB0C2B75-EC58-4681-AD1C-BA34C2A17C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o-MD"/>
              <a:t>Образец заголовка</a:t>
            </a:r>
          </a:p>
        </p:txBody>
      </p:sp>
      <p:sp>
        <p:nvSpPr>
          <p:cNvPr id="1027" name="Текст 2">
            <a:extLst>
              <a:ext uri="{FF2B5EF4-FFF2-40B4-BE49-F238E27FC236}">
                <a16:creationId xmlns:a16="http://schemas.microsoft.com/office/drawing/2014/main" id="{210EBB88-B395-47A5-9C79-AA917F01627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o-MD"/>
              <a:t>Образец текста</a:t>
            </a:r>
          </a:p>
          <a:p>
            <a:pPr lvl="1"/>
            <a:r>
              <a:rPr lang="ru-RU" altLang="ro-MD"/>
              <a:t>Второй уровень</a:t>
            </a:r>
          </a:p>
          <a:p>
            <a:pPr lvl="2"/>
            <a:r>
              <a:rPr lang="ru-RU" altLang="ro-MD"/>
              <a:t>Третий уровень</a:t>
            </a:r>
          </a:p>
          <a:p>
            <a:pPr lvl="3"/>
            <a:r>
              <a:rPr lang="ru-RU" altLang="ro-MD"/>
              <a:t>Четвертый уровень</a:t>
            </a:r>
          </a:p>
          <a:p>
            <a:pPr lvl="4"/>
            <a:r>
              <a:rPr lang="ru-RU" altLang="ro-MD"/>
              <a:t>Пятый уровень</a:t>
            </a:r>
          </a:p>
        </p:txBody>
      </p:sp>
      <p:sp>
        <p:nvSpPr>
          <p:cNvPr id="4" name="Дата 3">
            <a:extLst>
              <a:ext uri="{FF2B5EF4-FFF2-40B4-BE49-F238E27FC236}">
                <a16:creationId xmlns:a16="http://schemas.microsoft.com/office/drawing/2014/main" id="{954C39D4-0AEA-4A4B-BA6C-476F374956B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a:defRPr/>
            </a:pPr>
            <a:fld id="{816E1C6E-3F89-499E-99F7-CEE978B60747}" type="datetimeFigureOut">
              <a:rPr lang="ru-RU" altLang="ro-RO"/>
              <a:pPr>
                <a:defRPr/>
              </a:pPr>
              <a:t>15.11.2023</a:t>
            </a:fld>
            <a:endParaRPr lang="ru-RU" altLang="ro-RO"/>
          </a:p>
        </p:txBody>
      </p:sp>
      <p:sp>
        <p:nvSpPr>
          <p:cNvPr id="5" name="Нижний колонтитул 4">
            <a:extLst>
              <a:ext uri="{FF2B5EF4-FFF2-40B4-BE49-F238E27FC236}">
                <a16:creationId xmlns:a16="http://schemas.microsoft.com/office/drawing/2014/main" id="{9B952FA2-8EA4-473C-990B-CA79F1B8E57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a:defRPr/>
            </a:pPr>
            <a:endParaRPr lang="ro-RO" altLang="ro-RO"/>
          </a:p>
        </p:txBody>
      </p:sp>
      <p:sp>
        <p:nvSpPr>
          <p:cNvPr id="6" name="Номер слайда 5">
            <a:extLst>
              <a:ext uri="{FF2B5EF4-FFF2-40B4-BE49-F238E27FC236}">
                <a16:creationId xmlns:a16="http://schemas.microsoft.com/office/drawing/2014/main" id="{6C5CFA47-FB21-498C-B704-E27C520B71D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B640346-E2B6-41DA-A3EB-3BFE76F50445}" type="slidenum">
              <a:rPr lang="ru-RU" altLang="ro-MD"/>
              <a:pPr>
                <a:defRPr/>
              </a:pPr>
              <a:t>‹#›</a:t>
            </a:fld>
            <a:endParaRPr lang="ru-RU" altLang="ro-MD"/>
          </a:p>
        </p:txBody>
      </p:sp>
    </p:spTree>
  </p:cSld>
  <p:clrMap bg1="lt1" tx1="dk1" bg2="lt2" tx2="dk2" accent1="accent1" accent2="accent2" accent3="accent3" accent4="accent4" accent5="accent5" accent6="accent6" hlink="hlink" folHlink="folHlink"/>
  <p:sldLayoutIdLst>
    <p:sldLayoutId id="2147486237" r:id="rId1"/>
    <p:sldLayoutId id="2147486238" r:id="rId2"/>
    <p:sldLayoutId id="2147486239" r:id="rId3"/>
    <p:sldLayoutId id="2147486240" r:id="rId4"/>
    <p:sldLayoutId id="2147486241" r:id="rId5"/>
    <p:sldLayoutId id="2147486242" r:id="rId6"/>
    <p:sldLayoutId id="2147486243" r:id="rId7"/>
    <p:sldLayoutId id="2147486244" r:id="rId8"/>
    <p:sldLayoutId id="2147486245" r:id="rId9"/>
    <p:sldLayoutId id="2147486246" r:id="rId10"/>
    <p:sldLayoutId id="21474862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E07F7759-BAFD-4A6A-9CAF-BA668D77059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2051" name="Текст 2">
            <a:extLst>
              <a:ext uri="{FF2B5EF4-FFF2-40B4-BE49-F238E27FC236}">
                <a16:creationId xmlns:a16="http://schemas.microsoft.com/office/drawing/2014/main" id="{4243459E-F5A6-4C32-97E2-627B4A0F6E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08E401A5-3659-44C5-881B-85D0148B5E6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ea typeface="Lucida Sans Unicode" charset="0"/>
                <a:cs typeface="Lucida Sans Unicode" charset="0"/>
              </a:defRPr>
            </a:lvl1pPr>
          </a:lstStyle>
          <a:p>
            <a:pPr>
              <a:defRPr/>
            </a:pPr>
            <a:fld id="{C1646A0F-4984-4FDA-8EFA-F6AB4585DB9F}" type="datetimeFigureOut">
              <a:rPr lang="ru-RU" altLang="en-US"/>
              <a:pPr>
                <a:defRPr/>
              </a:pPr>
              <a:t>15.11.2023</a:t>
            </a:fld>
            <a:endParaRPr lang="ru-RU" altLang="en-US"/>
          </a:p>
        </p:txBody>
      </p:sp>
      <p:sp>
        <p:nvSpPr>
          <p:cNvPr id="5" name="Нижний колонтитул 4">
            <a:extLst>
              <a:ext uri="{FF2B5EF4-FFF2-40B4-BE49-F238E27FC236}">
                <a16:creationId xmlns:a16="http://schemas.microsoft.com/office/drawing/2014/main" id="{E2760E1F-9B7A-4554-8170-CE400E18EEF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ea typeface="Lucida Sans Unicode" charset="0"/>
                <a:cs typeface="Lucida Sans Unicode" charset="0"/>
              </a:defRPr>
            </a:lvl1pPr>
          </a:lstStyle>
          <a:p>
            <a:pPr>
              <a:defRPr/>
            </a:pPr>
            <a:endParaRPr lang="ru-RU" altLang="en-US"/>
          </a:p>
        </p:txBody>
      </p:sp>
      <p:sp>
        <p:nvSpPr>
          <p:cNvPr id="6" name="Номер слайда 5">
            <a:extLst>
              <a:ext uri="{FF2B5EF4-FFF2-40B4-BE49-F238E27FC236}">
                <a16:creationId xmlns:a16="http://schemas.microsoft.com/office/drawing/2014/main" id="{D3DEBC85-C971-42D8-B936-2E4BEE49424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Lucida Sans Unicode" panose="020B0602030504020204" pitchFamily="34" charset="0"/>
              </a:defRPr>
            </a:lvl1pPr>
          </a:lstStyle>
          <a:p>
            <a:pPr>
              <a:defRPr/>
            </a:pPr>
            <a:fld id="{4F6C7C8F-5CB0-401B-826D-14E036DF498E}"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 id="2147486254" r:id="rId7"/>
    <p:sldLayoutId id="2147486255" r:id="rId8"/>
    <p:sldLayoutId id="2147486256" r:id="rId9"/>
    <p:sldLayoutId id="2147486257" r:id="rId10"/>
    <p:sldLayoutId id="21474862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a:extLst>
              <a:ext uri="{FF2B5EF4-FFF2-40B4-BE49-F238E27FC236}">
                <a16:creationId xmlns:a16="http://schemas.microsoft.com/office/drawing/2014/main" id="{DF4BE14D-7A0F-F516-31B2-2CAA171B75FB}"/>
              </a:ext>
            </a:extLst>
          </p:cNvPr>
          <p:cNvSpPr>
            <a:spLocks noGrp="1"/>
          </p:cNvSpPr>
          <p:nvPr>
            <p:ph type="title"/>
          </p:nvPr>
        </p:nvSpPr>
        <p:spPr>
          <a:xfrm>
            <a:off x="914400" y="298450"/>
            <a:ext cx="8229600" cy="1143000"/>
          </a:xfrm>
        </p:spPr>
        <p:txBody>
          <a:bodyPr/>
          <a:lstStyle/>
          <a:p>
            <a:pPr>
              <a:defRPr/>
            </a:pPr>
            <a:r>
              <a:rPr lang="ro-RO" altLang="ru-RU" sz="2800" b="1" i="1" dirty="0">
                <a:effectLst>
                  <a:outerShdw blurRad="38100" dist="38100" dir="2700000" algn="tl">
                    <a:srgbClr val="000000">
                      <a:alpha val="43137"/>
                    </a:srgbClr>
                  </a:outerShdw>
                </a:effectLst>
                <a:latin typeface="Times New Roman" pitchFamily="18" charset="0"/>
                <a:cs typeface="Times New Roman" pitchFamily="18" charset="0"/>
              </a:rPr>
              <a:t>Prelucrarea categoriei speciale de date</a:t>
            </a:r>
            <a:endParaRPr lang="en-US" altLang="ru-RU"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a:extLst>
              <a:ext uri="{FF2B5EF4-FFF2-40B4-BE49-F238E27FC236}">
                <a16:creationId xmlns:a16="http://schemas.microsoft.com/office/drawing/2014/main" id="{E636A06B-262E-8831-EEB6-7BF274A3383F}"/>
              </a:ext>
            </a:extLst>
          </p:cNvPr>
          <p:cNvGraphicFramePr/>
          <p:nvPr/>
        </p:nvGraphicFramePr>
        <p:xfrm>
          <a:off x="179512" y="1916832"/>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a:extLst>
              <a:ext uri="{FF2B5EF4-FFF2-40B4-BE49-F238E27FC236}">
                <a16:creationId xmlns:a16="http://schemas.microsoft.com/office/drawing/2014/main" id="{05C5EC4D-FE81-3698-1A1F-6D9F70E7AB4D}"/>
              </a:ext>
            </a:extLst>
          </p:cNvPr>
          <p:cNvGraphicFramePr/>
          <p:nvPr/>
        </p:nvGraphicFramePr>
        <p:xfrm>
          <a:off x="618565" y="1640378"/>
          <a:ext cx="8273915" cy="51459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asetăText 6">
            <a:extLst>
              <a:ext uri="{FF2B5EF4-FFF2-40B4-BE49-F238E27FC236}">
                <a16:creationId xmlns:a16="http://schemas.microsoft.com/office/drawing/2014/main" id="{4F8FD4C6-2D96-DEAD-618A-A4250B262169}"/>
              </a:ext>
            </a:extLst>
          </p:cNvPr>
          <p:cNvSpPr txBox="1"/>
          <p:nvPr/>
        </p:nvSpPr>
        <p:spPr>
          <a:xfrm>
            <a:off x="1699032" y="1271046"/>
            <a:ext cx="7668344" cy="369332"/>
          </a:xfrm>
          <a:prstGeom prst="rect">
            <a:avLst/>
          </a:prstGeom>
          <a:noFill/>
        </p:spPr>
        <p:txBody>
          <a:bodyPr wrap="square">
            <a:spAutoFit/>
          </a:bodyPr>
          <a:lstStyle/>
          <a:p>
            <a:r>
              <a:rPr lang="ro-MD" dirty="0">
                <a:solidFill>
                  <a:schemeClr val="bg1">
                    <a:lumMod val="95000"/>
                  </a:schemeClr>
                </a:solidFill>
              </a:rPr>
              <a:t>(art. 6, 7 şi 8 ale Legii privind protecția datelor cu caracter personal) </a:t>
            </a: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D7317F90-FDA5-4049-9D9B-6F0FC57FECEE}"/>
              </a:ext>
            </a:extLst>
          </p:cNvPr>
          <p:cNvGraphicFramePr/>
          <p:nvPr/>
        </p:nvGraphicFramePr>
        <p:xfrm>
          <a:off x="1403648" y="1397991"/>
          <a:ext cx="62646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Заголовок 5">
            <a:extLst>
              <a:ext uri="{FF2B5EF4-FFF2-40B4-BE49-F238E27FC236}">
                <a16:creationId xmlns:a16="http://schemas.microsoft.com/office/drawing/2014/main" id="{850997EC-86CD-424B-84ED-AD684FDA53FF}"/>
              </a:ext>
            </a:extLst>
          </p:cNvPr>
          <p:cNvSpPr>
            <a:spLocks noGrp="1"/>
          </p:cNvSpPr>
          <p:nvPr>
            <p:ph type="title"/>
          </p:nvPr>
        </p:nvSpPr>
        <p:spPr>
          <a:xfrm>
            <a:off x="1670050" y="452438"/>
            <a:ext cx="7273925" cy="777875"/>
          </a:xfrm>
        </p:spPr>
        <p:txBody>
          <a:bodyPr/>
          <a:lstStyle/>
          <a:p>
            <a:pPr>
              <a:defRPr/>
            </a:pPr>
            <a:r>
              <a:rPr lang="ro-RO" altLang="en-US" sz="2400" b="1" i="1" dirty="0">
                <a:effectLst>
                  <a:outerShdw blurRad="38100" dist="38100" dir="2700000" algn="tl">
                    <a:srgbClr val="000000">
                      <a:alpha val="43137"/>
                    </a:srgbClr>
                  </a:outerShdw>
                </a:effectLst>
                <a:latin typeface="Times New Roman" pitchFamily="18" charset="0"/>
                <a:cs typeface="Times New Roman" pitchFamily="18" charset="0"/>
              </a:rPr>
              <a:t>  Drepturile subiectului datelor cu caracter personal</a:t>
            </a:r>
          </a:p>
        </p:txBody>
      </p:sp>
      <p:graphicFrame>
        <p:nvGraphicFramePr>
          <p:cNvPr id="11" name="Объект 10">
            <a:extLst>
              <a:ext uri="{FF2B5EF4-FFF2-40B4-BE49-F238E27FC236}">
                <a16:creationId xmlns:a16="http://schemas.microsoft.com/office/drawing/2014/main" id="{1DEEE2D1-E414-47C1-A5B2-BC50DEBC2874}"/>
              </a:ext>
            </a:extLst>
          </p:cNvPr>
          <p:cNvGraphicFramePr>
            <a:graphicFrameLocks noGrp="1"/>
          </p:cNvGraphicFramePr>
          <p:nvPr>
            <p:ph sz="half" idx="1"/>
          </p:nvPr>
        </p:nvGraphicFramePr>
        <p:xfrm>
          <a:off x="120586" y="3558231"/>
          <a:ext cx="1944216" cy="648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6629" name="Picture 2">
            <a:extLst>
              <a:ext uri="{FF2B5EF4-FFF2-40B4-BE49-F238E27FC236}">
                <a16:creationId xmlns:a16="http://schemas.microsoft.com/office/drawing/2014/main" id="{5D84352E-FB04-4B90-B79A-09CB90E84C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373688"/>
            <a:ext cx="1919288" cy="148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3">
            <a:extLst>
              <a:ext uri="{FF2B5EF4-FFF2-40B4-BE49-F238E27FC236}">
                <a16:creationId xmlns:a16="http://schemas.microsoft.com/office/drawing/2014/main" id="{C5812430-5115-4EA9-8FFD-183AD50F83B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14350" y="2359025"/>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A0821E9-64A6-4679-AC9C-84EA999F8CEA}"/>
              </a:ext>
            </a:extLst>
          </p:cNvPr>
          <p:cNvSpPr/>
          <p:nvPr/>
        </p:nvSpPr>
        <p:spPr>
          <a:xfrm>
            <a:off x="4160838" y="1268413"/>
            <a:ext cx="3651250" cy="682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en-US" sz="1400">
                <a:solidFill>
                  <a:srgbClr val="FFFFFF"/>
                </a:solidFill>
                <a:latin typeface="Times New Roman" panose="02020603050405020304" pitchFamily="18" charset="0"/>
                <a:cs typeface="Lucida Sans Unicode" panose="020B0602030504020204" pitchFamily="34" charset="0"/>
              </a:rPr>
              <a:t>într-un limbaj clar şi pe înţelesul</a:t>
            </a:r>
            <a:r>
              <a:rPr lang="ro-RO" altLang="en-US" sz="1400">
                <a:solidFill>
                  <a:srgbClr val="FFFFFF"/>
                </a:solidFill>
                <a:latin typeface="Calibri" panose="020F0502020204030204" pitchFamily="34" charset="0"/>
                <a:cs typeface="Lucida Sans Unicode" panose="020B0602030504020204" pitchFamily="34" charset="0"/>
              </a:rPr>
              <a:t> său</a:t>
            </a:r>
            <a:r>
              <a:rPr lang="vi-VN" altLang="en-US" sz="1400">
                <a:solidFill>
                  <a:srgbClr val="FFFFFF"/>
                </a:solidFill>
                <a:latin typeface="Times New Roman" panose="02020603050405020304" pitchFamily="18" charset="0"/>
                <a:cs typeface="Lucida Sans Unicode" panose="020B0602030504020204" pitchFamily="34" charset="0"/>
              </a:rPr>
              <a:t> cu privire la prelucrarea datelor </a:t>
            </a:r>
            <a:r>
              <a:rPr lang="ro-RO" altLang="en-US" sz="1400">
                <a:solidFill>
                  <a:srgbClr val="FFFFFF"/>
                </a:solidFill>
                <a:latin typeface="Times New Roman" panose="02020603050405020304" pitchFamily="18" charset="0"/>
                <a:cs typeface="Times New Roman" panose="02020603050405020304" pitchFamily="18" charset="0"/>
              </a:rPr>
              <a:t>cu caracter personal care o vizează</a:t>
            </a:r>
            <a:endParaRPr lang="en-US" altLang="ro-RO" sz="140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147444F-2CDC-4D9A-A653-FA97D8558306}"/>
              </a:ext>
            </a:extLst>
          </p:cNvPr>
          <p:cNvSpPr/>
          <p:nvPr/>
        </p:nvSpPr>
        <p:spPr>
          <a:xfrm>
            <a:off x="5000625" y="2112963"/>
            <a:ext cx="3892550" cy="884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o-RO" altLang="ro-RO" sz="1400">
                <a:solidFill>
                  <a:srgbClr val="FFFFFF"/>
                </a:solidFill>
                <a:latin typeface="Times New Roman" panose="02020603050405020304" pitchFamily="18" charset="0"/>
                <a:cs typeface="Times New Roman" panose="02020603050405020304" pitchFamily="18" charset="0"/>
              </a:rPr>
              <a:t>c</a:t>
            </a:r>
            <a:r>
              <a:rPr lang="en-US" altLang="ro-RO" sz="1400">
                <a:solidFill>
                  <a:srgbClr val="FFFFFF"/>
                </a:solidFill>
                <a:latin typeface="Times New Roman" panose="02020603050405020304" pitchFamily="18" charset="0"/>
                <a:cs typeface="Times New Roman" panose="02020603050405020304" pitchFamily="18" charset="0"/>
              </a:rPr>
              <a:t>onfirmarea faptului </a:t>
            </a:r>
            <a:r>
              <a:rPr lang="ro-MD" altLang="ro-RO" sz="1400">
                <a:solidFill>
                  <a:srgbClr val="FFFFFF"/>
                </a:solidFill>
                <a:latin typeface="Times New Roman" panose="02020603050405020304" pitchFamily="18" charset="0"/>
                <a:cs typeface="Times New Roman" panose="02020603050405020304" pitchFamily="18" charset="0"/>
              </a:rPr>
              <a:t>că</a:t>
            </a:r>
            <a:r>
              <a:rPr lang="en-US" altLang="ro-RO" sz="1400">
                <a:solidFill>
                  <a:srgbClr val="FFFFFF"/>
                </a:solidFill>
                <a:latin typeface="Times New Roman" panose="02020603050405020304" pitchFamily="18" charset="0"/>
                <a:cs typeface="Times New Roman" panose="02020603050405020304" pitchFamily="18" charset="0"/>
              </a:rPr>
              <a:t> datele care îl privesc sînt sau nu sînt prelucrate, scopurile prelucrării, categoriile de date, destinatarii</a:t>
            </a:r>
          </a:p>
        </p:txBody>
      </p:sp>
      <p:sp>
        <p:nvSpPr>
          <p:cNvPr id="13" name="Rectangle 12">
            <a:extLst>
              <a:ext uri="{FF2B5EF4-FFF2-40B4-BE49-F238E27FC236}">
                <a16:creationId xmlns:a16="http://schemas.microsoft.com/office/drawing/2014/main" id="{7A436B7E-E9C7-4718-BC33-59B45A529105}"/>
              </a:ext>
            </a:extLst>
          </p:cNvPr>
          <p:cNvSpPr/>
          <p:nvPr/>
        </p:nvSpPr>
        <p:spPr>
          <a:xfrm>
            <a:off x="5443538" y="3252788"/>
            <a:ext cx="3376612"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spcAft>
                <a:spcPts val="600"/>
              </a:spcAft>
              <a:defRPr/>
            </a:pPr>
            <a:r>
              <a:rPr lang="ro-RO" altLang="en-US" sz="1400">
                <a:solidFill>
                  <a:srgbClr val="FFFFFF"/>
                </a:solidFill>
                <a:latin typeface="Times New Roman" panose="02020603050405020304" pitchFamily="18" charset="0"/>
                <a:cs typeface="Times New Roman" panose="02020603050405020304" pitchFamily="18" charset="0"/>
              </a:rPr>
              <a:t>de a solicita </a:t>
            </a:r>
            <a:r>
              <a:rPr lang="vi-VN" altLang="en-US" sz="1400">
                <a:solidFill>
                  <a:srgbClr val="FFFFFF"/>
                </a:solidFill>
                <a:latin typeface="Times New Roman" panose="02020603050405020304" pitchFamily="18" charset="0"/>
                <a:cs typeface="Times New Roman" panose="02020603050405020304" pitchFamily="18" charset="0"/>
              </a:rPr>
              <a:t>rectifica</a:t>
            </a:r>
            <a:r>
              <a:rPr lang="ro-RO" altLang="en-US" sz="1400">
                <a:solidFill>
                  <a:srgbClr val="FFFFFF"/>
                </a:solidFill>
                <a:latin typeface="Times New Roman" panose="02020603050405020304" pitchFamily="18" charset="0"/>
                <a:cs typeface="Times New Roman" panose="02020603050405020304" pitchFamily="18" charset="0"/>
              </a:rPr>
              <a:t>rea</a:t>
            </a:r>
            <a:r>
              <a:rPr lang="vi-VN" altLang="en-US" sz="1400">
                <a:solidFill>
                  <a:srgbClr val="FFFFFF"/>
                </a:solidFill>
                <a:latin typeface="Times New Roman" panose="02020603050405020304" pitchFamily="18" charset="0"/>
                <a:cs typeface="Times New Roman" panose="02020603050405020304" pitchFamily="18" charset="0"/>
              </a:rPr>
              <a:t> oric</a:t>
            </a:r>
            <a:r>
              <a:rPr lang="ro-RO" altLang="en-US" sz="1400">
                <a:solidFill>
                  <a:srgbClr val="FFFFFF"/>
                </a:solidFill>
                <a:latin typeface="Times New Roman" panose="02020603050405020304" pitchFamily="18" charset="0"/>
                <a:cs typeface="Times New Roman" panose="02020603050405020304" pitchFamily="18" charset="0"/>
              </a:rPr>
              <a:t>ărei </a:t>
            </a:r>
            <a:r>
              <a:rPr lang="vi-VN" altLang="en-US" sz="1400">
                <a:solidFill>
                  <a:srgbClr val="FFFFFF"/>
                </a:solidFill>
                <a:latin typeface="Times New Roman" panose="02020603050405020304" pitchFamily="18" charset="0"/>
                <a:cs typeface="Times New Roman" panose="02020603050405020304" pitchFamily="18" charset="0"/>
              </a:rPr>
              <a:t>informaţi</a:t>
            </a:r>
            <a:r>
              <a:rPr lang="ro-RO" altLang="en-US" sz="1400">
                <a:solidFill>
                  <a:srgbClr val="FFFFFF"/>
                </a:solidFill>
                <a:latin typeface="Times New Roman" panose="02020603050405020304" pitchFamily="18" charset="0"/>
                <a:cs typeface="Times New Roman" panose="02020603050405020304" pitchFamily="18" charset="0"/>
              </a:rPr>
              <a:t>i</a:t>
            </a:r>
            <a:r>
              <a:rPr lang="vi-VN" altLang="en-US" sz="1400">
                <a:solidFill>
                  <a:srgbClr val="FFFFFF"/>
                </a:solidFill>
                <a:latin typeface="Times New Roman" panose="02020603050405020304" pitchFamily="18" charset="0"/>
                <a:cs typeface="Times New Roman" panose="02020603050405020304" pitchFamily="18" charset="0"/>
              </a:rPr>
              <a:t> eronat</a:t>
            </a:r>
            <a:r>
              <a:rPr lang="ro-RO" altLang="en-US" sz="1400">
                <a:solidFill>
                  <a:srgbClr val="FFFFFF"/>
                </a:solidFill>
                <a:latin typeface="Times New Roman" panose="02020603050405020304" pitchFamily="18" charset="0"/>
                <a:cs typeface="Times New Roman" panose="02020603050405020304" pitchFamily="18" charset="0"/>
              </a:rPr>
              <a:t>e</a:t>
            </a:r>
            <a:r>
              <a:rPr lang="vi-VN" altLang="en-US" sz="1400">
                <a:solidFill>
                  <a:srgbClr val="FFFFFF"/>
                </a:solidFill>
                <a:latin typeface="Times New Roman" panose="02020603050405020304" pitchFamily="18" charset="0"/>
                <a:cs typeface="Times New Roman" panose="02020603050405020304" pitchFamily="18" charset="0"/>
              </a:rPr>
              <a:t> sau incomplet</a:t>
            </a:r>
            <a:r>
              <a:rPr lang="ro-RO" altLang="en-US" sz="1400">
                <a:solidFill>
                  <a:srgbClr val="FFFFFF"/>
                </a:solidFill>
                <a:latin typeface="Times New Roman" panose="02020603050405020304" pitchFamily="18" charset="0"/>
                <a:cs typeface="Times New Roman" panose="02020603050405020304" pitchFamily="18" charset="0"/>
              </a:rPr>
              <a:t>e</a:t>
            </a:r>
            <a:endParaRPr lang="vi-VN" altLang="en-US" sz="140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ABAD58B-0CD9-4D1D-A906-7EBB1FF7F73B}"/>
              </a:ext>
            </a:extLst>
          </p:cNvPr>
          <p:cNvSpPr/>
          <p:nvPr/>
        </p:nvSpPr>
        <p:spPr>
          <a:xfrm>
            <a:off x="5432425" y="4292600"/>
            <a:ext cx="3387725"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o-MD" altLang="en-US" sz="1400" dirty="0">
                <a:latin typeface="Times New Roman" panose="02020603050405020304" pitchFamily="18" charset="0"/>
                <a:cs typeface="Times New Roman" panose="02020603050405020304" pitchFamily="18" charset="0"/>
              </a:rPr>
              <a:t>d</a:t>
            </a:r>
            <a:r>
              <a:rPr lang="en-US" altLang="en-US" sz="1400" dirty="0">
                <a:latin typeface="Times New Roman" panose="02020603050405020304" pitchFamily="18" charset="0"/>
                <a:cs typeface="Times New Roman" panose="02020603050405020304" pitchFamily="18" charset="0"/>
              </a:rPr>
              <a:t>e a se opune </a:t>
            </a:r>
            <a:r>
              <a:rPr lang="ro-RO" altLang="en-US" sz="1400" dirty="0">
                <a:latin typeface="Times New Roman" panose="02020603050405020304" pitchFamily="18" charset="0"/>
                <a:cs typeface="Times New Roman" panose="02020603050405020304" pitchFamily="18" charset="0"/>
              </a:rPr>
              <a:t>împotriva asupra </a:t>
            </a:r>
            <a:r>
              <a:rPr lang="vi-VN" altLang="en-US" sz="1400" dirty="0">
                <a:latin typeface="Times New Roman" panose="02020603050405020304" pitchFamily="18" charset="0"/>
                <a:cs typeface="Times New Roman" panose="02020603050405020304" pitchFamily="18" charset="0"/>
              </a:rPr>
              <a:t>prelucrării datelor</a:t>
            </a:r>
            <a:r>
              <a:rPr lang="ro-RO" altLang="en-US" sz="1400" dirty="0">
                <a:latin typeface="Times New Roman" panose="02020603050405020304" pitchFamily="18" charset="0"/>
                <a:cs typeface="Times New Roman" panose="02020603050405020304" pitchFamily="18" charset="0"/>
              </a:rPr>
              <a:t>,</a:t>
            </a:r>
            <a:r>
              <a:rPr lang="vi-VN" altLang="en-US" sz="1400" dirty="0">
                <a:latin typeface="Times New Roman" panose="02020603050405020304" pitchFamily="18" charset="0"/>
                <a:cs typeface="Times New Roman" panose="02020603050405020304" pitchFamily="18" charset="0"/>
              </a:rPr>
              <a:t> în baza </a:t>
            </a:r>
            <a:r>
              <a:rPr lang="ro-RO" altLang="en-US" sz="1400" dirty="0">
                <a:latin typeface="Times New Roman" panose="02020603050405020304" pitchFamily="18" charset="0"/>
                <a:cs typeface="Times New Roman" panose="02020603050405020304" pitchFamily="18" charset="0"/>
              </a:rPr>
              <a:t>unui temei legal</a:t>
            </a:r>
            <a:endParaRPr lang="en-US" sz="14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45AE010-74F4-47D1-8FDB-70C1402BEA50}"/>
              </a:ext>
            </a:extLst>
          </p:cNvPr>
          <p:cNvSpPr/>
          <p:nvPr/>
        </p:nvSpPr>
        <p:spPr>
          <a:xfrm>
            <a:off x="4776788" y="5516563"/>
            <a:ext cx="3971925"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o-RO" altLang="en-US" sz="1400">
                <a:solidFill>
                  <a:srgbClr val="FFFFFF"/>
                </a:solidFill>
                <a:latin typeface="Times New Roman" panose="02020603050405020304" pitchFamily="18" charset="0"/>
                <a:cs typeface="Times New Roman" panose="02020603050405020304" pitchFamily="18" charset="0"/>
              </a:rPr>
              <a:t>de a se opune </a:t>
            </a:r>
            <a:r>
              <a:rPr lang="vi-VN" altLang="en-US" sz="1400">
                <a:solidFill>
                  <a:srgbClr val="FFFFFF"/>
                </a:solidFill>
                <a:latin typeface="Times New Roman" panose="02020603050405020304" pitchFamily="18" charset="0"/>
                <a:cs typeface="Times New Roman" panose="02020603050405020304" pitchFamily="18" charset="0"/>
              </a:rPr>
              <a:t>evalu</a:t>
            </a:r>
            <a:r>
              <a:rPr lang="ro-RO" altLang="en-US" sz="1400">
                <a:solidFill>
                  <a:srgbClr val="FFFFFF"/>
                </a:solidFill>
                <a:latin typeface="Times New Roman" panose="02020603050405020304" pitchFamily="18" charset="0"/>
                <a:cs typeface="Times New Roman" panose="02020603050405020304" pitchFamily="18" charset="0"/>
              </a:rPr>
              <a:t>ării</a:t>
            </a:r>
            <a:r>
              <a:rPr lang="vi-VN" altLang="en-US" sz="1400">
                <a:solidFill>
                  <a:srgbClr val="FFFFFF"/>
                </a:solidFill>
                <a:latin typeface="Times New Roman" panose="02020603050405020304" pitchFamily="18" charset="0"/>
                <a:cs typeface="Times New Roman" panose="02020603050405020304" pitchFamily="18" charset="0"/>
              </a:rPr>
              <a:t> unor aspecte cu caracter</a:t>
            </a:r>
            <a:r>
              <a:rPr lang="ro-RO" altLang="en-US" sz="1400">
                <a:solidFill>
                  <a:srgbClr val="FFFFFF"/>
                </a:solidFill>
                <a:latin typeface="Times New Roman" panose="02020603050405020304" pitchFamily="18" charset="0"/>
                <a:cs typeface="Times New Roman" panose="02020603050405020304" pitchFamily="18" charset="0"/>
              </a:rPr>
              <a:t> </a:t>
            </a:r>
            <a:r>
              <a:rPr lang="vi-VN" altLang="en-US" sz="1400">
                <a:solidFill>
                  <a:srgbClr val="FFFFFF"/>
                </a:solidFill>
                <a:latin typeface="Times New Roman" panose="02020603050405020304" pitchFamily="18" charset="0"/>
                <a:cs typeface="Times New Roman" panose="02020603050405020304" pitchFamily="18" charset="0"/>
              </a:rPr>
              <a:t>personal care </a:t>
            </a:r>
            <a:r>
              <a:rPr lang="ro-RO" altLang="en-US" sz="1400">
                <a:solidFill>
                  <a:srgbClr val="FFFFFF"/>
                </a:solidFill>
                <a:latin typeface="Times New Roman" panose="02020603050405020304" pitchFamily="18" charset="0"/>
                <a:cs typeface="Times New Roman" panose="02020603050405020304" pitchFamily="18" charset="0"/>
              </a:rPr>
              <a:t>o</a:t>
            </a:r>
            <a:r>
              <a:rPr lang="vi-VN" altLang="en-US" sz="1400">
                <a:solidFill>
                  <a:srgbClr val="FFFFFF"/>
                </a:solidFill>
                <a:latin typeface="Times New Roman" panose="02020603050405020304" pitchFamily="18" charset="0"/>
                <a:cs typeface="Times New Roman" panose="02020603050405020304" pitchFamily="18" charset="0"/>
              </a:rPr>
              <a:t> privesc, precum performanţa la locul de muncă, solvabilitatea, credibilitatea şi comportamentul</a:t>
            </a:r>
            <a:endParaRPr lang="en-US" altLang="ro-RO" sz="14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E0BFB-EC01-4719-AF6B-890131734620}"/>
              </a:ext>
            </a:extLst>
          </p:cNvPr>
          <p:cNvSpPr>
            <a:spLocks noGrp="1"/>
          </p:cNvSpPr>
          <p:nvPr>
            <p:ph type="title"/>
          </p:nvPr>
        </p:nvSpPr>
        <p:spPr>
          <a:xfrm>
            <a:off x="1691680" y="620688"/>
            <a:ext cx="7344816" cy="648072"/>
          </a:xfrm>
          <a:solidFill>
            <a:schemeClr val="bg1"/>
          </a:solidFill>
        </p:spPr>
        <p:txBody>
          <a:bodyPr>
            <a:normAutofit fontScale="90000"/>
          </a:bodyPr>
          <a:lstStyle/>
          <a:p>
            <a:pPr algn="ctr"/>
            <a:r>
              <a:rPr lang="ro-RO" b="1" i="1" dirty="0">
                <a:latin typeface="Times New Roman" panose="02020603050405020304" pitchFamily="18" charset="0"/>
                <a:cs typeface="Times New Roman" panose="02020603050405020304" pitchFamily="18" charset="0"/>
              </a:rPr>
              <a:t>Excepții și Restricții</a:t>
            </a:r>
            <a:endParaRPr lang="ru-RU" b="1" dirty="0">
              <a:solidFill>
                <a:schemeClr val="accent2"/>
              </a:solidFill>
              <a:latin typeface="+mn-lt"/>
            </a:endParaRPr>
          </a:p>
        </p:txBody>
      </p:sp>
      <p:sp>
        <p:nvSpPr>
          <p:cNvPr id="10" name="CasetăText 9">
            <a:extLst>
              <a:ext uri="{FF2B5EF4-FFF2-40B4-BE49-F238E27FC236}">
                <a16:creationId xmlns:a16="http://schemas.microsoft.com/office/drawing/2014/main" id="{495B172C-FA35-1D1D-CEE4-7B5D8B5392C7}"/>
              </a:ext>
            </a:extLst>
          </p:cNvPr>
          <p:cNvSpPr txBox="1"/>
          <p:nvPr/>
        </p:nvSpPr>
        <p:spPr>
          <a:xfrm>
            <a:off x="215516" y="1556792"/>
            <a:ext cx="8712968" cy="5355312"/>
          </a:xfrm>
          <a:prstGeom prst="rect">
            <a:avLst/>
          </a:prstGeom>
          <a:noFill/>
        </p:spPr>
        <p:txBody>
          <a:bodyPr wrap="square">
            <a:spAutoFit/>
          </a:bodyPr>
          <a:lstStyle/>
          <a:p>
            <a:pPr indent="450215" algn="just">
              <a:spcAft>
                <a:spcPts val="0"/>
              </a:spcAft>
            </a:pPr>
            <a:r>
              <a:rPr lang="en-US" b="0" i="0" dirty="0">
                <a:solidFill>
                  <a:schemeClr val="bg1"/>
                </a:solidFill>
                <a:effectLst/>
                <a:latin typeface="PT Serif" panose="020A0603040505020204" pitchFamily="18" charset="0"/>
              </a:rPr>
              <a:t>(1) </a:t>
            </a:r>
            <a:r>
              <a:rPr lang="en-US" b="0" i="0" dirty="0" err="1">
                <a:solidFill>
                  <a:schemeClr val="bg1"/>
                </a:solidFill>
                <a:effectLst/>
                <a:latin typeface="PT Serif" panose="020A0603040505020204" pitchFamily="18" charset="0"/>
              </a:rPr>
              <a:t>Prevederile</a:t>
            </a:r>
            <a:r>
              <a:rPr lang="en-US" b="0" i="0" dirty="0">
                <a:solidFill>
                  <a:schemeClr val="bg1"/>
                </a:solidFill>
                <a:effectLst/>
                <a:latin typeface="PT Serif" panose="020A0603040505020204" pitchFamily="18" charset="0"/>
              </a:rPr>
              <a:t> art. 4 </a:t>
            </a:r>
            <a:r>
              <a:rPr lang="en-US" b="0" i="0" dirty="0" err="1">
                <a:solidFill>
                  <a:schemeClr val="bg1"/>
                </a:solidFill>
                <a:effectLst/>
                <a:latin typeface="PT Serif" panose="020A0603040505020204" pitchFamily="18" charset="0"/>
              </a:rPr>
              <a:t>alin</a:t>
            </a:r>
            <a:r>
              <a:rPr lang="en-US" b="0" i="0" dirty="0">
                <a:solidFill>
                  <a:schemeClr val="bg1"/>
                </a:solidFill>
                <a:effectLst/>
                <a:latin typeface="PT Serif" panose="020A0603040505020204" pitchFamily="18" charset="0"/>
              </a:rPr>
              <a:t>. (1), art. 12 </a:t>
            </a:r>
            <a:r>
              <a:rPr lang="en-US" b="0" i="0" dirty="0" err="1">
                <a:solidFill>
                  <a:schemeClr val="bg1"/>
                </a:solidFill>
                <a:effectLst/>
                <a:latin typeface="PT Serif" panose="020A0603040505020204" pitchFamily="18" charset="0"/>
              </a:rPr>
              <a:t>alin</a:t>
            </a:r>
            <a:r>
              <a:rPr lang="en-US" b="0" i="0" dirty="0">
                <a:solidFill>
                  <a:schemeClr val="bg1"/>
                </a:solidFill>
                <a:effectLst/>
                <a:latin typeface="PT Serif" panose="020A0603040505020204" pitchFamily="18" charset="0"/>
              </a:rPr>
              <a:t>. (1) şi (2), art.13, 14 şi 28 nu se </a:t>
            </a:r>
            <a:r>
              <a:rPr lang="en-US" b="0" i="0" dirty="0" err="1">
                <a:solidFill>
                  <a:schemeClr val="bg1"/>
                </a:solidFill>
                <a:effectLst/>
                <a:latin typeface="PT Serif" panose="020A0603040505020204" pitchFamily="18" charset="0"/>
              </a:rPr>
              <a:t>aplică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cazul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care </a:t>
            </a:r>
            <a:r>
              <a:rPr lang="en-US" b="0" i="0" dirty="0" err="1">
                <a:solidFill>
                  <a:schemeClr val="bg1"/>
                </a:solidFill>
                <a:effectLst/>
                <a:latin typeface="PT Serif" panose="020A0603040505020204" pitchFamily="18" charset="0"/>
              </a:rPr>
              <a:t>prelucrarea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datelor</a:t>
            </a:r>
            <a:r>
              <a:rPr lang="en-US" b="0" i="0" dirty="0">
                <a:solidFill>
                  <a:schemeClr val="bg1"/>
                </a:solidFill>
                <a:effectLst/>
                <a:latin typeface="PT Serif" panose="020A0603040505020204" pitchFamily="18" charset="0"/>
              </a:rPr>
              <a:t> cu caracter personal </a:t>
            </a:r>
            <a:r>
              <a:rPr lang="en-US" b="0" i="0" dirty="0" err="1">
                <a:solidFill>
                  <a:schemeClr val="bg1"/>
                </a:solidFill>
                <a:effectLst/>
                <a:latin typeface="PT Serif" panose="020A0603040505020204" pitchFamily="18" charset="0"/>
              </a:rPr>
              <a:t>este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efectuată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cadrul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acţiunilor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prevăzute</a:t>
            </a:r>
            <a:r>
              <a:rPr lang="en-US" b="0" i="0" dirty="0">
                <a:solidFill>
                  <a:schemeClr val="bg1"/>
                </a:solidFill>
                <a:effectLst/>
                <a:latin typeface="PT Serif" panose="020A0603040505020204" pitchFamily="18" charset="0"/>
              </a:rPr>
              <a:t> la art. 2 </a:t>
            </a:r>
            <a:r>
              <a:rPr lang="en-US" b="0" i="0" dirty="0" err="1">
                <a:solidFill>
                  <a:schemeClr val="bg1"/>
                </a:solidFill>
                <a:effectLst/>
                <a:latin typeface="PT Serif" panose="020A0603040505020204" pitchFamily="18" charset="0"/>
              </a:rPr>
              <a:t>alin</a:t>
            </a:r>
            <a:r>
              <a:rPr lang="en-US" b="0" i="0" dirty="0">
                <a:solidFill>
                  <a:schemeClr val="bg1"/>
                </a:solidFill>
                <a:effectLst/>
                <a:latin typeface="PT Serif" panose="020A0603040505020204" pitchFamily="18" charset="0"/>
              </a:rPr>
              <a:t>. (2) lit. d) </a:t>
            </a:r>
            <a:r>
              <a:rPr lang="en-US" b="0" i="0" dirty="0" err="1">
                <a:solidFill>
                  <a:schemeClr val="bg1"/>
                </a:solidFill>
                <a:effectLst/>
                <a:latin typeface="PT Serif" panose="020A0603040505020204" pitchFamily="18" charset="0"/>
              </a:rPr>
              <a:t>și</a:t>
            </a:r>
            <a:r>
              <a:rPr lang="en-US" b="0" i="0" dirty="0">
                <a:solidFill>
                  <a:schemeClr val="bg1"/>
                </a:solidFill>
                <a:effectLst/>
                <a:latin typeface="PT Serif" panose="020A0603040505020204" pitchFamily="18" charset="0"/>
              </a:rPr>
              <a:t> la art. 5 </a:t>
            </a:r>
            <a:r>
              <a:rPr lang="en-US" b="0" i="0" dirty="0" err="1">
                <a:solidFill>
                  <a:schemeClr val="bg1"/>
                </a:solidFill>
                <a:effectLst/>
                <a:latin typeface="PT Serif" panose="020A0603040505020204" pitchFamily="18" charset="0"/>
              </a:rPr>
              <a:t>alin</a:t>
            </a:r>
            <a:r>
              <a:rPr lang="en-US" b="0" i="0" dirty="0">
                <a:solidFill>
                  <a:schemeClr val="bg1"/>
                </a:solidFill>
                <a:effectLst/>
                <a:latin typeface="PT Serif" panose="020A0603040505020204" pitchFamily="18" charset="0"/>
              </a:rPr>
              <a:t>. (5) lit. g),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scopul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apărării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naţionale</a:t>
            </a:r>
            <a:r>
              <a:rPr lang="en-US" b="0" i="0" dirty="0">
                <a:solidFill>
                  <a:schemeClr val="bg1"/>
                </a:solidFill>
                <a:effectLst/>
                <a:latin typeface="PT Serif" panose="020A0603040505020204" pitchFamily="18" charset="0"/>
              </a:rPr>
              <a:t>, al securităţii </a:t>
            </a:r>
            <a:r>
              <a:rPr lang="en-US" b="0" i="0" dirty="0" err="1">
                <a:solidFill>
                  <a:schemeClr val="bg1"/>
                </a:solidFill>
                <a:effectLst/>
                <a:latin typeface="PT Serif" panose="020A0603040505020204" pitchFamily="18" charset="0"/>
              </a:rPr>
              <a:t>statului</a:t>
            </a:r>
            <a:r>
              <a:rPr lang="en-US" b="0" i="0" dirty="0">
                <a:solidFill>
                  <a:schemeClr val="bg1"/>
                </a:solidFill>
                <a:effectLst/>
                <a:latin typeface="PT Serif" panose="020A0603040505020204" pitchFamily="18" charset="0"/>
              </a:rPr>
              <a:t> şi </a:t>
            </a:r>
            <a:r>
              <a:rPr lang="en-US" b="0" i="0" dirty="0" err="1">
                <a:solidFill>
                  <a:schemeClr val="bg1"/>
                </a:solidFill>
                <a:effectLst/>
                <a:latin typeface="PT Serif" panose="020A0603040505020204" pitchFamily="18" charset="0"/>
              </a:rPr>
              <a:t>menţinerii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ordinii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publice</a:t>
            </a:r>
            <a:r>
              <a:rPr lang="en-US" b="0" i="0" dirty="0">
                <a:solidFill>
                  <a:schemeClr val="bg1"/>
                </a:solidFill>
                <a:effectLst/>
                <a:latin typeface="PT Serif" panose="020A0603040505020204" pitchFamily="18" charset="0"/>
              </a:rPr>
              <a:t>, al </a:t>
            </a:r>
            <a:r>
              <a:rPr lang="en-US" b="0" i="0" dirty="0" err="1">
                <a:solidFill>
                  <a:schemeClr val="bg1"/>
                </a:solidFill>
                <a:effectLst/>
                <a:latin typeface="PT Serif" panose="020A0603040505020204" pitchFamily="18" charset="0"/>
              </a:rPr>
              <a:t>protecţiei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drepturilor</a:t>
            </a:r>
            <a:r>
              <a:rPr lang="en-US" b="0" i="0" dirty="0">
                <a:solidFill>
                  <a:schemeClr val="bg1"/>
                </a:solidFill>
                <a:effectLst/>
                <a:latin typeface="PT Serif" panose="020A0603040505020204" pitchFamily="18" charset="0"/>
              </a:rPr>
              <a:t> şi </a:t>
            </a:r>
            <a:r>
              <a:rPr lang="en-US" b="0" i="0" dirty="0" err="1">
                <a:solidFill>
                  <a:schemeClr val="bg1"/>
                </a:solidFill>
                <a:effectLst/>
                <a:latin typeface="PT Serif" panose="020A0603040505020204" pitchFamily="18" charset="0"/>
              </a:rPr>
              <a:t>libertăţilor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subiectului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datelor</a:t>
            </a:r>
            <a:r>
              <a:rPr lang="en-US" b="0" i="0" dirty="0">
                <a:solidFill>
                  <a:schemeClr val="bg1"/>
                </a:solidFill>
                <a:effectLst/>
                <a:latin typeface="PT Serif" panose="020A0603040505020204" pitchFamily="18" charset="0"/>
              </a:rPr>
              <a:t> cu caracter personal </a:t>
            </a:r>
            <a:r>
              <a:rPr lang="en-US" b="0" i="0" dirty="0" err="1">
                <a:solidFill>
                  <a:schemeClr val="bg1"/>
                </a:solidFill>
                <a:effectLst/>
                <a:latin typeface="PT Serif" panose="020A0603040505020204" pitchFamily="18" charset="0"/>
              </a:rPr>
              <a:t>sau</a:t>
            </a:r>
            <a:r>
              <a:rPr lang="en-US" b="0" i="0" dirty="0">
                <a:solidFill>
                  <a:schemeClr val="bg1"/>
                </a:solidFill>
                <a:effectLst/>
                <a:latin typeface="PT Serif" panose="020A0603040505020204" pitchFamily="18" charset="0"/>
              </a:rPr>
              <a:t> ale </a:t>
            </a:r>
            <a:r>
              <a:rPr lang="en-US" b="0" i="0" dirty="0" err="1">
                <a:solidFill>
                  <a:schemeClr val="bg1"/>
                </a:solidFill>
                <a:effectLst/>
                <a:latin typeface="PT Serif" panose="020A0603040505020204" pitchFamily="18" charset="0"/>
              </a:rPr>
              <a:t>altor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persoane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dacă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prin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aplicarea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acestora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este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prejudiciată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eficienţa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acţiunii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sau</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obiectivul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urmărit</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exercitarea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competențelor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legale</a:t>
            </a:r>
            <a:r>
              <a:rPr lang="en-US" b="0" i="0" dirty="0">
                <a:solidFill>
                  <a:schemeClr val="bg1"/>
                </a:solidFill>
                <a:effectLst/>
                <a:latin typeface="PT Serif" panose="020A0603040505020204" pitchFamily="18" charset="0"/>
              </a:rPr>
              <a:t> ale </a:t>
            </a:r>
            <a:r>
              <a:rPr lang="en-US" b="0" i="0" dirty="0" err="1">
                <a:solidFill>
                  <a:schemeClr val="bg1"/>
                </a:solidFill>
                <a:effectLst/>
                <a:latin typeface="PT Serif" panose="020A0603040505020204" pitchFamily="18" charset="0"/>
              </a:rPr>
              <a:t>autorităţii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publice</a:t>
            </a:r>
            <a:r>
              <a:rPr lang="en-US" b="0" i="0" dirty="0">
                <a:solidFill>
                  <a:schemeClr val="bg1"/>
                </a:solidFill>
                <a:effectLst/>
                <a:latin typeface="PT Serif" panose="020A0603040505020204" pitchFamily="18" charset="0"/>
              </a:rPr>
              <a:t>.</a:t>
            </a:r>
            <a:endParaRPr lang="ro-MD" b="0" i="0" dirty="0">
              <a:solidFill>
                <a:schemeClr val="bg1"/>
              </a:solidFill>
              <a:effectLst/>
              <a:latin typeface="PT Serif" panose="020A0603040505020204" pitchFamily="18" charset="0"/>
            </a:endParaRPr>
          </a:p>
          <a:p>
            <a:pPr indent="450215" algn="just">
              <a:spcAft>
                <a:spcPts val="0"/>
              </a:spcAft>
            </a:pPr>
            <a:endParaRPr lang="en-US" b="0" i="0" dirty="0">
              <a:solidFill>
                <a:schemeClr val="bg1"/>
              </a:solidFill>
              <a:effectLst/>
              <a:latin typeface="PT Serif" panose="020A0603040505020204" pitchFamily="18" charset="0"/>
            </a:endParaRPr>
          </a:p>
          <a:p>
            <a:pPr indent="450215" algn="just">
              <a:spcAft>
                <a:spcPts val="0"/>
              </a:spcAft>
            </a:pPr>
            <a:r>
              <a:rPr lang="en-US" b="0" i="0" dirty="0">
                <a:solidFill>
                  <a:schemeClr val="bg1"/>
                </a:solidFill>
                <a:effectLst/>
                <a:latin typeface="PT Serif" panose="020A0603040505020204" pitchFamily="18" charset="0"/>
              </a:rPr>
              <a:t>(2) </a:t>
            </a:r>
            <a:r>
              <a:rPr lang="en-US" b="0" i="0" dirty="0" err="1">
                <a:solidFill>
                  <a:schemeClr val="bg1"/>
                </a:solidFill>
                <a:effectLst/>
                <a:latin typeface="PT Serif" panose="020A0603040505020204" pitchFamily="18" charset="0"/>
              </a:rPr>
              <a:t>Prelucrarea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datelor</a:t>
            </a:r>
            <a:r>
              <a:rPr lang="en-US" b="0" i="0" dirty="0">
                <a:solidFill>
                  <a:schemeClr val="bg1"/>
                </a:solidFill>
                <a:effectLst/>
                <a:latin typeface="PT Serif" panose="020A0603040505020204" pitchFamily="18" charset="0"/>
              </a:rPr>
              <a:t> cu caracter personal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scopurile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stabilite</a:t>
            </a:r>
            <a:r>
              <a:rPr lang="en-US" b="0" i="0" dirty="0">
                <a:solidFill>
                  <a:schemeClr val="bg1"/>
                </a:solidFill>
                <a:effectLst/>
                <a:latin typeface="PT Serif" panose="020A0603040505020204" pitchFamily="18" charset="0"/>
              </a:rPr>
              <a:t> la </a:t>
            </a:r>
            <a:r>
              <a:rPr lang="en-US" b="0" i="0" dirty="0" err="1">
                <a:solidFill>
                  <a:schemeClr val="bg1"/>
                </a:solidFill>
                <a:effectLst/>
                <a:latin typeface="PT Serif" panose="020A0603040505020204" pitchFamily="18" charset="0"/>
              </a:rPr>
              <a:t>alin</a:t>
            </a:r>
            <a:r>
              <a:rPr lang="en-US" b="0" i="0" dirty="0">
                <a:solidFill>
                  <a:schemeClr val="bg1"/>
                </a:solidFill>
                <a:effectLst/>
                <a:latin typeface="PT Serif" panose="020A0603040505020204" pitchFamily="18" charset="0"/>
              </a:rPr>
              <a:t>. (1) nu </a:t>
            </a:r>
            <a:r>
              <a:rPr lang="en-US" b="0" i="0" dirty="0" err="1">
                <a:solidFill>
                  <a:schemeClr val="bg1"/>
                </a:solidFill>
                <a:effectLst/>
                <a:latin typeface="PT Serif" panose="020A0603040505020204" pitchFamily="18" charset="0"/>
              </a:rPr>
              <a:t>poate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depăşi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perioada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necesară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atingerii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obiectivului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urmărit</a:t>
            </a:r>
            <a:r>
              <a:rPr lang="en-US" b="0" i="0" dirty="0">
                <a:solidFill>
                  <a:schemeClr val="bg1"/>
                </a:solidFill>
                <a:effectLst/>
                <a:latin typeface="PT Serif" panose="020A0603040505020204" pitchFamily="18" charset="0"/>
              </a:rPr>
              <a:t>.</a:t>
            </a:r>
            <a:endParaRPr lang="ro-MD" b="0" i="0" dirty="0">
              <a:solidFill>
                <a:schemeClr val="bg1"/>
              </a:solidFill>
              <a:effectLst/>
              <a:latin typeface="PT Serif" panose="020A0603040505020204" pitchFamily="18" charset="0"/>
            </a:endParaRPr>
          </a:p>
          <a:p>
            <a:pPr indent="450215" algn="just">
              <a:spcAft>
                <a:spcPts val="0"/>
              </a:spcAft>
            </a:pPr>
            <a:endParaRPr lang="ro-MD" b="0" i="0" dirty="0">
              <a:solidFill>
                <a:schemeClr val="bg1"/>
              </a:solidFill>
              <a:effectLst/>
              <a:latin typeface="PT Serif" panose="020A0603040505020204" pitchFamily="18" charset="0"/>
            </a:endParaRPr>
          </a:p>
          <a:p>
            <a:pPr indent="450215" algn="just">
              <a:spcAft>
                <a:spcPts val="0"/>
              </a:spcAft>
            </a:pPr>
            <a:r>
              <a:rPr lang="en-US" b="0" i="0" dirty="0">
                <a:solidFill>
                  <a:schemeClr val="bg1"/>
                </a:solidFill>
                <a:effectLst/>
                <a:latin typeface="PT Serif" panose="020A0603040505020204" pitchFamily="18" charset="0"/>
              </a:rPr>
              <a:t>(3) </a:t>
            </a:r>
            <a:r>
              <a:rPr lang="en-US" b="0" i="0" dirty="0" err="1">
                <a:solidFill>
                  <a:schemeClr val="bg1"/>
                </a:solidFill>
                <a:effectLst/>
                <a:latin typeface="PT Serif" panose="020A0603040505020204" pitchFamily="18" charset="0"/>
              </a:rPr>
              <a:t>După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încetarea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situaţiei</a:t>
            </a:r>
            <a:r>
              <a:rPr lang="en-US" b="0" i="0" dirty="0">
                <a:solidFill>
                  <a:schemeClr val="bg1"/>
                </a:solidFill>
                <a:effectLst/>
                <a:latin typeface="PT Serif" panose="020A0603040505020204" pitchFamily="18" charset="0"/>
              </a:rPr>
              <a:t> care </a:t>
            </a:r>
            <a:r>
              <a:rPr lang="en-US" b="0" i="0" dirty="0" err="1">
                <a:solidFill>
                  <a:schemeClr val="bg1"/>
                </a:solidFill>
                <a:effectLst/>
                <a:latin typeface="PT Serif" panose="020A0603040505020204" pitchFamily="18" charset="0"/>
              </a:rPr>
              <a:t>justifică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aplicarea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alin</a:t>
            </a:r>
            <a:r>
              <a:rPr lang="en-US" b="0" i="0" dirty="0">
                <a:solidFill>
                  <a:schemeClr val="bg1"/>
                </a:solidFill>
                <a:effectLst/>
                <a:latin typeface="PT Serif" panose="020A0603040505020204" pitchFamily="18" charset="0"/>
              </a:rPr>
              <a:t>. (1) şi (2) din </a:t>
            </a:r>
            <a:r>
              <a:rPr lang="en-US" b="0" i="0" dirty="0" err="1">
                <a:solidFill>
                  <a:schemeClr val="bg1"/>
                </a:solidFill>
                <a:effectLst/>
                <a:latin typeface="PT Serif" panose="020A0603040505020204" pitchFamily="18" charset="0"/>
              </a:rPr>
              <a:t>prezentul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articol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operatorii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vor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lua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măsurile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necesare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pentru</a:t>
            </a:r>
            <a:r>
              <a:rPr lang="en-US" b="0" i="0" dirty="0">
                <a:solidFill>
                  <a:schemeClr val="bg1"/>
                </a:solidFill>
                <a:effectLst/>
                <a:latin typeface="PT Serif" panose="020A0603040505020204" pitchFamily="18" charset="0"/>
              </a:rPr>
              <a:t> a </a:t>
            </a:r>
            <a:r>
              <a:rPr lang="en-US" b="0" i="0" dirty="0" err="1">
                <a:solidFill>
                  <a:schemeClr val="bg1"/>
                </a:solidFill>
                <a:effectLst/>
                <a:latin typeface="PT Serif" panose="020A0603040505020204" pitchFamily="18" charset="0"/>
              </a:rPr>
              <a:t>asigura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respectarea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drepturilor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subiecţilor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datelor</a:t>
            </a:r>
            <a:r>
              <a:rPr lang="en-US" b="0" i="0" dirty="0">
                <a:solidFill>
                  <a:schemeClr val="bg1"/>
                </a:solidFill>
                <a:effectLst/>
                <a:latin typeface="PT Serif" panose="020A0603040505020204" pitchFamily="18" charset="0"/>
              </a:rPr>
              <a:t> cu caracter personal </a:t>
            </a:r>
            <a:r>
              <a:rPr lang="en-US" b="0" i="0" dirty="0" err="1">
                <a:solidFill>
                  <a:schemeClr val="bg1"/>
                </a:solidFill>
                <a:effectLst/>
                <a:latin typeface="PT Serif" panose="020A0603040505020204" pitchFamily="18" charset="0"/>
              </a:rPr>
              <a:t>prevăzute</a:t>
            </a:r>
            <a:r>
              <a:rPr lang="en-US" b="0" i="0" dirty="0">
                <a:solidFill>
                  <a:schemeClr val="bg1"/>
                </a:solidFill>
                <a:effectLst/>
                <a:latin typeface="PT Serif" panose="020A0603040505020204" pitchFamily="18" charset="0"/>
              </a:rPr>
              <a:t> la art. 12–14.</a:t>
            </a:r>
            <a:endParaRPr lang="ro-MD" b="0" i="0" dirty="0">
              <a:solidFill>
                <a:schemeClr val="bg1"/>
              </a:solidFill>
              <a:effectLst/>
              <a:latin typeface="PT Serif" panose="020A0603040505020204" pitchFamily="18" charset="0"/>
            </a:endParaRPr>
          </a:p>
          <a:p>
            <a:pPr indent="450215" algn="just">
              <a:spcAft>
                <a:spcPts val="0"/>
              </a:spcAft>
            </a:pPr>
            <a:endParaRPr lang="en-US" b="0" i="0" dirty="0">
              <a:solidFill>
                <a:schemeClr val="bg1"/>
              </a:solidFill>
              <a:effectLst/>
              <a:latin typeface="PT Serif" panose="020A0603040505020204" pitchFamily="18" charset="0"/>
            </a:endParaRPr>
          </a:p>
          <a:p>
            <a:pPr indent="450215" algn="just">
              <a:spcAft>
                <a:spcPts val="0"/>
              </a:spcAft>
            </a:pPr>
            <a:r>
              <a:rPr lang="en-US" b="0" i="0" dirty="0">
                <a:solidFill>
                  <a:schemeClr val="bg1"/>
                </a:solidFill>
                <a:effectLst/>
                <a:latin typeface="PT Serif" panose="020A0603040505020204" pitchFamily="18" charset="0"/>
              </a:rPr>
              <a:t>(4) </a:t>
            </a:r>
            <a:r>
              <a:rPr lang="en-US" b="0" i="0" dirty="0" err="1">
                <a:solidFill>
                  <a:schemeClr val="bg1"/>
                </a:solidFill>
                <a:effectLst/>
                <a:latin typeface="PT Serif" panose="020A0603040505020204" pitchFamily="18" charset="0"/>
              </a:rPr>
              <a:t>Autorităţile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publice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ţin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evidenţa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aplicării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excepţiilor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stabilite</a:t>
            </a:r>
            <a:r>
              <a:rPr lang="en-US" b="0" i="0" dirty="0">
                <a:solidFill>
                  <a:schemeClr val="bg1"/>
                </a:solidFill>
                <a:effectLst/>
                <a:latin typeface="PT Serif" panose="020A0603040505020204" pitchFamily="18" charset="0"/>
              </a:rPr>
              <a:t> la </a:t>
            </a:r>
            <a:r>
              <a:rPr lang="en-US" b="0" i="0" dirty="0" err="1">
                <a:solidFill>
                  <a:schemeClr val="bg1"/>
                </a:solidFill>
                <a:effectLst/>
                <a:latin typeface="PT Serif" panose="020A0603040505020204" pitchFamily="18" charset="0"/>
              </a:rPr>
              <a:t>alin</a:t>
            </a:r>
            <a:r>
              <a:rPr lang="en-US" b="0" i="0" dirty="0">
                <a:solidFill>
                  <a:schemeClr val="bg1"/>
                </a:solidFill>
                <a:effectLst/>
                <a:latin typeface="PT Serif" panose="020A0603040505020204" pitchFamily="18" charset="0"/>
              </a:rPr>
              <a:t>. (1) şi </a:t>
            </a:r>
            <a:r>
              <a:rPr lang="en-US" b="0" i="0" dirty="0" err="1">
                <a:solidFill>
                  <a:schemeClr val="bg1"/>
                </a:solidFill>
                <a:effectLst/>
                <a:latin typeface="PT Serif" panose="020A0603040505020204" pitchFamily="18" charset="0"/>
              </a:rPr>
              <a:t>informează</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Centrul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Naţional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pentru</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Protecţia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Datelor</a:t>
            </a:r>
            <a:r>
              <a:rPr lang="en-US" b="0" i="0" dirty="0">
                <a:solidFill>
                  <a:schemeClr val="bg1"/>
                </a:solidFill>
                <a:effectLst/>
                <a:latin typeface="PT Serif" panose="020A0603040505020204" pitchFamily="18" charset="0"/>
              </a:rPr>
              <a:t> cu Caracter Personal,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termen de 10 </a:t>
            </a:r>
            <a:r>
              <a:rPr lang="en-US" b="0" i="0" dirty="0" err="1">
                <a:solidFill>
                  <a:schemeClr val="bg1"/>
                </a:solidFill>
                <a:effectLst/>
                <a:latin typeface="PT Serif" panose="020A0603040505020204" pitchFamily="18" charset="0"/>
              </a:rPr>
              <a:t>zile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despre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datele</a:t>
            </a:r>
            <a:r>
              <a:rPr lang="en-US" b="0" i="0" dirty="0">
                <a:solidFill>
                  <a:schemeClr val="bg1"/>
                </a:solidFill>
                <a:effectLst/>
                <a:latin typeface="PT Serif" panose="020A0603040505020204" pitchFamily="18" charset="0"/>
              </a:rPr>
              <a:t> cu caracter personal </a:t>
            </a:r>
            <a:r>
              <a:rPr lang="en-US" b="0" i="0" dirty="0" err="1">
                <a:solidFill>
                  <a:schemeClr val="bg1"/>
                </a:solidFill>
                <a:effectLst/>
                <a:latin typeface="PT Serif" panose="020A0603040505020204" pitchFamily="18" charset="0"/>
              </a:rPr>
              <a:t>prelucrate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condiţiile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prezentului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articol</a:t>
            </a:r>
            <a:r>
              <a:rPr lang="en-US" b="0" i="0" dirty="0">
                <a:solidFill>
                  <a:schemeClr val="bg1"/>
                </a:solidFill>
                <a:effectLst/>
                <a:latin typeface="PT Serif" panose="020A0603040505020204" pitchFamily="18" charset="0"/>
              </a:rPr>
              <a:t>.</a:t>
            </a:r>
          </a:p>
        </p:txBody>
      </p:sp>
    </p:spTree>
    <p:extLst>
      <p:ext uri="{BB962C8B-B14F-4D97-AF65-F5344CB8AC3E}">
        <p14:creationId xmlns:p14="http://schemas.microsoft.com/office/powerpoint/2010/main" val="353308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E0BFB-EC01-4719-AF6B-890131734620}"/>
              </a:ext>
            </a:extLst>
          </p:cNvPr>
          <p:cNvSpPr>
            <a:spLocks noGrp="1"/>
          </p:cNvSpPr>
          <p:nvPr>
            <p:ph type="title"/>
          </p:nvPr>
        </p:nvSpPr>
        <p:spPr>
          <a:xfrm>
            <a:off x="1691680" y="620688"/>
            <a:ext cx="7344816" cy="648072"/>
          </a:xfrm>
          <a:solidFill>
            <a:schemeClr val="bg1"/>
          </a:solidFill>
        </p:spPr>
        <p:txBody>
          <a:bodyPr>
            <a:noAutofit/>
          </a:bodyPr>
          <a:lstStyle/>
          <a:p>
            <a:pPr algn="ctr"/>
            <a:r>
              <a:rPr lang="ro-RO" sz="2800" b="1" i="1" dirty="0">
                <a:latin typeface="Times New Roman" panose="02020603050405020304" pitchFamily="18" charset="0"/>
                <a:cs typeface="Times New Roman" panose="02020603050405020304" pitchFamily="18" charset="0"/>
              </a:rPr>
              <a:t>Evaluarea impactului asupra protecției datelor</a:t>
            </a:r>
            <a:endParaRPr lang="ru-RU" sz="2800" b="1" dirty="0">
              <a:solidFill>
                <a:schemeClr val="accent2"/>
              </a:solidFill>
              <a:latin typeface="+mn-lt"/>
            </a:endParaRPr>
          </a:p>
        </p:txBody>
      </p:sp>
      <p:sp>
        <p:nvSpPr>
          <p:cNvPr id="10" name="CasetăText 9">
            <a:extLst>
              <a:ext uri="{FF2B5EF4-FFF2-40B4-BE49-F238E27FC236}">
                <a16:creationId xmlns:a16="http://schemas.microsoft.com/office/drawing/2014/main" id="{495B172C-FA35-1D1D-CEE4-7B5D8B5392C7}"/>
              </a:ext>
            </a:extLst>
          </p:cNvPr>
          <p:cNvSpPr txBox="1"/>
          <p:nvPr/>
        </p:nvSpPr>
        <p:spPr>
          <a:xfrm>
            <a:off x="215516" y="1556792"/>
            <a:ext cx="8712968" cy="5078313"/>
          </a:xfrm>
          <a:prstGeom prst="rect">
            <a:avLst/>
          </a:prstGeom>
          <a:noFill/>
        </p:spPr>
        <p:txBody>
          <a:bodyPr wrap="square">
            <a:spAutoFit/>
          </a:bodyPr>
          <a:lstStyle/>
          <a:p>
            <a:pPr indent="450215" algn="just">
              <a:spcAft>
                <a:spcPts val="0"/>
              </a:spcAft>
            </a:pPr>
            <a:r>
              <a:rPr lang="ro-MD" b="0" i="0" dirty="0" err="1">
                <a:solidFill>
                  <a:schemeClr val="bg1"/>
                </a:solidFill>
                <a:effectLst/>
                <a:latin typeface="PT Serif" panose="020A0603040505020204" pitchFamily="18" charset="0"/>
              </a:rPr>
              <a:t>Art</a:t>
            </a:r>
            <a:r>
              <a:rPr lang="ro-MD" b="0" i="0" dirty="0">
                <a:solidFill>
                  <a:schemeClr val="bg1"/>
                </a:solidFill>
                <a:effectLst/>
                <a:latin typeface="PT Serif" panose="020A0603040505020204" pitchFamily="18" charset="0"/>
              </a:rPr>
              <a:t> 23 alin. </a:t>
            </a:r>
            <a:r>
              <a:rPr lang="en-US" b="0" i="0" dirty="0">
                <a:solidFill>
                  <a:schemeClr val="bg1"/>
                </a:solidFill>
                <a:effectLst/>
                <a:latin typeface="PT Serif" panose="020A0603040505020204" pitchFamily="18" charset="0"/>
              </a:rPr>
              <a:t>(1)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funcție</a:t>
            </a:r>
            <a:r>
              <a:rPr lang="en-US" b="0" i="0" dirty="0">
                <a:solidFill>
                  <a:schemeClr val="bg1"/>
                </a:solidFill>
                <a:effectLst/>
                <a:latin typeface="PT Serif" panose="020A0603040505020204" pitchFamily="18" charset="0"/>
              </a:rPr>
              <a:t> de natura, </a:t>
            </a:r>
            <a:r>
              <a:rPr lang="en-US" b="0" i="0" dirty="0" err="1">
                <a:solidFill>
                  <a:schemeClr val="bg1"/>
                </a:solidFill>
                <a:effectLst/>
                <a:latin typeface="PT Serif" panose="020A0603040505020204" pitchFamily="18" charset="0"/>
              </a:rPr>
              <a:t>domeniul</a:t>
            </a:r>
            <a:r>
              <a:rPr lang="en-US" b="0" i="0" dirty="0">
                <a:solidFill>
                  <a:schemeClr val="bg1"/>
                </a:solidFill>
                <a:effectLst/>
                <a:latin typeface="PT Serif" panose="020A0603040505020204" pitchFamily="18" charset="0"/>
              </a:rPr>
              <a:t> de </a:t>
            </a:r>
            <a:r>
              <a:rPr lang="en-US" b="0" i="0" dirty="0" err="1">
                <a:solidFill>
                  <a:schemeClr val="bg1"/>
                </a:solidFill>
                <a:effectLst/>
                <a:latin typeface="PT Serif" panose="020A0603040505020204" pitchFamily="18" charset="0"/>
              </a:rPr>
              <a:t>aplicare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contextul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și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scopurile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prelucrării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cazul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care un tip de </a:t>
            </a:r>
            <a:r>
              <a:rPr lang="en-US" b="0" i="0" dirty="0" err="1">
                <a:solidFill>
                  <a:schemeClr val="bg1"/>
                </a:solidFill>
                <a:effectLst/>
                <a:latin typeface="PT Serif" panose="020A0603040505020204" pitchFamily="18" charset="0"/>
              </a:rPr>
              <a:t>prelucrare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în</a:t>
            </a:r>
            <a:r>
              <a:rPr lang="en-US" b="0" i="0" dirty="0">
                <a:solidFill>
                  <a:schemeClr val="bg1"/>
                </a:solidFill>
                <a:effectLst/>
                <a:latin typeface="PT Serif" panose="020A0603040505020204" pitchFamily="18" charset="0"/>
              </a:rPr>
              <a:t> special </a:t>
            </a:r>
            <a:r>
              <a:rPr lang="en-US" b="0" i="0" dirty="0" err="1">
                <a:solidFill>
                  <a:schemeClr val="bg1"/>
                </a:solidFill>
                <a:effectLst/>
                <a:latin typeface="PT Serif" panose="020A0603040505020204" pitchFamily="18" charset="0"/>
              </a:rPr>
              <a:t>cel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bazat</a:t>
            </a:r>
            <a:r>
              <a:rPr lang="en-US" b="0" i="0" dirty="0">
                <a:solidFill>
                  <a:schemeClr val="bg1"/>
                </a:solidFill>
                <a:effectLst/>
                <a:latin typeface="PT Serif" panose="020A0603040505020204" pitchFamily="18" charset="0"/>
              </a:rPr>
              <a:t> pe </a:t>
            </a:r>
            <a:r>
              <a:rPr lang="en-US" b="0" i="0" dirty="0" err="1">
                <a:solidFill>
                  <a:schemeClr val="bg1"/>
                </a:solidFill>
                <a:effectLst/>
                <a:latin typeface="PT Serif" panose="020A0603040505020204" pitchFamily="18" charset="0"/>
              </a:rPr>
              <a:t>utilizarea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noilor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tehnologii</a:t>
            </a:r>
            <a:r>
              <a:rPr lang="en-US" b="0" i="0"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este</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susceptibil</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să</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genereze</a:t>
            </a:r>
            <a:r>
              <a:rPr lang="en-US" b="0" i="0" u="sng" dirty="0">
                <a:solidFill>
                  <a:schemeClr val="bg1"/>
                </a:solidFill>
                <a:effectLst/>
                <a:latin typeface="PT Serif" panose="020A0603040505020204" pitchFamily="18" charset="0"/>
              </a:rPr>
              <a:t> un </a:t>
            </a:r>
            <a:r>
              <a:rPr lang="en-US" b="0" i="0" u="sng" dirty="0" err="1">
                <a:solidFill>
                  <a:schemeClr val="bg1"/>
                </a:solidFill>
                <a:effectLst/>
                <a:latin typeface="PT Serif" panose="020A0603040505020204" pitchFamily="18" charset="0"/>
              </a:rPr>
              <a:t>risc</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sporit</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pentru</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drepturile</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și</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libertățile</a:t>
            </a:r>
            <a:r>
              <a:rPr lang="en-US" b="0" i="0" u="sng" dirty="0">
                <a:solidFill>
                  <a:schemeClr val="bg1"/>
                </a:solidFill>
                <a:effectLst/>
                <a:latin typeface="PT Serif" panose="020A0603040505020204" pitchFamily="18" charset="0"/>
              </a:rPr>
              <a:t> </a:t>
            </a:r>
            <a:r>
              <a:rPr lang="en-US" b="0" i="0" u="sng" dirty="0" err="1">
                <a:solidFill>
                  <a:schemeClr val="bg1"/>
                </a:solidFill>
                <a:effectLst/>
                <a:latin typeface="PT Serif" panose="020A0603040505020204" pitchFamily="18" charset="0"/>
              </a:rPr>
              <a:t>persoanelor</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operatorul</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efectuează</a:t>
            </a:r>
            <a:r>
              <a:rPr lang="en-US" b="0" i="0" dirty="0">
                <a:solidFill>
                  <a:schemeClr val="bg1"/>
                </a:solidFill>
                <a:effectLst/>
                <a:latin typeface="PT Serif" panose="020A0603040505020204" pitchFamily="18" charset="0"/>
              </a:rPr>
              <a:t>, </a:t>
            </a:r>
            <a:r>
              <a:rPr lang="en-US" b="1" i="0" dirty="0" err="1">
                <a:solidFill>
                  <a:schemeClr val="bg1"/>
                </a:solidFill>
                <a:effectLst/>
                <a:latin typeface="PT Serif" panose="020A0603040505020204" pitchFamily="18" charset="0"/>
              </a:rPr>
              <a:t>înaintea</a:t>
            </a:r>
            <a:r>
              <a:rPr lang="en-US" b="1" i="0" dirty="0">
                <a:solidFill>
                  <a:schemeClr val="bg1"/>
                </a:solidFill>
                <a:effectLst/>
                <a:latin typeface="PT Serif" panose="020A0603040505020204" pitchFamily="18" charset="0"/>
              </a:rPr>
              <a:t> </a:t>
            </a:r>
            <a:r>
              <a:rPr lang="en-US" b="1" i="0" dirty="0" err="1">
                <a:solidFill>
                  <a:schemeClr val="bg1"/>
                </a:solidFill>
                <a:effectLst/>
                <a:latin typeface="PT Serif" panose="020A0603040505020204" pitchFamily="18" charset="0"/>
              </a:rPr>
              <a:t>prelucrării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evaluarea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impactului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operațiunilor</a:t>
            </a:r>
            <a:r>
              <a:rPr lang="en-US" b="0" i="0" dirty="0">
                <a:solidFill>
                  <a:schemeClr val="bg1"/>
                </a:solidFill>
                <a:effectLst/>
                <a:latin typeface="PT Serif" panose="020A0603040505020204" pitchFamily="18" charset="0"/>
              </a:rPr>
              <a:t> de </a:t>
            </a:r>
            <a:r>
              <a:rPr lang="en-US" b="0" i="0" dirty="0" err="1">
                <a:solidFill>
                  <a:schemeClr val="bg1"/>
                </a:solidFill>
                <a:effectLst/>
                <a:latin typeface="PT Serif" panose="020A0603040505020204" pitchFamily="18" charset="0"/>
              </a:rPr>
              <a:t>prelucrare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prevăzute</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asupra</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protecției</a:t>
            </a:r>
            <a:r>
              <a:rPr lang="en-US" b="0" i="0" dirty="0">
                <a:solidFill>
                  <a:schemeClr val="bg1"/>
                </a:solidFill>
                <a:effectLst/>
                <a:latin typeface="PT Serif" panose="020A0603040505020204" pitchFamily="18" charset="0"/>
              </a:rPr>
              <a:t> </a:t>
            </a:r>
            <a:r>
              <a:rPr lang="en-US" b="0" i="0" dirty="0" err="1">
                <a:solidFill>
                  <a:schemeClr val="bg1"/>
                </a:solidFill>
                <a:effectLst/>
                <a:latin typeface="PT Serif" panose="020A0603040505020204" pitchFamily="18" charset="0"/>
              </a:rPr>
              <a:t>datelor</a:t>
            </a:r>
            <a:r>
              <a:rPr lang="en-US" b="0" i="0" dirty="0">
                <a:solidFill>
                  <a:schemeClr val="bg1"/>
                </a:solidFill>
                <a:effectLst/>
                <a:latin typeface="PT Serif" panose="020A0603040505020204" pitchFamily="18" charset="0"/>
              </a:rPr>
              <a:t> cu caracter personal</a:t>
            </a:r>
            <a:endParaRPr lang="ro-MD" b="0" i="0" dirty="0">
              <a:solidFill>
                <a:schemeClr val="bg1"/>
              </a:solidFill>
              <a:effectLst/>
              <a:latin typeface="PT Serif" panose="020A0603040505020204" pitchFamily="18" charset="0"/>
            </a:endParaRPr>
          </a:p>
          <a:p>
            <a:pPr indent="450215" algn="just">
              <a:spcAft>
                <a:spcPts val="0"/>
              </a:spcAft>
            </a:pPr>
            <a:endParaRPr lang="ro-MD" b="0" i="0" dirty="0">
              <a:solidFill>
                <a:schemeClr val="bg1"/>
              </a:solidFill>
              <a:effectLst/>
              <a:latin typeface="PT Serif" panose="020A0603040505020204" pitchFamily="18" charset="0"/>
            </a:endParaRPr>
          </a:p>
          <a:p>
            <a:pPr indent="450215" algn="just">
              <a:spcAft>
                <a:spcPts val="0"/>
              </a:spcAft>
            </a:pPr>
            <a:r>
              <a:rPr lang="ro-MD" dirty="0">
                <a:solidFill>
                  <a:schemeClr val="bg1"/>
                </a:solidFill>
                <a:latin typeface="PT Serif" panose="020A0603040505020204" pitchFamily="18" charset="0"/>
              </a:rPr>
              <a:t>3) Evaluarea impactului asupra protecției datelor indicată la alin. (1) se impune mai ales în cazul:</a:t>
            </a:r>
          </a:p>
          <a:p>
            <a:pPr indent="450215" algn="just">
              <a:spcAft>
                <a:spcPts val="0"/>
              </a:spcAft>
            </a:pPr>
            <a:r>
              <a:rPr lang="ro-MD" dirty="0">
                <a:solidFill>
                  <a:schemeClr val="bg1"/>
                </a:solidFill>
                <a:latin typeface="PT Serif" panose="020A0603040505020204" pitchFamily="18" charset="0"/>
              </a:rPr>
              <a:t>a) evaluării sistematice și cuprinzătoare a aspectelor personale referitoare la persoane fizice, care se bazează pe prelucrarea automată, inclusiv pe crearea de profiluri, și care stă la baza unor decizii automatizate care produc efecte juridice privind persoana fizică sau care o afectează, în mod similar, într-o măsură semnificativă;</a:t>
            </a:r>
          </a:p>
          <a:p>
            <a:pPr indent="450215">
              <a:spcAft>
                <a:spcPts val="0"/>
              </a:spcAft>
            </a:pPr>
            <a:r>
              <a:rPr lang="ro-MD" dirty="0">
                <a:solidFill>
                  <a:schemeClr val="bg1"/>
                </a:solidFill>
                <a:latin typeface="PT Serif" panose="020A0603040505020204" pitchFamily="18" charset="0"/>
              </a:rPr>
              <a:t>b) prelucrării, pe scară largă, a unor categorii speciale de date;</a:t>
            </a:r>
          </a:p>
          <a:p>
            <a:pPr indent="450215">
              <a:spcAft>
                <a:spcPts val="0"/>
              </a:spcAft>
            </a:pPr>
            <a:endParaRPr lang="ro-MD" dirty="0">
              <a:solidFill>
                <a:schemeClr val="bg1"/>
              </a:solidFill>
              <a:latin typeface="PT Serif" panose="020A0603040505020204" pitchFamily="18" charset="0"/>
            </a:endParaRPr>
          </a:p>
          <a:p>
            <a:pPr indent="450215">
              <a:spcAft>
                <a:spcPts val="0"/>
              </a:spcAft>
            </a:pPr>
            <a:r>
              <a:rPr lang="ro-MD" dirty="0">
                <a:solidFill>
                  <a:schemeClr val="bg1"/>
                </a:solidFill>
                <a:latin typeface="PT Serif" panose="020A0603040505020204" pitchFamily="18" charset="0"/>
              </a:rPr>
              <a:t>c) monitorizării sistematice, pe scară largă, a unei zone accesibile publicului.</a:t>
            </a:r>
          </a:p>
          <a:p>
            <a:pPr indent="450215" algn="just">
              <a:spcAft>
                <a:spcPts val="0"/>
              </a:spcAft>
            </a:pPr>
            <a:endParaRPr lang="ro-MD" dirty="0">
              <a:solidFill>
                <a:schemeClr val="bg1"/>
              </a:solidFill>
              <a:latin typeface="PT Serif" panose="020A0603040505020204" pitchFamily="18" charset="0"/>
            </a:endParaRPr>
          </a:p>
        </p:txBody>
      </p:sp>
    </p:spTree>
    <p:extLst>
      <p:ext uri="{BB962C8B-B14F-4D97-AF65-F5344CB8AC3E}">
        <p14:creationId xmlns:p14="http://schemas.microsoft.com/office/powerpoint/2010/main" val="76755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943DEE5-C808-B92A-B9C9-726AE7DC46EB}"/>
              </a:ext>
            </a:extLst>
          </p:cNvPr>
          <p:cNvSpPr>
            <a:spLocks noGrp="1"/>
          </p:cNvSpPr>
          <p:nvPr>
            <p:ph type="title"/>
          </p:nvPr>
        </p:nvSpPr>
        <p:spPr>
          <a:xfrm>
            <a:off x="1115616" y="260648"/>
            <a:ext cx="8229600" cy="1143000"/>
          </a:xfrm>
        </p:spPr>
        <p:txBody>
          <a:bodyPr/>
          <a:lstStyle/>
          <a:p>
            <a:r>
              <a:rPr lang="en-US" sz="2200" b="1" dirty="0" err="1"/>
              <a:t>Obligația</a:t>
            </a:r>
            <a:r>
              <a:rPr lang="en-US" sz="2200" b="1" dirty="0"/>
              <a:t> de </a:t>
            </a:r>
            <a:r>
              <a:rPr lang="en-US" sz="2200" b="1" dirty="0" err="1"/>
              <a:t>efectuare</a:t>
            </a:r>
            <a:r>
              <a:rPr lang="en-US" sz="2200" b="1" dirty="0"/>
              <a:t> a </a:t>
            </a:r>
            <a:r>
              <a:rPr lang="en-US" sz="2200" b="1" dirty="0" err="1"/>
              <a:t>evaluării</a:t>
            </a:r>
            <a:r>
              <a:rPr lang="en-US" sz="2200" b="1" dirty="0"/>
              <a:t> </a:t>
            </a:r>
            <a:r>
              <a:rPr lang="en-US" sz="2200" b="1" dirty="0" err="1"/>
              <a:t>impactului</a:t>
            </a:r>
            <a:r>
              <a:rPr lang="en-US" sz="2200" b="1" dirty="0"/>
              <a:t> </a:t>
            </a:r>
            <a:br>
              <a:rPr lang="en-US" sz="2200" b="1" dirty="0"/>
            </a:br>
            <a:r>
              <a:rPr lang="en-US" sz="2200" b="1" dirty="0"/>
              <a:t>de </a:t>
            </a:r>
            <a:r>
              <a:rPr lang="en-US" sz="2200" b="1" dirty="0" err="1"/>
              <a:t>către</a:t>
            </a:r>
            <a:r>
              <a:rPr lang="en-US" sz="2200" b="1" dirty="0"/>
              <a:t> </a:t>
            </a:r>
            <a:r>
              <a:rPr lang="en-US" sz="2200" b="1" dirty="0" err="1"/>
              <a:t>autoritățile</a:t>
            </a:r>
            <a:r>
              <a:rPr lang="en-US" sz="2200" b="1" dirty="0"/>
              <a:t> </a:t>
            </a:r>
            <a:r>
              <a:rPr lang="en-US" sz="2200" b="1" dirty="0" err="1"/>
              <a:t>publice</a:t>
            </a:r>
            <a:r>
              <a:rPr lang="en-US" sz="2200" b="1" dirty="0"/>
              <a:t>?</a:t>
            </a:r>
          </a:p>
        </p:txBody>
      </p:sp>
      <p:sp>
        <p:nvSpPr>
          <p:cNvPr id="3" name="Substituent conținut 2">
            <a:extLst>
              <a:ext uri="{FF2B5EF4-FFF2-40B4-BE49-F238E27FC236}">
                <a16:creationId xmlns:a16="http://schemas.microsoft.com/office/drawing/2014/main" id="{C03BBA5C-F5F5-71F7-7983-613E0A9EC79D}"/>
              </a:ext>
            </a:extLst>
          </p:cNvPr>
          <p:cNvSpPr>
            <a:spLocks noGrp="1"/>
          </p:cNvSpPr>
          <p:nvPr>
            <p:ph idx="1"/>
          </p:nvPr>
        </p:nvSpPr>
        <p:spPr>
          <a:xfrm>
            <a:off x="457199" y="1556792"/>
            <a:ext cx="8229600" cy="4525963"/>
          </a:xfrm>
        </p:spPr>
        <p:txBody>
          <a:bodyPr/>
          <a:lstStyle/>
          <a:p>
            <a:pPr marL="0" marR="0" lvl="0" indent="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ro-MD" sz="2800" b="1" i="0" u="none" strike="noStrike" kern="1200" cap="none" spc="0" normalizeH="0" baseline="0" noProof="0" dirty="0">
                <a:ln>
                  <a:noFill/>
                </a:ln>
                <a:solidFill>
                  <a:schemeClr val="bg2"/>
                </a:solidFill>
                <a:effectLst/>
                <a:uLnTx/>
                <a:uFillTx/>
                <a:latin typeface="Times New Roman" panose="02020603050405020304" pitchFamily="18" charset="0"/>
                <a:ea typeface="+mn-ea"/>
                <a:cs typeface="Times New Roman" panose="02020603050405020304" pitchFamily="18" charset="0"/>
              </a:rPr>
              <a:t>Ordinul CNPDCP nr. 27 din 31 martie 2022 </a:t>
            </a:r>
          </a:p>
          <a:p>
            <a:pPr marL="0" marR="0" lvl="0" indent="0" algn="ctr"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o-MD" sz="28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Privind aprobarea Listei tipurilor de operațiuni </a:t>
            </a:r>
          </a:p>
          <a:p>
            <a:pPr marL="0" marR="0" lvl="0" indent="0" algn="ctr"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o-MD" sz="28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de prelucrare care fac obiectul cerinței de efectuare a unei evaluări a impactului asupra protecției datelor cu caracter personal</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endParaRPr lang="ru-RU" i="1" dirty="0">
              <a:solidFill>
                <a:schemeClr val="bg1"/>
              </a:solidFill>
            </a:endParaRPr>
          </a:p>
          <a:p>
            <a:endParaRPr lang="en-US" dirty="0"/>
          </a:p>
        </p:txBody>
      </p:sp>
      <p:graphicFrame>
        <p:nvGraphicFramePr>
          <p:cNvPr id="4" name="Content Placeholder 3">
            <a:extLst>
              <a:ext uri="{FF2B5EF4-FFF2-40B4-BE49-F238E27FC236}">
                <a16:creationId xmlns:a16="http://schemas.microsoft.com/office/drawing/2014/main" id="{7922C107-D470-E5CE-DE25-B4A0DE82D9F8}"/>
              </a:ext>
            </a:extLst>
          </p:cNvPr>
          <p:cNvGraphicFramePr>
            <a:graphicFrameLocks/>
          </p:cNvGraphicFramePr>
          <p:nvPr/>
        </p:nvGraphicFramePr>
        <p:xfrm>
          <a:off x="695483" y="4005064"/>
          <a:ext cx="7753033" cy="2781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99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84B2033-56CF-45A6-8D3E-B52DC25E6257}"/>
              </a:ext>
            </a:extLst>
          </p:cNvPr>
          <p:cNvSpPr>
            <a:spLocks noGrp="1"/>
          </p:cNvSpPr>
          <p:nvPr>
            <p:ph type="title"/>
          </p:nvPr>
        </p:nvSpPr>
        <p:spPr>
          <a:xfrm>
            <a:off x="1259632" y="260648"/>
            <a:ext cx="8229600" cy="1143000"/>
          </a:xfrm>
        </p:spPr>
        <p:txBody>
          <a:bodyPr/>
          <a:lstStyle/>
          <a:p>
            <a:pPr>
              <a:lnSpc>
                <a:spcPct val="107000"/>
              </a:lnSpc>
              <a:spcAft>
                <a:spcPts val="800"/>
              </a:spcAft>
            </a:pPr>
            <a:r>
              <a:rPr lang="ro-RO" sz="2400" b="1" dirty="0">
                <a:effectLst/>
                <a:latin typeface="Calibri" panose="020F0502020204030204" pitchFamily="34" charset="0"/>
                <a:ea typeface="Calibri" panose="020F0502020204030204" pitchFamily="34" charset="0"/>
                <a:cs typeface="Times New Roman" panose="02020603050405020304" pitchFamily="18" charset="0"/>
              </a:rPr>
              <a:t>Scară largă</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potrivit</a:t>
            </a:r>
            <a:r>
              <a:rPr lang="ro-RO" sz="2000" b="1" dirty="0">
                <a:effectLst/>
                <a:latin typeface="Calibri" panose="020F0502020204030204" pitchFamily="34" charset="0"/>
                <a:ea typeface="Calibri" panose="020F0502020204030204" pitchFamily="34" charset="0"/>
                <a:cs typeface="Times New Roman" panose="02020603050405020304" pitchFamily="18" charset="0"/>
              </a:rPr>
              <a:t> ordinul</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ui</a:t>
            </a:r>
            <a:r>
              <a:rPr lang="ro-RO" sz="2000" b="1" dirty="0">
                <a:effectLst/>
                <a:latin typeface="Calibri" panose="020F0502020204030204" pitchFamily="34" charset="0"/>
                <a:ea typeface="Calibri" panose="020F0502020204030204" pitchFamily="34" charset="0"/>
                <a:cs typeface="Times New Roman" panose="02020603050405020304" pitchFamily="18" charset="0"/>
              </a:rPr>
              <a:t> CNPDCP nr. 27 din 30.03.2022</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F796251D-8BB7-C399-B8F5-B63568D634D2}"/>
              </a:ext>
            </a:extLst>
          </p:cNvPr>
          <p:cNvSpPr>
            <a:spLocks noGrp="1"/>
          </p:cNvSpPr>
          <p:nvPr>
            <p:ph idx="1"/>
          </p:nvPr>
        </p:nvSpPr>
        <p:spPr/>
        <p:txBody>
          <a:bodyPr/>
          <a:lstStyle/>
          <a:p>
            <a:pPr marL="0" indent="0" algn="ctr">
              <a:buNone/>
            </a:pPr>
            <a:r>
              <a:rPr lang="en-US" sz="3200" b="1" dirty="0">
                <a:solidFill>
                  <a:schemeClr val="bg1"/>
                </a:solidFill>
                <a:highlight>
                  <a:srgbClr val="000080"/>
                </a:highlight>
                <a:latin typeface="Times New Roman" panose="02020603050405020304" pitchFamily="18" charset="0"/>
                <a:cs typeface="Times New Roman" panose="02020603050405020304" pitchFamily="18" charset="0"/>
              </a:rPr>
              <a:t>SE REFER</a:t>
            </a:r>
            <a:r>
              <a:rPr lang="ro-RO" sz="3200" b="1" dirty="0">
                <a:solidFill>
                  <a:schemeClr val="bg1"/>
                </a:solidFill>
                <a:highlight>
                  <a:srgbClr val="000080"/>
                </a:highlight>
                <a:latin typeface="Times New Roman" panose="02020603050405020304" pitchFamily="18" charset="0"/>
                <a:cs typeface="Times New Roman" panose="02020603050405020304" pitchFamily="18" charset="0"/>
              </a:rPr>
              <a:t>Ă LA:</a:t>
            </a:r>
            <a:endParaRPr lang="en-US" sz="3200" b="1" dirty="0">
              <a:solidFill>
                <a:schemeClr val="bg1"/>
              </a:solidFill>
              <a:highlight>
                <a:srgbClr val="000080"/>
              </a:highlight>
              <a:latin typeface="Times New Roman" panose="02020603050405020304" pitchFamily="18" charset="0"/>
              <a:cs typeface="Times New Roman" panose="02020603050405020304" pitchFamily="18" charset="0"/>
            </a:endParaRPr>
          </a:p>
          <a:p>
            <a:pPr algn="ctr"/>
            <a:endParaRPr lang="en-US" dirty="0"/>
          </a:p>
        </p:txBody>
      </p:sp>
      <p:sp>
        <p:nvSpPr>
          <p:cNvPr id="13" name="Объект 2">
            <a:extLst>
              <a:ext uri="{FF2B5EF4-FFF2-40B4-BE49-F238E27FC236}">
                <a16:creationId xmlns:a16="http://schemas.microsoft.com/office/drawing/2014/main" id="{F00405A1-CED1-31F2-7D28-3E99C5708AFD}"/>
              </a:ext>
            </a:extLst>
          </p:cNvPr>
          <p:cNvSpPr txBox="1">
            <a:spLocks/>
          </p:cNvSpPr>
          <p:nvPr/>
        </p:nvSpPr>
        <p:spPr bwMode="auto">
          <a:xfrm>
            <a:off x="251521" y="2099103"/>
            <a:ext cx="9001000" cy="421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r>
              <a:rPr lang="ro-RO" sz="2600" b="1" dirty="0">
                <a:solidFill>
                  <a:srgbClr val="FF0000"/>
                </a:solidFill>
                <a:latin typeface="Times New Roman" panose="02020603050405020304" pitchFamily="18" charset="0"/>
                <a:cs typeface="Times New Roman" panose="02020603050405020304" pitchFamily="18" charset="0"/>
              </a:rPr>
              <a:t> </a:t>
            </a:r>
            <a:endParaRPr lang="en-US" sz="2600" b="1" dirty="0">
              <a:solidFill>
                <a:srgbClr val="FF0000"/>
              </a:solidFill>
              <a:latin typeface="Times New Roman" panose="02020603050405020304" pitchFamily="18" charset="0"/>
              <a:cs typeface="Times New Roman" panose="02020603050405020304" pitchFamily="18" charset="0"/>
            </a:endParaRPr>
          </a:p>
          <a:p>
            <a:pPr marL="0" indent="0" algn="ctr" defTabSz="457200" eaLnBrk="1" fontAlgn="auto" hangingPunct="1">
              <a:spcBef>
                <a:spcPts val="0"/>
              </a:spcBef>
              <a:spcAft>
                <a:spcPts val="0"/>
              </a:spcAft>
              <a:buClr>
                <a:prstClr val="white"/>
              </a:buClr>
              <a:buSzPct val="80000"/>
              <a:buFont typeface="Wingdings 3" panose="05040102010807070707" pitchFamily="18" charset="2"/>
              <a:buNone/>
              <a:defRPr/>
            </a:pPr>
            <a:r>
              <a:rPr lang="ro-MD" sz="2600" b="1" dirty="0">
                <a:solidFill>
                  <a:schemeClr val="bg1"/>
                </a:solidFill>
                <a:latin typeface="Times New Roman" panose="02020603050405020304" pitchFamily="18" charset="0"/>
                <a:cs typeface="Times New Roman" panose="02020603050405020304" pitchFamily="18" charset="0"/>
              </a:rPr>
              <a:t>A.</a:t>
            </a:r>
            <a:r>
              <a:rPr lang="ro-MD" sz="2600" dirty="0">
                <a:solidFill>
                  <a:schemeClr val="bg1"/>
                </a:solidFill>
                <a:latin typeface="Times New Roman" panose="02020603050405020304" pitchFamily="18" charset="0"/>
                <a:cs typeface="Times New Roman" panose="02020603050405020304" pitchFamily="18" charset="0"/>
              </a:rPr>
              <a:t>	</a:t>
            </a:r>
            <a:r>
              <a:rPr lang="ro-MD" sz="2600" b="1" dirty="0">
                <a:solidFill>
                  <a:schemeClr val="bg1"/>
                </a:solidFill>
                <a:latin typeface="Times New Roman" panose="02020603050405020304" pitchFamily="18" charset="0"/>
                <a:cs typeface="Times New Roman" panose="02020603050405020304" pitchFamily="18" charset="0"/>
              </a:rPr>
              <a:t>categorii speciale de</a:t>
            </a:r>
            <a:r>
              <a:rPr lang="en-US" sz="2600" b="1" dirty="0">
                <a:solidFill>
                  <a:schemeClr val="bg1"/>
                </a:solidFill>
                <a:latin typeface="Times New Roman" panose="02020603050405020304" pitchFamily="18" charset="0"/>
                <a:cs typeface="Times New Roman" panose="02020603050405020304" pitchFamily="18" charset="0"/>
              </a:rPr>
              <a:t> </a:t>
            </a:r>
            <a:r>
              <a:rPr lang="ro-MD" sz="2600" b="1" dirty="0">
                <a:solidFill>
                  <a:schemeClr val="bg1"/>
                </a:solidFill>
                <a:latin typeface="Times New Roman" panose="02020603050405020304" pitchFamily="18" charset="0"/>
                <a:cs typeface="Times New Roman" panose="02020603050405020304" pitchFamily="18" charset="0"/>
              </a:rPr>
              <a:t> date </a:t>
            </a:r>
            <a:r>
              <a:rPr lang="en-US" sz="2600" b="1" dirty="0">
                <a:solidFill>
                  <a:schemeClr val="bg1"/>
                </a:solidFill>
                <a:latin typeface="Times New Roman" panose="02020603050405020304" pitchFamily="18" charset="0"/>
                <a:cs typeface="Times New Roman" panose="02020603050405020304" pitchFamily="18" charset="0"/>
              </a:rPr>
              <a:t>&gt;</a:t>
            </a:r>
            <a:r>
              <a:rPr lang="ro-MD" sz="2600" b="1" dirty="0">
                <a:solidFill>
                  <a:schemeClr val="bg1"/>
                </a:solidFill>
                <a:latin typeface="Times New Roman" panose="02020603050405020304" pitchFamily="18" charset="0"/>
                <a:cs typeface="Times New Roman" panose="02020603050405020304" pitchFamily="18" charset="0"/>
              </a:rPr>
              <a:t>5.000 de persoane</a:t>
            </a:r>
            <a:r>
              <a:rPr lang="ro-MD" sz="2600" dirty="0">
                <a:solidFill>
                  <a:schemeClr val="bg1"/>
                </a:solidFill>
                <a:latin typeface="Times New Roman" panose="02020603050405020304" pitchFamily="18" charset="0"/>
                <a:cs typeface="Times New Roman" panose="02020603050405020304" pitchFamily="18" charset="0"/>
              </a:rPr>
              <a:t>;</a:t>
            </a: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ro-RO"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ctr" defTabSz="457200" eaLnBrk="1" fontAlgn="auto" hangingPunct="1">
              <a:spcBef>
                <a:spcPts val="0"/>
              </a:spcBef>
              <a:spcAft>
                <a:spcPts val="0"/>
              </a:spcAft>
              <a:buClr>
                <a:prstClr val="white"/>
              </a:buClr>
              <a:buSzPct val="80000"/>
              <a:buFont typeface="Wingdings 3" panose="05040102010807070707" pitchFamily="18" charset="2"/>
              <a:buNone/>
              <a:defRPr/>
            </a:pPr>
            <a:endParaRPr lang="ro-RO" sz="2600" b="1" dirty="0">
              <a:solidFill>
                <a:schemeClr val="bg1"/>
              </a:solidFill>
              <a:highlight>
                <a:srgbClr val="000080"/>
              </a:highlight>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just"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ctr" defTabSz="457200" eaLnBrk="1" fontAlgn="auto" hangingPunct="1">
              <a:spcBef>
                <a:spcPts val="0"/>
              </a:spcBef>
              <a:spcAft>
                <a:spcPts val="0"/>
              </a:spcAft>
              <a:buClr>
                <a:prstClr val="white"/>
              </a:buClr>
              <a:buSzPct val="80000"/>
              <a:buFont typeface="Arial" panose="020B0604020202020204" pitchFamily="34" charset="0"/>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algn="ctr" defTabSz="457200" eaLnBrk="1" fontAlgn="auto" hangingPunct="1">
              <a:spcBef>
                <a:spcPts val="0"/>
              </a:spcBef>
              <a:spcAft>
                <a:spcPts val="0"/>
              </a:spcAft>
              <a:buClr>
                <a:prstClr val="white"/>
              </a:buClr>
              <a:buSzPct val="80000"/>
              <a:buFont typeface="Arial" panose="020B0604020202020204" pitchFamily="34" charset="0"/>
              <a:buNone/>
              <a:defRPr/>
            </a:pPr>
            <a:r>
              <a:rPr lang="ro-MD" sz="2600" b="1" dirty="0">
                <a:solidFill>
                  <a:schemeClr val="bg1"/>
                </a:solidFill>
                <a:latin typeface="Times New Roman" panose="02020603050405020304" pitchFamily="18" charset="0"/>
                <a:cs typeface="Times New Roman" panose="02020603050405020304" pitchFamily="18" charset="0"/>
              </a:rPr>
              <a:t>B. date care prezintă riscuri ridicate </a:t>
            </a:r>
            <a:r>
              <a:rPr lang="en-US" sz="2600" b="1" dirty="0">
                <a:solidFill>
                  <a:schemeClr val="bg1"/>
                </a:solidFill>
                <a:latin typeface="Times New Roman" panose="02020603050405020304" pitchFamily="18" charset="0"/>
                <a:cs typeface="Times New Roman" panose="02020603050405020304" pitchFamily="18" charset="0"/>
              </a:rPr>
              <a:t>&gt;</a:t>
            </a:r>
            <a:r>
              <a:rPr lang="ro-MD" sz="2600" b="1" dirty="0">
                <a:solidFill>
                  <a:schemeClr val="bg1"/>
                </a:solidFill>
                <a:latin typeface="Times New Roman" panose="02020603050405020304" pitchFamily="18" charset="0"/>
                <a:cs typeface="Times New Roman" panose="02020603050405020304" pitchFamily="18" charset="0"/>
              </a:rPr>
              <a:t>10.000 de     persoane</a:t>
            </a:r>
          </a:p>
          <a:p>
            <a:pPr marL="0" indent="0" algn="r" defTabSz="457200" eaLnBrk="1" fontAlgn="auto" hangingPunct="1">
              <a:spcBef>
                <a:spcPts val="0"/>
              </a:spcBef>
              <a:spcAft>
                <a:spcPts val="0"/>
              </a:spcAft>
              <a:buClr>
                <a:prstClr val="white"/>
              </a:buClr>
              <a:buSzPct val="80000"/>
              <a:buFont typeface="Arial" panose="020B0604020202020204" pitchFamily="34" charset="0"/>
              <a:buNone/>
              <a:defRPr/>
            </a:pPr>
            <a:r>
              <a:rPr lang="ro-MD" sz="2600" b="1" dirty="0">
                <a:solidFill>
                  <a:schemeClr val="bg1"/>
                </a:solidFill>
                <a:latin typeface="Times New Roman" panose="02020603050405020304" pitchFamily="18" charset="0"/>
                <a:cs typeface="Times New Roman" panose="02020603050405020304" pitchFamily="18" charset="0"/>
              </a:rPr>
              <a:t> </a:t>
            </a: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en-US"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endParaRPr lang="ro-MD" sz="2600" b="1" dirty="0">
              <a:solidFill>
                <a:schemeClr val="bg1"/>
              </a:solidFill>
              <a:latin typeface="Times New Roman" panose="02020603050405020304" pitchFamily="18" charset="0"/>
              <a:cs typeface="Times New Roman" panose="02020603050405020304" pitchFamily="18" charset="0"/>
            </a:endParaRPr>
          </a:p>
          <a:p>
            <a:pPr marL="0" indent="0" defTabSz="457200" eaLnBrk="1" fontAlgn="auto" hangingPunct="1">
              <a:spcBef>
                <a:spcPts val="0"/>
              </a:spcBef>
              <a:spcAft>
                <a:spcPts val="0"/>
              </a:spcAft>
              <a:buClr>
                <a:prstClr val="white"/>
              </a:buClr>
              <a:buSzPct val="80000"/>
              <a:buFont typeface="Wingdings 3" panose="05040102010807070707" pitchFamily="18" charset="2"/>
              <a:buNone/>
              <a:defRPr/>
            </a:pPr>
            <a:r>
              <a:rPr lang="ro-MD" sz="2600" b="1" dirty="0">
                <a:solidFill>
                  <a:schemeClr val="bg1"/>
                </a:solidFill>
                <a:latin typeface="Times New Roman" panose="02020603050405020304" pitchFamily="18" charset="0"/>
                <a:cs typeface="Times New Roman" panose="02020603050405020304" pitchFamily="18" charset="0"/>
              </a:rPr>
              <a:t>C.</a:t>
            </a:r>
            <a:r>
              <a:rPr lang="ro-MD" sz="2600" dirty="0">
                <a:solidFill>
                  <a:schemeClr val="bg1"/>
                </a:solidFill>
                <a:latin typeface="Times New Roman" panose="02020603050405020304" pitchFamily="18" charset="0"/>
                <a:cs typeface="Times New Roman" panose="02020603050405020304" pitchFamily="18" charset="0"/>
              </a:rPr>
              <a:t>	</a:t>
            </a:r>
            <a:r>
              <a:rPr lang="ro-MD" sz="2600" b="1" dirty="0">
                <a:solidFill>
                  <a:schemeClr val="bg1"/>
                </a:solidFill>
                <a:latin typeface="Times New Roman" panose="02020603050405020304" pitchFamily="18" charset="0"/>
                <a:cs typeface="Times New Roman" panose="02020603050405020304" pitchFamily="18" charset="0"/>
              </a:rPr>
              <a:t>orice alte date </a:t>
            </a:r>
            <a:r>
              <a:rPr lang="en-US" sz="2600" b="1" dirty="0">
                <a:solidFill>
                  <a:schemeClr val="bg1"/>
                </a:solidFill>
                <a:latin typeface="Times New Roman" panose="02020603050405020304" pitchFamily="18" charset="0"/>
                <a:cs typeface="Times New Roman" panose="02020603050405020304" pitchFamily="18" charset="0"/>
              </a:rPr>
              <a:t>&gt;</a:t>
            </a:r>
            <a:r>
              <a:rPr lang="ro-MD" sz="2600" b="1" dirty="0">
                <a:solidFill>
                  <a:schemeClr val="bg1"/>
                </a:solidFill>
                <a:latin typeface="Times New Roman" panose="02020603050405020304" pitchFamily="18" charset="0"/>
                <a:cs typeface="Times New Roman" panose="02020603050405020304" pitchFamily="18" charset="0"/>
              </a:rPr>
              <a:t>50.000 de persoane</a:t>
            </a:r>
            <a:r>
              <a:rPr lang="ro-MD" sz="2600" b="1" dirty="0">
                <a:solidFill>
                  <a:prstClr val="black"/>
                </a:solidFill>
                <a:latin typeface="Times New Roman" panose="02020603050405020304" pitchFamily="18" charset="0"/>
                <a:cs typeface="Times New Roman" panose="02020603050405020304" pitchFamily="18" charset="0"/>
              </a:rPr>
              <a:t>.</a:t>
            </a:r>
          </a:p>
          <a:p>
            <a:endParaRPr lang="ru-RU" dirty="0"/>
          </a:p>
        </p:txBody>
      </p:sp>
      <p:pic>
        <p:nvPicPr>
          <p:cNvPr id="14" name="Рисунок 5">
            <a:extLst>
              <a:ext uri="{FF2B5EF4-FFF2-40B4-BE49-F238E27FC236}">
                <a16:creationId xmlns:a16="http://schemas.microsoft.com/office/drawing/2014/main" id="{184E0B64-6BE0-45B4-E1D5-571445BFF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848092"/>
            <a:ext cx="2257425" cy="1704975"/>
          </a:xfrm>
          <a:prstGeom prst="rect">
            <a:avLst/>
          </a:prstGeom>
          <a:ln>
            <a:noFill/>
          </a:ln>
          <a:effectLst>
            <a:softEdge rad="112500"/>
          </a:effectLst>
        </p:spPr>
      </p:pic>
      <p:pic>
        <p:nvPicPr>
          <p:cNvPr id="15" name="Рисунок 7">
            <a:extLst>
              <a:ext uri="{FF2B5EF4-FFF2-40B4-BE49-F238E27FC236}">
                <a16:creationId xmlns:a16="http://schemas.microsoft.com/office/drawing/2014/main" id="{63232E1C-0A23-6EB8-8A9F-EA2ABE250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528" y="4818834"/>
            <a:ext cx="1810943" cy="2063152"/>
          </a:xfrm>
          <a:prstGeom prst="rect">
            <a:avLst/>
          </a:prstGeom>
          <a:ln>
            <a:noFill/>
          </a:ln>
          <a:effectLst>
            <a:softEdge rad="112500"/>
          </a:effectLst>
        </p:spPr>
      </p:pic>
      <p:pic>
        <p:nvPicPr>
          <p:cNvPr id="16" name="Рисунок 9">
            <a:extLst>
              <a:ext uri="{FF2B5EF4-FFF2-40B4-BE49-F238E27FC236}">
                <a16:creationId xmlns:a16="http://schemas.microsoft.com/office/drawing/2014/main" id="{A438D1B0-C7CA-E048-DA9A-ED3266C7AD9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41804" y="2023628"/>
            <a:ext cx="2644996" cy="2644996"/>
          </a:xfrm>
          <a:prstGeom prst="rect">
            <a:avLst/>
          </a:prstGeom>
        </p:spPr>
      </p:pic>
    </p:spTree>
    <p:extLst>
      <p:ext uri="{BB962C8B-B14F-4D97-AF65-F5344CB8AC3E}">
        <p14:creationId xmlns:p14="http://schemas.microsoft.com/office/powerpoint/2010/main" val="313517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A7E9429-E85D-49FF-8EE7-C97AEB1FF072}"/>
              </a:ext>
            </a:extLst>
          </p:cNvPr>
          <p:cNvSpPr>
            <a:spLocks noGrp="1"/>
          </p:cNvSpPr>
          <p:nvPr>
            <p:ph type="title"/>
          </p:nvPr>
        </p:nvSpPr>
        <p:spPr>
          <a:xfrm>
            <a:off x="734888" y="260648"/>
            <a:ext cx="8229600" cy="1080120"/>
          </a:xfrm>
        </p:spPr>
        <p:txBody>
          <a:bodyPr/>
          <a:lstStyle/>
          <a:p>
            <a:r>
              <a:rPr lang="en-US" sz="2400" b="1" i="1" dirty="0">
                <a:solidFill>
                  <a:srgbClr val="000000"/>
                </a:solidFill>
              </a:rPr>
              <a:t>   </a:t>
            </a:r>
            <a:r>
              <a:rPr lang="en-US" sz="2200" b="1" i="1" dirty="0">
                <a:solidFill>
                  <a:srgbClr val="000000"/>
                </a:solidFill>
              </a:rPr>
              <a:t>C</a:t>
            </a:r>
            <a:r>
              <a:rPr lang="ro-RO" sz="2200" b="1" i="1" dirty="0">
                <a:solidFill>
                  <a:srgbClr val="000000"/>
                </a:solidFill>
              </a:rPr>
              <a:t>e este evaluarea impactului asupra</a:t>
            </a:r>
            <a:br>
              <a:rPr lang="en-US" sz="2200" b="1" i="1" dirty="0">
                <a:solidFill>
                  <a:srgbClr val="000000"/>
                </a:solidFill>
              </a:rPr>
            </a:br>
            <a:r>
              <a:rPr lang="en-US" sz="2200" b="1" i="1" dirty="0">
                <a:solidFill>
                  <a:srgbClr val="000000"/>
                </a:solidFill>
              </a:rPr>
              <a:t>    </a:t>
            </a:r>
            <a:r>
              <a:rPr lang="ro-RO" sz="2200" b="1" i="1" dirty="0">
                <a:solidFill>
                  <a:srgbClr val="000000"/>
                </a:solidFill>
              </a:rPr>
              <a:t> </a:t>
            </a:r>
            <a:r>
              <a:rPr lang="en-US" sz="2200" b="1" i="1" dirty="0">
                <a:solidFill>
                  <a:srgbClr val="000000"/>
                </a:solidFill>
              </a:rPr>
              <a:t> </a:t>
            </a:r>
            <a:r>
              <a:rPr lang="ro-RO" sz="2200" b="1" i="1" dirty="0">
                <a:solidFill>
                  <a:srgbClr val="000000"/>
                </a:solidFill>
              </a:rPr>
              <a:t>protecției datelor cu caracter personal?</a:t>
            </a:r>
          </a:p>
        </p:txBody>
      </p:sp>
      <p:sp>
        <p:nvSpPr>
          <p:cNvPr id="3" name="Substituent conținut 2">
            <a:extLst>
              <a:ext uri="{FF2B5EF4-FFF2-40B4-BE49-F238E27FC236}">
                <a16:creationId xmlns:a16="http://schemas.microsoft.com/office/drawing/2014/main" id="{519CF783-1413-4ECD-8C90-7618D48C25F2}"/>
              </a:ext>
            </a:extLst>
          </p:cNvPr>
          <p:cNvSpPr>
            <a:spLocks noGrp="1"/>
          </p:cNvSpPr>
          <p:nvPr>
            <p:ph idx="1"/>
          </p:nvPr>
        </p:nvSpPr>
        <p:spPr>
          <a:xfrm>
            <a:off x="457200" y="1600201"/>
            <a:ext cx="8507288" cy="3989040"/>
          </a:xfrm>
        </p:spPr>
        <p:txBody>
          <a:bodyPr/>
          <a:lstStyle/>
          <a:p>
            <a:r>
              <a:rPr lang="ro-RO" sz="2800" dirty="0">
                <a:solidFill>
                  <a:schemeClr val="bg1"/>
                </a:solidFill>
              </a:rPr>
              <a:t>Este un proces destinat:</a:t>
            </a:r>
          </a:p>
          <a:p>
            <a:r>
              <a:rPr lang="ro-RO" sz="2800" dirty="0">
                <a:solidFill>
                  <a:schemeClr val="bg1"/>
                </a:solidFill>
              </a:rPr>
              <a:t>să descrie prelucrarea datelor;</a:t>
            </a:r>
            <a:endParaRPr lang="en-US" sz="2800" dirty="0">
              <a:solidFill>
                <a:schemeClr val="bg1"/>
              </a:solidFill>
            </a:endParaRPr>
          </a:p>
          <a:p>
            <a:endParaRPr lang="ro-RO" sz="1400" dirty="0">
              <a:solidFill>
                <a:schemeClr val="bg1"/>
              </a:solidFill>
            </a:endParaRPr>
          </a:p>
          <a:p>
            <a:r>
              <a:rPr lang="ro-RO" sz="2800" dirty="0">
                <a:solidFill>
                  <a:schemeClr val="bg1"/>
                </a:solidFill>
              </a:rPr>
              <a:t>să evalueze necesitatea și proporționalitatea acesteia;</a:t>
            </a:r>
            <a:endParaRPr lang="en-US" sz="2800" dirty="0">
              <a:solidFill>
                <a:schemeClr val="bg1"/>
              </a:solidFill>
            </a:endParaRPr>
          </a:p>
          <a:p>
            <a:endParaRPr lang="ro-RO" sz="1400" dirty="0">
              <a:solidFill>
                <a:schemeClr val="bg1"/>
              </a:solidFill>
            </a:endParaRPr>
          </a:p>
          <a:p>
            <a:r>
              <a:rPr lang="ro-RO" sz="2800" dirty="0">
                <a:solidFill>
                  <a:schemeClr val="bg1"/>
                </a:solidFill>
              </a:rPr>
              <a:t>să contribuie la evaluarea și gestionarea riscurilor privind drepturile și libertățile subiecților de date;</a:t>
            </a:r>
            <a:endParaRPr lang="en-US" sz="2800" dirty="0">
              <a:solidFill>
                <a:schemeClr val="bg1"/>
              </a:solidFill>
            </a:endParaRPr>
          </a:p>
          <a:p>
            <a:endParaRPr lang="ro-RO" sz="1400" dirty="0">
              <a:solidFill>
                <a:schemeClr val="bg1"/>
              </a:solidFill>
            </a:endParaRPr>
          </a:p>
          <a:p>
            <a:r>
              <a:rPr lang="ro-RO" sz="2800" dirty="0">
                <a:solidFill>
                  <a:schemeClr val="bg1"/>
                </a:solidFill>
              </a:rPr>
              <a:t>să stabilească măsuri pentru atenuarea riscurilor.</a:t>
            </a:r>
          </a:p>
        </p:txBody>
      </p:sp>
    </p:spTree>
    <p:extLst>
      <p:ext uri="{BB962C8B-B14F-4D97-AF65-F5344CB8AC3E}">
        <p14:creationId xmlns:p14="http://schemas.microsoft.com/office/powerpoint/2010/main" val="64398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567DD74-5417-FB01-08E2-78552A9C29E5}"/>
              </a:ext>
            </a:extLst>
          </p:cNvPr>
          <p:cNvSpPr>
            <a:spLocks noGrp="1"/>
          </p:cNvSpPr>
          <p:nvPr>
            <p:ph type="title"/>
          </p:nvPr>
        </p:nvSpPr>
        <p:spPr/>
        <p:txBody>
          <a:bodyPr/>
          <a:lstStyle/>
          <a:p>
            <a:r>
              <a:rPr lang="nn-NO" sz="2200" b="1" dirty="0"/>
              <a:t>                Consultarea prealabilă</a:t>
            </a:r>
            <a:endParaRPr lang="en-US" sz="2000" b="1" dirty="0"/>
          </a:p>
        </p:txBody>
      </p:sp>
      <p:graphicFrame>
        <p:nvGraphicFramePr>
          <p:cNvPr id="4" name="Схема 4">
            <a:extLst>
              <a:ext uri="{FF2B5EF4-FFF2-40B4-BE49-F238E27FC236}">
                <a16:creationId xmlns:a16="http://schemas.microsoft.com/office/drawing/2014/main" id="{B76A6727-12D3-9721-8898-222D9CC8DFD8}"/>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96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A7E9429-E85D-49FF-8EE7-C97AEB1FF072}"/>
              </a:ext>
            </a:extLst>
          </p:cNvPr>
          <p:cNvSpPr>
            <a:spLocks noGrp="1"/>
          </p:cNvSpPr>
          <p:nvPr>
            <p:ph type="title"/>
          </p:nvPr>
        </p:nvSpPr>
        <p:spPr>
          <a:xfrm>
            <a:off x="741238" y="332656"/>
            <a:ext cx="8229600" cy="1080120"/>
          </a:xfrm>
        </p:spPr>
        <p:txBody>
          <a:bodyPr/>
          <a:lstStyle/>
          <a:p>
            <a:r>
              <a:rPr lang="ro-RO" sz="2200" b="1" i="1" dirty="0">
                <a:solidFill>
                  <a:srgbClr val="000000"/>
                </a:solidFill>
              </a:rPr>
              <a:t>Etapele efectuării evaluării impactului asupra</a:t>
            </a:r>
            <a:br>
              <a:rPr lang="en-US" sz="2200" b="1" i="1" dirty="0">
                <a:solidFill>
                  <a:srgbClr val="000000"/>
                </a:solidFill>
              </a:rPr>
            </a:br>
            <a:r>
              <a:rPr lang="en-US" sz="2200" b="1" i="1" dirty="0">
                <a:solidFill>
                  <a:srgbClr val="000000"/>
                </a:solidFill>
              </a:rPr>
              <a:t>    </a:t>
            </a:r>
            <a:r>
              <a:rPr lang="ro-RO" sz="2200" b="1" i="1" dirty="0">
                <a:solidFill>
                  <a:srgbClr val="000000"/>
                </a:solidFill>
              </a:rPr>
              <a:t> </a:t>
            </a:r>
            <a:r>
              <a:rPr lang="en-US" sz="2200" b="1" i="1" dirty="0">
                <a:solidFill>
                  <a:srgbClr val="000000"/>
                </a:solidFill>
              </a:rPr>
              <a:t> </a:t>
            </a:r>
            <a:r>
              <a:rPr lang="ro-RO" sz="2200" b="1" i="1" dirty="0">
                <a:solidFill>
                  <a:srgbClr val="000000"/>
                </a:solidFill>
              </a:rPr>
              <a:t>protecției datelor cu caracter personal</a:t>
            </a:r>
          </a:p>
        </p:txBody>
      </p:sp>
      <p:sp>
        <p:nvSpPr>
          <p:cNvPr id="3" name="Substituent conținut 2">
            <a:extLst>
              <a:ext uri="{FF2B5EF4-FFF2-40B4-BE49-F238E27FC236}">
                <a16:creationId xmlns:a16="http://schemas.microsoft.com/office/drawing/2014/main" id="{519CF783-1413-4ECD-8C90-7618D48C25F2}"/>
              </a:ext>
            </a:extLst>
          </p:cNvPr>
          <p:cNvSpPr>
            <a:spLocks noGrp="1"/>
          </p:cNvSpPr>
          <p:nvPr>
            <p:ph idx="1"/>
          </p:nvPr>
        </p:nvSpPr>
        <p:spPr>
          <a:xfrm>
            <a:off x="177528" y="1484784"/>
            <a:ext cx="8964488" cy="5141167"/>
          </a:xfrm>
        </p:spPr>
        <p:txBody>
          <a:bodyPr/>
          <a:lstStyle/>
          <a:p>
            <a:r>
              <a:rPr lang="ro-RO" sz="2200" b="1" dirty="0">
                <a:solidFill>
                  <a:schemeClr val="bg1"/>
                </a:solidFill>
              </a:rPr>
              <a:t>1.</a:t>
            </a:r>
            <a:r>
              <a:rPr lang="ro-RO" sz="2200" dirty="0">
                <a:solidFill>
                  <a:schemeClr val="bg1"/>
                </a:solidFill>
              </a:rPr>
              <a:t> Elaborarea unui proiect de document care reglementează procesul care implică prelucrarea datelor cu caracter personal (act normativ sau o procedură internă) </a:t>
            </a:r>
          </a:p>
          <a:p>
            <a:r>
              <a:rPr lang="ro-RO" sz="2200" dirty="0">
                <a:solidFill>
                  <a:schemeClr val="bg1"/>
                </a:solidFill>
              </a:rPr>
              <a:t>Implicați: subdiviziunea responsabilă de proces, subdiviziunea responsabilă de IT, alte persoane </a:t>
            </a:r>
          </a:p>
          <a:p>
            <a:r>
              <a:rPr lang="ro-RO" sz="2200" b="1" dirty="0">
                <a:solidFill>
                  <a:schemeClr val="bg1"/>
                </a:solidFill>
              </a:rPr>
              <a:t>2.</a:t>
            </a:r>
            <a:r>
              <a:rPr lang="ro-RO" sz="2200" dirty="0">
                <a:solidFill>
                  <a:schemeClr val="bg1"/>
                </a:solidFill>
              </a:rPr>
              <a:t> Efectuarea </a:t>
            </a:r>
            <a:r>
              <a:rPr lang="pt-BR" sz="2200" dirty="0">
                <a:solidFill>
                  <a:schemeClr val="bg1"/>
                </a:solidFill>
              </a:rPr>
              <a:t>evaluării impactului asupra</a:t>
            </a:r>
            <a:r>
              <a:rPr lang="ro-MD" sz="2200" dirty="0">
                <a:solidFill>
                  <a:schemeClr val="bg1"/>
                </a:solidFill>
              </a:rPr>
              <a:t> </a:t>
            </a:r>
            <a:r>
              <a:rPr lang="pt-BR" sz="2200" dirty="0">
                <a:solidFill>
                  <a:schemeClr val="bg1"/>
                </a:solidFill>
              </a:rPr>
              <a:t>protecției datelor cu caracter personal</a:t>
            </a:r>
            <a:r>
              <a:rPr lang="ro-MD" sz="2200" dirty="0">
                <a:solidFill>
                  <a:schemeClr val="bg1"/>
                </a:solidFill>
              </a:rPr>
              <a:t> </a:t>
            </a:r>
          </a:p>
          <a:p>
            <a:r>
              <a:rPr lang="ro-RO" sz="2200" dirty="0">
                <a:solidFill>
                  <a:schemeClr val="bg1"/>
                </a:solidFill>
              </a:rPr>
              <a:t>Implicați: subdiviziunea responsabilă de proces, subdiviziunea responsabilă de IT, alte persoane </a:t>
            </a:r>
          </a:p>
          <a:p>
            <a:r>
              <a:rPr lang="ro-RO" sz="2400" b="1" dirty="0">
                <a:solidFill>
                  <a:schemeClr val="bg1"/>
                </a:solidFill>
              </a:rPr>
              <a:t>3.</a:t>
            </a:r>
            <a:r>
              <a:rPr lang="ro-RO" sz="2400" dirty="0">
                <a:solidFill>
                  <a:schemeClr val="bg1"/>
                </a:solidFill>
              </a:rPr>
              <a:t> Consultarea proiectului și descrierii </a:t>
            </a:r>
            <a:r>
              <a:rPr lang="pt-BR" sz="2400" dirty="0">
                <a:solidFill>
                  <a:schemeClr val="bg1"/>
                </a:solidFill>
              </a:rPr>
              <a:t>evaluării impactului asupra protecției datelor cu caracter personal</a:t>
            </a:r>
            <a:r>
              <a:rPr lang="ro-MD" sz="2400" dirty="0">
                <a:solidFill>
                  <a:schemeClr val="bg1"/>
                </a:solidFill>
              </a:rPr>
              <a:t> de către </a:t>
            </a:r>
            <a:r>
              <a:rPr lang="ro-RO" sz="2400" dirty="0">
                <a:solidFill>
                  <a:schemeClr val="bg1"/>
                </a:solidFill>
              </a:rPr>
              <a:t> persoana responsabilă cu protecția datelor.</a:t>
            </a:r>
          </a:p>
          <a:p>
            <a:r>
              <a:rPr lang="ro-RO" sz="2400" dirty="0">
                <a:solidFill>
                  <a:schemeClr val="bg1"/>
                </a:solidFill>
              </a:rPr>
              <a:t>Implicați: persoana responsabilă cu protecția datelor, subdiviziunea responsabilă de securitate IT, alte persoane </a:t>
            </a:r>
          </a:p>
          <a:p>
            <a:endParaRPr lang="ro-RO" sz="2400" dirty="0">
              <a:solidFill>
                <a:schemeClr val="bg1"/>
              </a:solidFill>
            </a:endParaRPr>
          </a:p>
          <a:p>
            <a:endParaRPr lang="ro-RO" sz="2200" dirty="0">
              <a:solidFill>
                <a:schemeClr val="bg1"/>
              </a:solidFill>
            </a:endParaRPr>
          </a:p>
          <a:p>
            <a:endParaRPr lang="ro-RO" sz="2800" dirty="0">
              <a:solidFill>
                <a:schemeClr val="bg1"/>
              </a:solidFill>
            </a:endParaRPr>
          </a:p>
        </p:txBody>
      </p:sp>
    </p:spTree>
    <p:extLst>
      <p:ext uri="{BB962C8B-B14F-4D97-AF65-F5344CB8AC3E}">
        <p14:creationId xmlns:p14="http://schemas.microsoft.com/office/powerpoint/2010/main" val="194019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A7E9429-E85D-49FF-8EE7-C97AEB1FF072}"/>
              </a:ext>
            </a:extLst>
          </p:cNvPr>
          <p:cNvSpPr>
            <a:spLocks noGrp="1"/>
          </p:cNvSpPr>
          <p:nvPr>
            <p:ph type="title"/>
          </p:nvPr>
        </p:nvSpPr>
        <p:spPr>
          <a:xfrm>
            <a:off x="741238" y="332656"/>
            <a:ext cx="8229600" cy="1080120"/>
          </a:xfrm>
        </p:spPr>
        <p:txBody>
          <a:bodyPr/>
          <a:lstStyle/>
          <a:p>
            <a:r>
              <a:rPr lang="ro-RO" sz="2200" b="1" i="1" dirty="0">
                <a:solidFill>
                  <a:srgbClr val="000000"/>
                </a:solidFill>
              </a:rPr>
              <a:t>Etapele efectuării evaluării impactului asupra</a:t>
            </a:r>
            <a:br>
              <a:rPr lang="en-US" sz="2200" b="1" i="1" dirty="0">
                <a:solidFill>
                  <a:srgbClr val="000000"/>
                </a:solidFill>
              </a:rPr>
            </a:br>
            <a:r>
              <a:rPr lang="en-US" sz="2200" b="1" i="1" dirty="0">
                <a:solidFill>
                  <a:srgbClr val="000000"/>
                </a:solidFill>
              </a:rPr>
              <a:t>    </a:t>
            </a:r>
            <a:r>
              <a:rPr lang="ro-RO" sz="2200" b="1" i="1" dirty="0">
                <a:solidFill>
                  <a:srgbClr val="000000"/>
                </a:solidFill>
              </a:rPr>
              <a:t> </a:t>
            </a:r>
            <a:r>
              <a:rPr lang="en-US" sz="2200" b="1" i="1" dirty="0">
                <a:solidFill>
                  <a:srgbClr val="000000"/>
                </a:solidFill>
              </a:rPr>
              <a:t> </a:t>
            </a:r>
            <a:r>
              <a:rPr lang="ro-RO" sz="2200" b="1" i="1" dirty="0">
                <a:solidFill>
                  <a:srgbClr val="000000"/>
                </a:solidFill>
              </a:rPr>
              <a:t>protecției datelor cu caracter personal</a:t>
            </a:r>
          </a:p>
        </p:txBody>
      </p:sp>
      <p:sp>
        <p:nvSpPr>
          <p:cNvPr id="3" name="Substituent conținut 2">
            <a:extLst>
              <a:ext uri="{FF2B5EF4-FFF2-40B4-BE49-F238E27FC236}">
                <a16:creationId xmlns:a16="http://schemas.microsoft.com/office/drawing/2014/main" id="{519CF783-1413-4ECD-8C90-7618D48C25F2}"/>
              </a:ext>
            </a:extLst>
          </p:cNvPr>
          <p:cNvSpPr>
            <a:spLocks noGrp="1"/>
          </p:cNvSpPr>
          <p:nvPr>
            <p:ph idx="1"/>
          </p:nvPr>
        </p:nvSpPr>
        <p:spPr>
          <a:xfrm>
            <a:off x="177528" y="1484784"/>
            <a:ext cx="8964488" cy="5141167"/>
          </a:xfrm>
        </p:spPr>
        <p:txBody>
          <a:bodyPr/>
          <a:lstStyle/>
          <a:p>
            <a:r>
              <a:rPr lang="ro-RO" sz="2200" b="1" dirty="0">
                <a:solidFill>
                  <a:schemeClr val="bg1"/>
                </a:solidFill>
              </a:rPr>
              <a:t>4.</a:t>
            </a:r>
            <a:r>
              <a:rPr lang="ro-RO" sz="2200" dirty="0">
                <a:solidFill>
                  <a:schemeClr val="bg1"/>
                </a:solidFill>
              </a:rPr>
              <a:t> Dacă  evaluarea impactului asupra protecției datelor, indică faptul că prelucrarea ar genera un risc sporit, iar operatorul consideră că riscul nu poate fi atenuat prin mijloace rezonabile sub aspectul tehnologiilor disponibile și al costurilor implementării se solicită consultarea prealabilă de către CNPDCP</a:t>
            </a:r>
          </a:p>
          <a:p>
            <a:r>
              <a:rPr lang="ro-RO" sz="2400" dirty="0">
                <a:solidFill>
                  <a:schemeClr val="bg1"/>
                </a:solidFill>
              </a:rPr>
              <a:t>Implicați: subdiviziunea responsabilă de proces, persoana responsabilă cu protecția datelor</a:t>
            </a:r>
          </a:p>
          <a:p>
            <a:r>
              <a:rPr lang="ro-RO" sz="2400" dirty="0">
                <a:solidFill>
                  <a:schemeClr val="bg1"/>
                </a:solidFill>
              </a:rPr>
              <a:t>5. Analiza rezultatelor consultării prealabile</a:t>
            </a:r>
          </a:p>
          <a:p>
            <a:r>
              <a:rPr lang="ro-RO" sz="2400" dirty="0">
                <a:solidFill>
                  <a:schemeClr val="bg1"/>
                </a:solidFill>
              </a:rPr>
              <a:t>Implicați: subdiviziunea responsabilă de proces, persoana responsabilă cu protecția datelor</a:t>
            </a:r>
          </a:p>
          <a:p>
            <a:r>
              <a:rPr lang="ro-RO" sz="2400" dirty="0">
                <a:solidFill>
                  <a:schemeClr val="bg1"/>
                </a:solidFill>
              </a:rPr>
              <a:t>6. Prezentarea documentelor generate în cadrul acțiunilor 1-5 către Conducerea operatorului pentru luarea deciziei asupra efectuării prelucrării datelor cu caracter personal</a:t>
            </a:r>
          </a:p>
          <a:p>
            <a:r>
              <a:rPr lang="ro-RO" sz="2400" dirty="0">
                <a:solidFill>
                  <a:schemeClr val="bg1"/>
                </a:solidFill>
              </a:rPr>
              <a:t>Implicați: subdiviziunea responsabilă de proces</a:t>
            </a:r>
          </a:p>
          <a:p>
            <a:endParaRPr lang="ro-RO" sz="2400" dirty="0">
              <a:solidFill>
                <a:schemeClr val="bg1"/>
              </a:solidFill>
            </a:endParaRPr>
          </a:p>
          <a:p>
            <a:endParaRPr lang="ro-RO" sz="2200" dirty="0">
              <a:solidFill>
                <a:schemeClr val="bg1"/>
              </a:solidFill>
            </a:endParaRPr>
          </a:p>
          <a:p>
            <a:endParaRPr lang="ro-RO" sz="2800" dirty="0">
              <a:solidFill>
                <a:schemeClr val="bg1"/>
              </a:solidFill>
            </a:endParaRPr>
          </a:p>
        </p:txBody>
      </p:sp>
    </p:spTree>
    <p:extLst>
      <p:ext uri="{BB962C8B-B14F-4D97-AF65-F5344CB8AC3E}">
        <p14:creationId xmlns:p14="http://schemas.microsoft.com/office/powerpoint/2010/main" val="216196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71600C0E-0672-49AF-80A6-D9F3289EC0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451475"/>
            <a:ext cx="14065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a:extLst>
              <a:ext uri="{FF2B5EF4-FFF2-40B4-BE49-F238E27FC236}">
                <a16:creationId xmlns:a16="http://schemas.microsoft.com/office/drawing/2014/main" id="{36CD5746-34F4-4273-A0FD-91A3B559EFB6}"/>
              </a:ext>
            </a:extLst>
          </p:cNvPr>
          <p:cNvSpPr>
            <a:spLocks noChangeArrowheads="1"/>
          </p:cNvSpPr>
          <p:nvPr/>
        </p:nvSpPr>
        <p:spPr bwMode="auto">
          <a:xfrm>
            <a:off x="200025" y="2407435"/>
            <a:ext cx="85883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Ø"/>
            </a:pPr>
            <a:r>
              <a:rPr lang="ro-RO" altLang="en-US" sz="3600" dirty="0">
                <a:solidFill>
                  <a:srgbClr val="FFFFFF"/>
                </a:solidFill>
                <a:latin typeface="Times New Roman" panose="02020603050405020304" pitchFamily="18" charset="0"/>
                <a:cs typeface="Times New Roman" panose="02020603050405020304" pitchFamily="18" charset="0"/>
              </a:rPr>
              <a:t>Constituția Republicii Moldova (art. 28)</a:t>
            </a:r>
          </a:p>
          <a:p>
            <a:pPr algn="just" eaLnBrk="1" hangingPunct="1">
              <a:spcBef>
                <a:spcPct val="0"/>
              </a:spcBef>
              <a:buFont typeface="Wingdings" panose="05000000000000000000" pitchFamily="2" charset="2"/>
              <a:buChar char="Ø"/>
            </a:pPr>
            <a:endParaRPr lang="ro-RO" altLang="en-US" sz="3600" dirty="0">
              <a:solidFill>
                <a:srgbClr val="FFFFFF"/>
              </a:solidFill>
              <a:latin typeface="Times New Roman" panose="020206030504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ro-RO" altLang="en-US" sz="3600" dirty="0">
                <a:solidFill>
                  <a:srgbClr val="FFFFFF"/>
                </a:solidFill>
                <a:latin typeface="Times New Roman" panose="02020603050405020304" pitchFamily="18" charset="0"/>
                <a:cs typeface="Times New Roman" panose="02020603050405020304" pitchFamily="18" charset="0"/>
              </a:rPr>
              <a:t>Legea nr. 1</a:t>
            </a:r>
            <a:r>
              <a:rPr lang="en-US" altLang="en-US" sz="3600" dirty="0">
                <a:solidFill>
                  <a:srgbClr val="FFFFFF"/>
                </a:solidFill>
                <a:latin typeface="Times New Roman" panose="02020603050405020304" pitchFamily="18" charset="0"/>
                <a:cs typeface="Times New Roman" panose="02020603050405020304" pitchFamily="18" charset="0"/>
              </a:rPr>
              <a:t>33</a:t>
            </a:r>
            <a:r>
              <a:rPr lang="ro-RO" altLang="en-US" sz="3600" dirty="0">
                <a:solidFill>
                  <a:srgbClr val="FFFFFF"/>
                </a:solidFill>
                <a:latin typeface="Times New Roman" panose="02020603050405020304" pitchFamily="18" charset="0"/>
                <a:cs typeface="Times New Roman" panose="02020603050405020304" pitchFamily="18" charset="0"/>
              </a:rPr>
              <a:t>/</a:t>
            </a:r>
            <a:r>
              <a:rPr lang="en-US" altLang="en-US" sz="3600" dirty="0">
                <a:solidFill>
                  <a:srgbClr val="FFFFFF"/>
                </a:solidFill>
                <a:latin typeface="Times New Roman" panose="02020603050405020304" pitchFamily="18" charset="0"/>
                <a:cs typeface="Times New Roman" panose="02020603050405020304" pitchFamily="18" charset="0"/>
              </a:rPr>
              <a:t>20</a:t>
            </a:r>
            <a:r>
              <a:rPr lang="ro-RO" altLang="en-US" sz="3600" dirty="0">
                <a:solidFill>
                  <a:srgbClr val="FFFFFF"/>
                </a:solidFill>
                <a:latin typeface="Times New Roman" panose="02020603050405020304" pitchFamily="18" charset="0"/>
                <a:cs typeface="Times New Roman" panose="02020603050405020304" pitchFamily="18" charset="0"/>
              </a:rPr>
              <a:t>11 privind protecția datelor cu caracter personal</a:t>
            </a:r>
          </a:p>
          <a:p>
            <a:pPr algn="just" eaLnBrk="1" hangingPunct="1">
              <a:spcBef>
                <a:spcPct val="0"/>
              </a:spcBef>
              <a:buFont typeface="Wingdings" panose="05000000000000000000" pitchFamily="2" charset="2"/>
              <a:buChar char="Ø"/>
            </a:pPr>
            <a:endParaRPr lang="ro-RO" altLang="en-US" sz="3600" dirty="0">
              <a:solidFill>
                <a:srgbClr val="FFFFFF"/>
              </a:solidFill>
              <a:latin typeface="Times New Roman" panose="020206030504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it-IT" altLang="en-US" sz="3600" u="sng" dirty="0">
                <a:solidFill>
                  <a:srgbClr val="FFFFFF"/>
                </a:solidFill>
                <a:latin typeface="Times New Roman" panose="02020603050405020304" pitchFamily="18" charset="0"/>
                <a:cs typeface="Times New Roman" panose="02020603050405020304" pitchFamily="18" charset="0"/>
              </a:rPr>
              <a:t>Codul muncii</a:t>
            </a:r>
            <a:r>
              <a:rPr lang="it-IT" altLang="en-US" sz="3600" dirty="0">
                <a:solidFill>
                  <a:srgbClr val="FFFFFF"/>
                </a:solidFill>
                <a:latin typeface="Times New Roman" panose="02020603050405020304" pitchFamily="18" charset="0"/>
                <a:cs typeface="Times New Roman" panose="02020603050405020304" pitchFamily="18" charset="0"/>
              </a:rPr>
              <a:t>, art. 91 – 94</a:t>
            </a:r>
            <a:endParaRPr lang="ro-RO" altLang="en-US" sz="3600" dirty="0">
              <a:solidFill>
                <a:srgbClr val="FFFFFF"/>
              </a:solidFill>
              <a:latin typeface="Times New Roman" panose="02020603050405020304" pitchFamily="18" charset="0"/>
              <a:cs typeface="Times New Roman" panose="02020603050405020304" pitchFamily="18" charset="0"/>
            </a:endParaRPr>
          </a:p>
        </p:txBody>
      </p:sp>
      <p:sp>
        <p:nvSpPr>
          <p:cNvPr id="32772" name="Прямоугольник 3">
            <a:extLst>
              <a:ext uri="{FF2B5EF4-FFF2-40B4-BE49-F238E27FC236}">
                <a16:creationId xmlns:a16="http://schemas.microsoft.com/office/drawing/2014/main" id="{0808BB08-AB75-43BE-8AD7-1E3558106188}"/>
              </a:ext>
            </a:extLst>
          </p:cNvPr>
          <p:cNvSpPr>
            <a:spLocks noChangeArrowheads="1"/>
          </p:cNvSpPr>
          <p:nvPr/>
        </p:nvSpPr>
        <p:spPr bwMode="auto">
          <a:xfrm>
            <a:off x="3276600" y="549275"/>
            <a:ext cx="3355975" cy="523875"/>
          </a:xfrm>
          <a:prstGeom prst="rect">
            <a:avLst/>
          </a:prstGeom>
          <a:noFill/>
          <a:ln>
            <a:noFill/>
          </a:ln>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ro-RO" altLang="x-none" sz="2800" b="1"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Cadrul legal național</a:t>
            </a:r>
            <a:endParaRPr lang="ru-RU" altLang="x-none" sz="2800" b="1"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4596832-789F-06F2-91AB-D4990A3CE904}"/>
              </a:ext>
            </a:extLst>
          </p:cNvPr>
          <p:cNvSpPr>
            <a:spLocks noGrp="1"/>
          </p:cNvSpPr>
          <p:nvPr>
            <p:ph type="title"/>
          </p:nvPr>
        </p:nvSpPr>
        <p:spPr/>
        <p:txBody>
          <a:bodyPr/>
          <a:lstStyle/>
          <a:p>
            <a:r>
              <a:rPr lang="ro-RO" sz="2400" b="1" dirty="0">
                <a:latin typeface="+mn-lt"/>
              </a:rPr>
              <a:t>Responsabil cu protecția datelor</a:t>
            </a:r>
            <a:endParaRPr lang="en-US" sz="2200" b="1" dirty="0"/>
          </a:p>
        </p:txBody>
      </p:sp>
      <p:sp>
        <p:nvSpPr>
          <p:cNvPr id="3" name="Substituent conținut 2">
            <a:extLst>
              <a:ext uri="{FF2B5EF4-FFF2-40B4-BE49-F238E27FC236}">
                <a16:creationId xmlns:a16="http://schemas.microsoft.com/office/drawing/2014/main" id="{2392426B-AF9B-5A5A-9F44-2F85C312CE62}"/>
              </a:ext>
            </a:extLst>
          </p:cNvPr>
          <p:cNvSpPr>
            <a:spLocks noGrp="1"/>
          </p:cNvSpPr>
          <p:nvPr>
            <p:ph idx="1"/>
          </p:nvPr>
        </p:nvSpPr>
        <p:spPr>
          <a:xfrm>
            <a:off x="107504" y="1628800"/>
            <a:ext cx="8661648" cy="4525963"/>
          </a:xfrm>
        </p:spPr>
        <p:txBody>
          <a:bodyPr/>
          <a:lstStyle/>
          <a:p>
            <a:pPr algn="ctr"/>
            <a:r>
              <a:rPr lang="en-US" sz="3600" b="1" dirty="0" err="1">
                <a:solidFill>
                  <a:schemeClr val="bg1"/>
                </a:solidFill>
              </a:rPr>
              <a:t>Obligatoriu</a:t>
            </a:r>
            <a:r>
              <a:rPr lang="en-US" sz="3600" b="1" dirty="0">
                <a:solidFill>
                  <a:schemeClr val="bg1"/>
                </a:solidFill>
              </a:rPr>
              <a:t> PENTRU</a:t>
            </a:r>
            <a:r>
              <a:rPr lang="ro-MD" sz="3600" b="1" dirty="0">
                <a:solidFill>
                  <a:schemeClr val="bg1"/>
                </a:solidFill>
              </a:rPr>
              <a:t>:</a:t>
            </a:r>
          </a:p>
          <a:p>
            <a:pPr marL="514350" indent="-514350">
              <a:buFont typeface="+mj-lt"/>
              <a:buAutoNum type="arabicPeriod"/>
            </a:pPr>
            <a:r>
              <a:rPr lang="en-US" dirty="0">
                <a:solidFill>
                  <a:schemeClr val="bg1"/>
                </a:solidFill>
              </a:rPr>
              <a:t> </a:t>
            </a:r>
            <a:r>
              <a:rPr lang="en-US" dirty="0" err="1">
                <a:solidFill>
                  <a:schemeClr val="bg1"/>
                </a:solidFill>
              </a:rPr>
              <a:t>aut</a:t>
            </a:r>
            <a:r>
              <a:rPr lang="ro-MD" dirty="0">
                <a:solidFill>
                  <a:schemeClr val="bg1"/>
                </a:solidFill>
              </a:rPr>
              <a:t>o</a:t>
            </a:r>
            <a:r>
              <a:rPr lang="en-US" dirty="0" err="1">
                <a:solidFill>
                  <a:schemeClr val="bg1"/>
                </a:solidFill>
              </a:rPr>
              <a:t>rit</a:t>
            </a:r>
            <a:r>
              <a:rPr lang="ro-MD" dirty="0" err="1">
                <a:solidFill>
                  <a:schemeClr val="bg1"/>
                </a:solidFill>
              </a:rPr>
              <a:t>ăț</a:t>
            </a:r>
            <a:r>
              <a:rPr lang="en-US" dirty="0" err="1">
                <a:solidFill>
                  <a:schemeClr val="bg1"/>
                </a:solidFill>
              </a:rPr>
              <a:t>ile</a:t>
            </a:r>
            <a:r>
              <a:rPr lang="en-US" dirty="0">
                <a:solidFill>
                  <a:schemeClr val="bg1"/>
                </a:solidFill>
              </a:rPr>
              <a:t> </a:t>
            </a:r>
            <a:r>
              <a:rPr lang="en-US" dirty="0" err="1">
                <a:solidFill>
                  <a:schemeClr val="bg1"/>
                </a:solidFill>
              </a:rPr>
              <a:t>publice</a:t>
            </a:r>
            <a:r>
              <a:rPr lang="ro-MD" dirty="0">
                <a:solidFill>
                  <a:schemeClr val="bg1"/>
                </a:solidFill>
              </a:rPr>
              <a:t>;</a:t>
            </a:r>
          </a:p>
          <a:p>
            <a:pPr marL="514350" indent="-514350">
              <a:buFont typeface="+mj-lt"/>
              <a:buAutoNum type="arabicPeriod"/>
            </a:pPr>
            <a:r>
              <a:rPr lang="ro-MD" dirty="0">
                <a:solidFill>
                  <a:schemeClr val="bg1"/>
                </a:solidFill>
              </a:rPr>
              <a:t>în cazul operațiunilor de prelucrare care, prin natura, domeniul de aplicare și/sau scopurile lor, necesită o monitorizare periodică și sistematică a subiecților de date </a:t>
            </a:r>
            <a:r>
              <a:rPr lang="ro-MD" b="1" dirty="0">
                <a:solidFill>
                  <a:schemeClr val="bg1"/>
                </a:solidFill>
              </a:rPr>
              <a:t>pe scară largă</a:t>
            </a:r>
            <a:r>
              <a:rPr lang="ro-MD" dirty="0">
                <a:solidFill>
                  <a:schemeClr val="bg1"/>
                </a:solidFill>
              </a:rPr>
              <a:t>;</a:t>
            </a:r>
          </a:p>
          <a:p>
            <a:pPr marL="514350" indent="-514350">
              <a:buFont typeface="+mj-lt"/>
              <a:buAutoNum type="arabicPeriod"/>
            </a:pPr>
            <a:r>
              <a:rPr lang="it-IT" dirty="0">
                <a:solidFill>
                  <a:schemeClr val="bg1"/>
                </a:solidFill>
              </a:rPr>
              <a:t>în </a:t>
            </a:r>
            <a:r>
              <a:rPr lang="ro-MD" dirty="0">
                <a:solidFill>
                  <a:schemeClr val="bg1"/>
                </a:solidFill>
              </a:rPr>
              <a:t>cazul </a:t>
            </a:r>
            <a:r>
              <a:rPr lang="it-IT" dirty="0">
                <a:solidFill>
                  <a:schemeClr val="bg1"/>
                </a:solidFill>
              </a:rPr>
              <a:t>prelucr</a:t>
            </a:r>
            <a:r>
              <a:rPr lang="ro-MD" dirty="0">
                <a:solidFill>
                  <a:schemeClr val="bg1"/>
                </a:solidFill>
              </a:rPr>
              <a:t>ă</a:t>
            </a:r>
            <a:r>
              <a:rPr lang="it-IT" dirty="0">
                <a:solidFill>
                  <a:schemeClr val="bg1"/>
                </a:solidFill>
              </a:rPr>
              <a:t>r</a:t>
            </a:r>
            <a:r>
              <a:rPr lang="ro-MD" dirty="0">
                <a:solidFill>
                  <a:schemeClr val="bg1"/>
                </a:solidFill>
              </a:rPr>
              <a:t>ii</a:t>
            </a:r>
            <a:r>
              <a:rPr lang="it-IT" dirty="0">
                <a:solidFill>
                  <a:schemeClr val="bg1"/>
                </a:solidFill>
              </a:rPr>
              <a:t> </a:t>
            </a:r>
            <a:r>
              <a:rPr lang="it-IT" b="1" dirty="0">
                <a:solidFill>
                  <a:schemeClr val="bg1"/>
                </a:solidFill>
              </a:rPr>
              <a:t>pe scară largă </a:t>
            </a:r>
            <a:r>
              <a:rPr lang="it-IT" dirty="0">
                <a:solidFill>
                  <a:schemeClr val="bg1"/>
                </a:solidFill>
              </a:rPr>
              <a:t>a unor categorii speciale de date</a:t>
            </a:r>
            <a:endParaRPr lang="ro-MD" dirty="0">
              <a:solidFill>
                <a:schemeClr val="bg1"/>
              </a:solidFill>
            </a:endParaRPr>
          </a:p>
          <a:p>
            <a:pPr marL="514350" indent="-514350">
              <a:buFont typeface="+mj-lt"/>
              <a:buAutoNum type="arabicPeriod"/>
            </a:pPr>
            <a:endParaRPr lang="ro-MD" dirty="0">
              <a:solidFill>
                <a:schemeClr val="bg1"/>
              </a:solidFill>
            </a:endParaRPr>
          </a:p>
          <a:p>
            <a:pPr marL="514350" indent="-514350">
              <a:buFont typeface="+mj-lt"/>
              <a:buAutoNum type="arabicPeriod"/>
            </a:pPr>
            <a:endParaRPr lang="ro-MD" dirty="0">
              <a:solidFill>
                <a:schemeClr val="bg1"/>
              </a:solidFill>
            </a:endParaRPr>
          </a:p>
        </p:txBody>
      </p:sp>
    </p:spTree>
    <p:extLst>
      <p:ext uri="{BB962C8B-B14F-4D97-AF65-F5344CB8AC3E}">
        <p14:creationId xmlns:p14="http://schemas.microsoft.com/office/powerpoint/2010/main" val="43753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B933E9-1373-0652-6237-4DCD378B1A31}"/>
              </a:ext>
            </a:extLst>
          </p:cNvPr>
          <p:cNvSpPr>
            <a:spLocks noGrp="1"/>
          </p:cNvSpPr>
          <p:nvPr>
            <p:ph type="title"/>
          </p:nvPr>
        </p:nvSpPr>
        <p:spPr>
          <a:xfrm>
            <a:off x="1259632" y="300032"/>
            <a:ext cx="8229600" cy="1143000"/>
          </a:xfrm>
        </p:spPr>
        <p:txBody>
          <a:bodyPr/>
          <a:lstStyle/>
          <a:p>
            <a:r>
              <a:rPr lang="ro-RO" sz="2400" b="1" dirty="0">
                <a:latin typeface="+mn-lt"/>
              </a:rPr>
              <a:t>Responsabil cu protecția datelor</a:t>
            </a:r>
            <a:endParaRPr lang="ro-MD" sz="2400" dirty="0"/>
          </a:p>
        </p:txBody>
      </p:sp>
      <p:graphicFrame>
        <p:nvGraphicFramePr>
          <p:cNvPr id="7" name="Схема 4">
            <a:extLst>
              <a:ext uri="{FF2B5EF4-FFF2-40B4-BE49-F238E27FC236}">
                <a16:creationId xmlns:a16="http://schemas.microsoft.com/office/drawing/2014/main" id="{BEB93D97-6400-BD5B-4903-70108CD84A27}"/>
              </a:ext>
            </a:extLst>
          </p:cNvPr>
          <p:cNvGraphicFramePr/>
          <p:nvPr>
            <p:extLst>
              <p:ext uri="{D42A27DB-BD31-4B8C-83A1-F6EECF244321}">
                <p14:modId xmlns:p14="http://schemas.microsoft.com/office/powerpoint/2010/main" val="699653242"/>
              </p:ext>
            </p:extLst>
          </p:nvPr>
        </p:nvGraphicFramePr>
        <p:xfrm>
          <a:off x="35495" y="1443032"/>
          <a:ext cx="9001001" cy="5002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68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B933E9-1373-0652-6237-4DCD378B1A31}"/>
              </a:ext>
            </a:extLst>
          </p:cNvPr>
          <p:cNvSpPr>
            <a:spLocks noGrp="1"/>
          </p:cNvSpPr>
          <p:nvPr>
            <p:ph type="title"/>
          </p:nvPr>
        </p:nvSpPr>
        <p:spPr>
          <a:xfrm>
            <a:off x="1259632" y="300032"/>
            <a:ext cx="8229600" cy="1143000"/>
          </a:xfrm>
        </p:spPr>
        <p:txBody>
          <a:bodyPr/>
          <a:lstStyle/>
          <a:p>
            <a:r>
              <a:rPr lang="ro-RO" b="1" dirty="0">
                <a:latin typeface="+mn-lt"/>
              </a:rPr>
              <a:t>Responsabil cu protecția datelor</a:t>
            </a:r>
            <a:endParaRPr lang="ro-MD" dirty="0"/>
          </a:p>
        </p:txBody>
      </p:sp>
      <p:sp>
        <p:nvSpPr>
          <p:cNvPr id="8" name="CasetăText 7">
            <a:extLst>
              <a:ext uri="{FF2B5EF4-FFF2-40B4-BE49-F238E27FC236}">
                <a16:creationId xmlns:a16="http://schemas.microsoft.com/office/drawing/2014/main" id="{6041093D-CBFA-398D-FE27-5FFBCAC5CE31}"/>
              </a:ext>
            </a:extLst>
          </p:cNvPr>
          <p:cNvSpPr txBox="1"/>
          <p:nvPr/>
        </p:nvSpPr>
        <p:spPr>
          <a:xfrm>
            <a:off x="35496" y="2708920"/>
            <a:ext cx="8980350" cy="5878532"/>
          </a:xfrm>
          <a:prstGeom prst="rect">
            <a:avLst/>
          </a:prstGeom>
          <a:noFill/>
        </p:spPr>
        <p:txBody>
          <a:bodyPr wrap="square">
            <a:spAutoFit/>
          </a:bodyPr>
          <a:lstStyle/>
          <a:p>
            <a:pPr marL="0" lvl="0">
              <a:buNone/>
            </a:pPr>
            <a:r>
              <a:rPr lang="ro-RO" sz="1800" b="1" baseline="0" dirty="0">
                <a:latin typeface="Times New Roman" panose="02020603050405020304" pitchFamily="18" charset="0"/>
                <a:cs typeface="Times New Roman" panose="02020603050405020304" pitchFamily="18" charset="0"/>
              </a:rPr>
              <a:t>				</a:t>
            </a:r>
            <a:r>
              <a:rPr lang="ro-RO" sz="2800" b="1" baseline="0" dirty="0">
                <a:solidFill>
                  <a:schemeClr val="bg1"/>
                </a:solidFill>
                <a:latin typeface="Times New Roman" panose="02020603050405020304" pitchFamily="18" charset="0"/>
                <a:cs typeface="Times New Roman" panose="02020603050405020304" pitchFamily="18" charset="0"/>
              </a:rPr>
              <a:t>Nu poate</a:t>
            </a:r>
          </a:p>
          <a:p>
            <a:pPr marL="285750" lvl="0" indent="-285750">
              <a:buFont typeface="Arial" panose="020B0604020202020204" pitchFamily="34" charset="0"/>
              <a:buChar char="•"/>
            </a:pPr>
            <a:r>
              <a:rPr lang="ro-RO" sz="1800" b="1" baseline="0" dirty="0">
                <a:solidFill>
                  <a:schemeClr val="bg1"/>
                </a:solidFill>
                <a:latin typeface="Times New Roman" panose="02020603050405020304" pitchFamily="18" charset="0"/>
                <a:cs typeface="Times New Roman" panose="02020603050405020304" pitchFamily="18" charset="0"/>
              </a:rPr>
              <a:t>Să fie „participant și juriu” (</a:t>
            </a:r>
            <a:r>
              <a:rPr lang="ro-RO" sz="1800" b="0" i="1" baseline="0" dirty="0">
                <a:solidFill>
                  <a:schemeClr val="bg1"/>
                </a:solidFill>
                <a:latin typeface="Times New Roman" panose="02020603050405020304" pitchFamily="18" charset="0"/>
                <a:cs typeface="Times New Roman" panose="02020603050405020304" pitchFamily="18" charset="0"/>
              </a:rPr>
              <a:t>ex. RPD nu poate fi directorul general, șeful departamentului IT, director medical, șef departament financiar, șef departament marketing, șef resurse umane etc.</a:t>
            </a:r>
            <a:r>
              <a:rPr lang="ro-RO" sz="1800" b="1" baseline="0" dirty="0">
                <a:solidFill>
                  <a:schemeClr val="bg1"/>
                </a:solidFill>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o-RO" sz="1800" b="1" i="0" baseline="0" dirty="0">
                <a:solidFill>
                  <a:schemeClr val="bg1"/>
                </a:solidFill>
                <a:latin typeface="Times New Roman" panose="02020603050405020304" pitchFamily="18" charset="0"/>
                <a:cs typeface="Times New Roman" panose="02020603050405020304" pitchFamily="18" charset="0"/>
              </a:rPr>
              <a:t>Să reprezinte singur operatorul în fața CNPDCP, dar poate acționa în calitate de expert </a:t>
            </a:r>
            <a:r>
              <a:rPr lang="ro-RO" sz="1800" b="0" i="1" baseline="0" dirty="0">
                <a:solidFill>
                  <a:schemeClr val="bg1"/>
                </a:solidFill>
                <a:latin typeface="Times New Roman" panose="02020603050405020304" pitchFamily="18" charset="0"/>
                <a:cs typeface="Times New Roman" panose="02020603050405020304" pitchFamily="18" charset="0"/>
              </a:rPr>
              <a:t>(ex. RPD nu poate cumula și funcția de jurist- reprezentant al operatorului în cazul unui litigiu)</a:t>
            </a:r>
            <a:endParaRPr lang="ru-RU" sz="1800" b="0" i="1" dirty="0">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ro-RO" sz="1600" b="1" baseline="0" dirty="0">
                <a:solidFill>
                  <a:schemeClr val="bg1"/>
                </a:solidFill>
                <a:latin typeface="Times New Roman" panose="02020603050405020304" pitchFamily="18" charset="0"/>
                <a:cs typeface="Times New Roman" panose="02020603050405020304" pitchFamily="18" charset="0"/>
              </a:rPr>
              <a:t>Să efectueze evaluarea impactului asupra protecției datelor, ci doar să prezinte aviz, la cererea operatorului</a:t>
            </a:r>
          </a:p>
          <a:p>
            <a:pPr marL="285750" lvl="0" indent="-285750">
              <a:buFont typeface="Arial" panose="020B0604020202020204" pitchFamily="34" charset="0"/>
              <a:buChar char="•"/>
            </a:pPr>
            <a:r>
              <a:rPr lang="ro-RO" sz="1600" b="1" dirty="0">
                <a:solidFill>
                  <a:schemeClr val="bg1"/>
                </a:solidFill>
                <a:latin typeface="Times New Roman" panose="02020603050405020304" pitchFamily="18" charset="0"/>
                <a:cs typeface="Times New Roman" panose="02020603050405020304" pitchFamily="18" charset="0"/>
              </a:rPr>
              <a:t>Nu poate fi demis sau sancționat de către operator pentru îndeplinirea sarcinilor sale.  Exemple de sancțiuni directe/indirecte ar fi: absența sau întârzierea promovării în funcție, lipsirea de premiu trimestrial sau alte beneficii de care dispun toți angajații.</a:t>
            </a:r>
          </a:p>
          <a:p>
            <a:pPr marL="285750" lvl="0" indent="-285750">
              <a:buFont typeface="Arial" panose="020B0604020202020204" pitchFamily="34" charset="0"/>
              <a:buChar char="•"/>
            </a:pPr>
            <a:r>
              <a:rPr lang="ro-RO" sz="1600" b="1" dirty="0">
                <a:solidFill>
                  <a:schemeClr val="bg1"/>
                </a:solidFill>
                <a:latin typeface="Times New Roman" panose="02020603050405020304" pitchFamily="18" charset="0"/>
                <a:cs typeface="Times New Roman" panose="02020603050405020304" pitchFamily="18" charset="0"/>
              </a:rPr>
              <a:t>Nu primește nici o instrucțiune cu privire la exercitarea Sarcinilor sale, inclusiv cum să trateze o problemă. Ce rezultat trebuie obținut, cum să investigheze o plângere sau  dacă să consulte sau nu autoritatea de supraveghere.</a:t>
            </a:r>
          </a:p>
          <a:p>
            <a:pPr marL="285750" lvl="0" indent="-285750">
              <a:buFont typeface="Arial" panose="020B0604020202020204" pitchFamily="34" charset="0"/>
              <a:buChar char="•"/>
            </a:pPr>
            <a:endParaRPr lang="ro-RO" sz="1600" b="1" dirty="0">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ro-RO" sz="1600" b="1" dirty="0">
              <a:solidFill>
                <a:schemeClr val="bg1"/>
              </a:solidFill>
              <a:latin typeface="Times New Roman" panose="02020603050405020304" pitchFamily="18" charset="0"/>
              <a:cs typeface="Times New Roman" panose="02020603050405020304" pitchFamily="18" charset="0"/>
            </a:endParaRPr>
          </a:p>
          <a:p>
            <a:pPr marL="0" lvl="0">
              <a:buNone/>
            </a:pPr>
            <a:endParaRPr lang="ro-RO" sz="1600" b="1" dirty="0">
              <a:solidFill>
                <a:schemeClr val="bg1"/>
              </a:solidFill>
              <a:latin typeface="Times New Roman" panose="02020603050405020304" pitchFamily="18" charset="0"/>
              <a:cs typeface="Times New Roman" panose="02020603050405020304" pitchFamily="18" charset="0"/>
            </a:endParaRPr>
          </a:p>
          <a:p>
            <a:pPr marL="0" lvl="0">
              <a:buNone/>
            </a:pPr>
            <a:endParaRPr lang="ro-RO" sz="1600" b="1" dirty="0">
              <a:solidFill>
                <a:schemeClr val="bg1"/>
              </a:solidFill>
              <a:latin typeface="Times New Roman" panose="02020603050405020304" pitchFamily="18" charset="0"/>
              <a:cs typeface="Times New Roman" panose="02020603050405020304" pitchFamily="18" charset="0"/>
            </a:endParaRPr>
          </a:p>
          <a:p>
            <a:pPr marL="0" lvl="0">
              <a:buNone/>
            </a:pPr>
            <a:endParaRPr lang="ro-RO" sz="1600" b="1" dirty="0">
              <a:solidFill>
                <a:schemeClr val="bg1"/>
              </a:solidFill>
              <a:latin typeface="Times New Roman" panose="02020603050405020304" pitchFamily="18" charset="0"/>
              <a:cs typeface="Times New Roman" panose="02020603050405020304" pitchFamily="18" charset="0"/>
            </a:endParaRPr>
          </a:p>
          <a:p>
            <a:pPr marL="0" lvl="0">
              <a:buNone/>
            </a:pPr>
            <a:endParaRPr lang="ro-RO" sz="1600" b="1" dirty="0">
              <a:solidFill>
                <a:schemeClr val="bg1"/>
              </a:solidFill>
              <a:latin typeface="Times New Roman" panose="02020603050405020304" pitchFamily="18" charset="0"/>
              <a:cs typeface="Times New Roman" panose="02020603050405020304" pitchFamily="18" charset="0"/>
            </a:endParaRPr>
          </a:p>
          <a:p>
            <a:pPr marL="0" lvl="0">
              <a:buNone/>
            </a:pP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9" name="CasetăText 8">
            <a:extLst>
              <a:ext uri="{FF2B5EF4-FFF2-40B4-BE49-F238E27FC236}">
                <a16:creationId xmlns:a16="http://schemas.microsoft.com/office/drawing/2014/main" id="{E533AD27-D62A-A362-88B2-CAFC220C46A7}"/>
              </a:ext>
            </a:extLst>
          </p:cNvPr>
          <p:cNvSpPr txBox="1"/>
          <p:nvPr/>
        </p:nvSpPr>
        <p:spPr>
          <a:xfrm>
            <a:off x="0" y="1508591"/>
            <a:ext cx="9180512" cy="1200329"/>
          </a:xfrm>
          <a:prstGeom prst="rect">
            <a:avLst/>
          </a:prstGeom>
          <a:noFill/>
        </p:spPr>
        <p:txBody>
          <a:bodyPr wrap="square">
            <a:spAutoFit/>
          </a:bodyPr>
          <a:lstStyle/>
          <a:p>
            <a:pPr marL="285750" lvl="0" indent="-285750">
              <a:buFont typeface="Arial" panose="020B0604020202020204" pitchFamily="34" charset="0"/>
              <a:buChar char="•"/>
            </a:pPr>
            <a:r>
              <a:rPr lang="ro-RO" sz="1800" b="1" dirty="0">
                <a:solidFill>
                  <a:schemeClr val="bg1"/>
                </a:solidFill>
                <a:latin typeface="Times New Roman" panose="02020603050405020304" pitchFamily="18" charset="0"/>
                <a:cs typeface="Times New Roman" panose="02020603050405020304" pitchFamily="18" charset="0"/>
              </a:rPr>
              <a:t>Operatorul oferă suport persoanei responsabile cu protecția datelor în îndeplinirea sarcinilor sale, asigurându-i resursele necesare pentru executarea sarcinilor respective, pentru menținerea cunoștințelor sale de specialitate, precum și accesul către datele cu caracter personal și către operațiunile de prelucrare</a:t>
            </a:r>
          </a:p>
        </p:txBody>
      </p:sp>
    </p:spTree>
    <p:extLst>
      <p:ext uri="{BB962C8B-B14F-4D97-AF65-F5344CB8AC3E}">
        <p14:creationId xmlns:p14="http://schemas.microsoft.com/office/powerpoint/2010/main" val="386427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4E91DDE-421D-30CC-015F-2B52CEB196A8}"/>
              </a:ext>
            </a:extLst>
          </p:cNvPr>
          <p:cNvSpPr>
            <a:spLocks noGrp="1"/>
          </p:cNvSpPr>
          <p:nvPr>
            <p:ph type="title"/>
          </p:nvPr>
        </p:nvSpPr>
        <p:spPr/>
        <p:txBody>
          <a:bodyPr/>
          <a:lstStyle/>
          <a:p>
            <a:r>
              <a:rPr lang="ro-RO" sz="2200" b="1" dirty="0">
                <a:latin typeface="+mn-lt"/>
              </a:rPr>
              <a:t>Transfer transfrontalier de date</a:t>
            </a:r>
            <a:endParaRPr lang="en-US" sz="2200" b="1" dirty="0"/>
          </a:p>
        </p:txBody>
      </p:sp>
      <p:graphicFrame>
        <p:nvGraphicFramePr>
          <p:cNvPr id="4" name="Объект 3">
            <a:extLst>
              <a:ext uri="{FF2B5EF4-FFF2-40B4-BE49-F238E27FC236}">
                <a16:creationId xmlns:a16="http://schemas.microsoft.com/office/drawing/2014/main" id="{8F05EB9D-42A4-5F34-2DA0-BED0CA9B8DE1}"/>
              </a:ext>
            </a:extLst>
          </p:cNvPr>
          <p:cNvGraphicFramePr>
            <a:graphicFrameLocks/>
          </p:cNvGraphicFramePr>
          <p:nvPr/>
        </p:nvGraphicFramePr>
        <p:xfrm>
          <a:off x="457200" y="1674707"/>
          <a:ext cx="8363272" cy="326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tăText 5">
            <a:extLst>
              <a:ext uri="{FF2B5EF4-FFF2-40B4-BE49-F238E27FC236}">
                <a16:creationId xmlns:a16="http://schemas.microsoft.com/office/drawing/2014/main" id="{7D83302E-CC90-EEDB-F55E-F6E7C7CAB34B}"/>
              </a:ext>
            </a:extLst>
          </p:cNvPr>
          <p:cNvSpPr txBox="1"/>
          <p:nvPr/>
        </p:nvSpPr>
        <p:spPr>
          <a:xfrm>
            <a:off x="3779912" y="5013571"/>
            <a:ext cx="4572000" cy="369332"/>
          </a:xfrm>
          <a:prstGeom prst="rect">
            <a:avLst/>
          </a:prstGeom>
          <a:noFill/>
        </p:spPr>
        <p:txBody>
          <a:bodyPr wrap="square">
            <a:spAutoFit/>
          </a:bodyPr>
          <a:lstStyle/>
          <a:p>
            <a:r>
              <a:rPr lang="ro-RO" sz="1800" b="1" dirty="0">
                <a:solidFill>
                  <a:srgbClr val="00B050"/>
                </a:solidFill>
                <a:latin typeface="Arial Black" panose="020B0A04020102020204" pitchFamily="34" charset="0"/>
              </a:rPr>
              <a:t>EXCEPȚIE ?</a:t>
            </a:r>
            <a:endParaRPr lang="en-US" dirty="0"/>
          </a:p>
        </p:txBody>
      </p:sp>
      <p:sp>
        <p:nvSpPr>
          <p:cNvPr id="7" name="Объект 3">
            <a:extLst>
              <a:ext uri="{FF2B5EF4-FFF2-40B4-BE49-F238E27FC236}">
                <a16:creationId xmlns:a16="http://schemas.microsoft.com/office/drawing/2014/main" id="{5CBCDFE3-FDB8-7A20-9B58-E2B84D50DC76}"/>
              </a:ext>
            </a:extLst>
          </p:cNvPr>
          <p:cNvSpPr txBox="1">
            <a:spLocks/>
          </p:cNvSpPr>
          <p:nvPr/>
        </p:nvSpPr>
        <p:spPr>
          <a:xfrm>
            <a:off x="683568" y="5013571"/>
            <a:ext cx="7395767" cy="2064319"/>
          </a:xfrm>
          <a:prstGeom prst="rect">
            <a:avLst/>
          </a:prstGeom>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ro-RO" sz="6000" b="1" dirty="0">
              <a:latin typeface="Arial Rounded MT Bold" panose="020F0704030504030204" pitchFamily="34" charset="0"/>
            </a:endParaRPr>
          </a:p>
          <a:p>
            <a:pPr algn="ctr"/>
            <a:r>
              <a:rPr lang="ro-RO" sz="4600" b="1" dirty="0">
                <a:highlight>
                  <a:srgbClr val="FFFF00"/>
                </a:highlight>
                <a:latin typeface="Arial Rounded MT Bold" panose="020F0704030504030204" pitchFamily="34" charset="0"/>
              </a:rPr>
              <a:t>art. 32 alin. (5) a Legii 133/2011  </a:t>
            </a:r>
          </a:p>
          <a:p>
            <a:pPr algn="ctr"/>
            <a:endParaRPr lang="ro-RO" sz="4600" b="1" dirty="0">
              <a:latin typeface="Arial Rounded MT Bold" panose="020F0704030504030204" pitchFamily="34" charset="0"/>
            </a:endParaRPr>
          </a:p>
          <a:p>
            <a:pPr algn="ctr"/>
            <a:r>
              <a:rPr lang="ro-RO" sz="4600" b="1" dirty="0">
                <a:solidFill>
                  <a:schemeClr val="accent1">
                    <a:lumMod val="40000"/>
                    <a:lumOff val="60000"/>
                  </a:schemeClr>
                </a:solidFill>
                <a:latin typeface="Arial Rounded MT Bold" panose="020F0704030504030204" pitchFamily="34" charset="0"/>
              </a:rPr>
              <a:t>*temeiuri pentru transfer transfrontalier </a:t>
            </a:r>
            <a:endParaRPr lang="ru-RU" sz="4600" b="1" dirty="0">
              <a:solidFill>
                <a:schemeClr val="accent1">
                  <a:lumMod val="40000"/>
                  <a:lumOff val="60000"/>
                </a:schemeClr>
              </a:solidFill>
            </a:endParaRPr>
          </a:p>
        </p:txBody>
      </p:sp>
    </p:spTree>
    <p:extLst>
      <p:ext uri="{BB962C8B-B14F-4D97-AF65-F5344CB8AC3E}">
        <p14:creationId xmlns:p14="http://schemas.microsoft.com/office/powerpoint/2010/main" val="81572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a:t> </a:t>
            </a:r>
            <a:r>
              <a:rPr lang="ro-MD" altLang="en-US" sz="2000" b="1" i="1"/>
              <a:t>Examinarea solicitărilor de dezvăluire a datelor cu caracter personal</a:t>
            </a:r>
            <a:endParaRPr lang="en-US" altLang="en-US" sz="2000" b="1" i="1"/>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p:txBody>
          <a:bodyPr/>
          <a:lstStyle/>
          <a:p>
            <a:pPr marL="0" indent="363538" algn="just">
              <a:buFont typeface="Arial" panose="020B0604020202020204" pitchFamily="34" charset="0"/>
              <a:buNone/>
            </a:pPr>
            <a:r>
              <a:rPr lang="ro-RO" altLang="en-US" sz="1800">
                <a:solidFill>
                  <a:schemeClr val="bg1"/>
                </a:solidFill>
                <a:latin typeface="Arial" panose="020B0604020202020204" pitchFamily="34" charset="0"/>
                <a:cs typeface="Arial" panose="020B0604020202020204" pitchFamily="34" charset="0"/>
              </a:rPr>
              <a:t>În fiecare caz de dezvăluire a datelor, indiferent de statutul solicitantului (deputat, procuror etc.), urmează a fi identificat (după caz de solicitat suplimentar concretizarea):</a:t>
            </a:r>
          </a:p>
          <a:p>
            <a:pPr marL="0" indent="363538" algn="just">
              <a:buFont typeface="Calibri" panose="020F0502020204030204" pitchFamily="34" charset="0"/>
              <a:buAutoNum type="arabicParenR"/>
            </a:pPr>
            <a:r>
              <a:rPr lang="vi-VN" altLang="en-US" sz="1800">
                <a:solidFill>
                  <a:srgbClr val="FFC000"/>
                </a:solidFill>
                <a:cs typeface="Arial" panose="020B0604020202020204" pitchFamily="34" charset="0"/>
              </a:rPr>
              <a:t>scopul concret </a:t>
            </a:r>
            <a:r>
              <a:rPr lang="vi-VN" altLang="en-US" sz="1800">
                <a:solidFill>
                  <a:schemeClr val="bg1"/>
                </a:solidFill>
                <a:cs typeface="Arial" panose="020B0604020202020204" pitchFamily="34" charset="0"/>
              </a:rPr>
              <a:t>pentru care se solicită dezvăluirea acestor date şi dacă acest scop este în legătură cu cel pentru care au fost colectate sau nu;</a:t>
            </a:r>
            <a:endParaRPr lang="ro-RO" altLang="en-US" sz="1800">
              <a:solidFill>
                <a:schemeClr val="bg1"/>
              </a:solidFill>
              <a:latin typeface="Arial" panose="020B0604020202020204" pitchFamily="34" charset="0"/>
              <a:cs typeface="Arial" panose="020B0604020202020204" pitchFamily="34" charset="0"/>
            </a:endParaRPr>
          </a:p>
          <a:p>
            <a:pPr marL="0" indent="363538" algn="just">
              <a:buFont typeface="Calibri" panose="020F0502020204030204" pitchFamily="34" charset="0"/>
              <a:buAutoNum type="arabicParenR"/>
            </a:pPr>
            <a:r>
              <a:rPr lang="vi-VN" altLang="en-US" sz="1800">
                <a:solidFill>
                  <a:srgbClr val="FFC000"/>
                </a:solidFill>
                <a:cs typeface="Arial" panose="020B0604020202020204" pitchFamily="34" charset="0"/>
              </a:rPr>
              <a:t>volumul, categoriil</a:t>
            </a:r>
            <a:r>
              <a:rPr lang="ro-RO" altLang="en-US" sz="1800">
                <a:solidFill>
                  <a:srgbClr val="FFC000"/>
                </a:solidFill>
                <a:latin typeface="Arial" panose="020B0604020202020204" pitchFamily="34" charset="0"/>
                <a:cs typeface="Arial" panose="020B0604020202020204" pitchFamily="34" charset="0"/>
              </a:rPr>
              <a:t>e</a:t>
            </a:r>
            <a:r>
              <a:rPr lang="vi-VN" altLang="en-US" sz="1800">
                <a:solidFill>
                  <a:srgbClr val="FFC000"/>
                </a:solidFill>
                <a:cs typeface="Arial" panose="020B0604020202020204" pitchFamily="34" charset="0"/>
              </a:rPr>
              <a:t> </a:t>
            </a:r>
            <a:r>
              <a:rPr lang="vi-VN" altLang="en-US" sz="1800">
                <a:solidFill>
                  <a:schemeClr val="bg1"/>
                </a:solidFill>
                <a:cs typeface="Arial" panose="020B0604020202020204" pitchFamily="34" charset="0"/>
              </a:rPr>
              <a:t>şi structur</a:t>
            </a:r>
            <a:r>
              <a:rPr lang="ro-RO" altLang="en-US" sz="1800">
                <a:solidFill>
                  <a:schemeClr val="bg1"/>
                </a:solidFill>
                <a:latin typeface="Arial" panose="020B0604020202020204" pitchFamily="34" charset="0"/>
                <a:cs typeface="Arial" panose="020B0604020202020204" pitchFamily="34" charset="0"/>
              </a:rPr>
              <a:t>a</a:t>
            </a:r>
            <a:r>
              <a:rPr lang="vi-VN" altLang="en-US" sz="1800">
                <a:solidFill>
                  <a:schemeClr val="bg1"/>
                </a:solidFill>
                <a:cs typeface="Arial" panose="020B0604020202020204" pitchFamily="34" charset="0"/>
              </a:rPr>
              <a:t> concret</a:t>
            </a:r>
            <a:r>
              <a:rPr lang="ro-RO" altLang="en-US" sz="1800">
                <a:solidFill>
                  <a:schemeClr val="bg1"/>
                </a:solidFill>
                <a:latin typeface="Arial" panose="020B0604020202020204" pitchFamily="34" charset="0"/>
                <a:cs typeface="Arial" panose="020B0604020202020204" pitchFamily="34" charset="0"/>
              </a:rPr>
              <a:t>ă</a:t>
            </a:r>
            <a:r>
              <a:rPr lang="vi-VN" altLang="en-US" sz="1800">
                <a:solidFill>
                  <a:schemeClr val="bg1"/>
                </a:solidFill>
                <a:cs typeface="Arial" panose="020B0604020202020204" pitchFamily="34" charset="0"/>
              </a:rPr>
              <a:t> a datelor cu caracter personal la care se solicită accesul;</a:t>
            </a:r>
            <a:endParaRPr lang="ro-RO" altLang="en-US" sz="1800">
              <a:solidFill>
                <a:schemeClr val="bg1"/>
              </a:solidFill>
              <a:latin typeface="Arial" panose="020B0604020202020204" pitchFamily="34" charset="0"/>
              <a:cs typeface="Arial" panose="020B0604020202020204" pitchFamily="34" charset="0"/>
            </a:endParaRPr>
          </a:p>
          <a:p>
            <a:pPr marL="0" indent="363538" algn="just">
              <a:buFont typeface="Calibri" panose="020F0502020204030204" pitchFamily="34" charset="0"/>
              <a:buAutoNum type="arabicParenR"/>
            </a:pPr>
            <a:r>
              <a:rPr lang="vi-VN" altLang="en-US" sz="1800">
                <a:solidFill>
                  <a:srgbClr val="FFC000"/>
                </a:solidFill>
                <a:cs typeface="Arial" panose="020B0604020202020204" pitchFamily="34" charset="0"/>
              </a:rPr>
              <a:t>cadrul normativ </a:t>
            </a:r>
            <a:r>
              <a:rPr lang="vi-VN" altLang="en-US" sz="1800">
                <a:solidFill>
                  <a:schemeClr val="bg1"/>
                </a:solidFill>
                <a:cs typeface="Arial" panose="020B0604020202020204" pitchFamily="34" charset="0"/>
              </a:rPr>
              <a:t>care întemeiază cererea de acces a solicitantului la aceste informaţii;</a:t>
            </a:r>
            <a:endParaRPr lang="ro-RO" altLang="en-US" sz="1800">
              <a:solidFill>
                <a:schemeClr val="bg1"/>
              </a:solidFill>
              <a:latin typeface="Arial" panose="020B0604020202020204" pitchFamily="34" charset="0"/>
              <a:cs typeface="Arial" panose="020B0604020202020204" pitchFamily="34" charset="0"/>
            </a:endParaRPr>
          </a:p>
          <a:p>
            <a:pPr marL="0" indent="363538" algn="just">
              <a:buFont typeface="Calibri" panose="020F0502020204030204" pitchFamily="34" charset="0"/>
              <a:buAutoNum type="arabicParenR"/>
            </a:pPr>
            <a:r>
              <a:rPr lang="vi-VN" altLang="en-US" sz="1800">
                <a:solidFill>
                  <a:srgbClr val="FFC000"/>
                </a:solidFill>
                <a:cs typeface="Arial" panose="020B0604020202020204" pitchFamily="34" charset="0"/>
              </a:rPr>
              <a:t>prezenţ</a:t>
            </a:r>
            <a:r>
              <a:rPr lang="ro-RO" altLang="en-US" sz="1800">
                <a:solidFill>
                  <a:srgbClr val="FFC000"/>
                </a:solidFill>
                <a:latin typeface="Arial" panose="020B0604020202020204" pitchFamily="34" charset="0"/>
                <a:cs typeface="Arial" panose="020B0604020202020204" pitchFamily="34" charset="0"/>
              </a:rPr>
              <a:t>a</a:t>
            </a:r>
            <a:r>
              <a:rPr lang="vi-VN" altLang="en-US" sz="1800">
                <a:solidFill>
                  <a:srgbClr val="FFC000"/>
                </a:solidFill>
                <a:cs typeface="Arial" panose="020B0604020202020204" pitchFamily="34" charset="0"/>
              </a:rPr>
              <a:t> temeiurilor prevăzute de art. 5 sau art. 6 ale Legii privind protecţia datelor cu caracter personal</a:t>
            </a:r>
            <a:r>
              <a:rPr lang="vi-VN" altLang="en-US" sz="1800">
                <a:solidFill>
                  <a:schemeClr val="bg1"/>
                </a:solidFill>
                <a:cs typeface="Arial" panose="020B0604020202020204" pitchFamily="34" charset="0"/>
              </a:rPr>
              <a:t>, care motivează punerea la dispoziţie terţilor a informaţiei cu caracter confidenţial, în absenţa consimţămîntului subiectului datelor cu caracter personal;</a:t>
            </a:r>
            <a:endParaRPr lang="ro-RO" altLang="en-US" sz="1800">
              <a:solidFill>
                <a:schemeClr val="bg1"/>
              </a:solidFill>
              <a:latin typeface="Arial" panose="020B0604020202020204" pitchFamily="34" charset="0"/>
              <a:cs typeface="Arial" panose="020B0604020202020204" pitchFamily="34" charset="0"/>
            </a:endParaRPr>
          </a:p>
          <a:p>
            <a:pPr marL="0" indent="363538" algn="just">
              <a:buFont typeface="Calibri" panose="020F0502020204030204" pitchFamily="34" charset="0"/>
              <a:buAutoNum type="arabicParenR"/>
            </a:pPr>
            <a:r>
              <a:rPr lang="ro-RO" altLang="en-US" sz="1800">
                <a:solidFill>
                  <a:srgbClr val="FFC000"/>
                </a:solidFill>
                <a:latin typeface="Arial" panose="020B0604020202020204" pitchFamily="34" charset="0"/>
                <a:cs typeface="Arial" panose="020B0604020202020204" pitchFamily="34" charset="0"/>
              </a:rPr>
              <a:t>posibilitatea </a:t>
            </a:r>
            <a:r>
              <a:rPr lang="vi-VN" altLang="en-US" sz="1800">
                <a:solidFill>
                  <a:srgbClr val="FFC000"/>
                </a:solidFill>
                <a:cs typeface="Arial" panose="020B0604020202020204" pitchFamily="34" charset="0"/>
              </a:rPr>
              <a:t>aplicării prevederilor art. 31 </a:t>
            </a:r>
            <a:r>
              <a:rPr lang="vi-VN" altLang="en-US" sz="1800">
                <a:solidFill>
                  <a:schemeClr val="bg1"/>
                </a:solidFill>
                <a:cs typeface="Arial" panose="020B0604020202020204" pitchFamily="34" charset="0"/>
              </a:rPr>
              <a:t>al actului legislativ precitat, privind depersonalizarea datelor cu caracter personal puse la dispoziţia terţilor (după analiza detaliată a scopurilor pentru care se solicită accesul la aceste date).</a:t>
            </a:r>
          </a:p>
          <a:p>
            <a:pPr marL="0" indent="363538" algn="just">
              <a:buFont typeface="Wingdings" panose="05000000000000000000" pitchFamily="2" charset="2"/>
              <a:buChar char="ü"/>
            </a:pPr>
            <a:endParaRPr lang="ro-RO" altLang="en-US" sz="1600">
              <a:solidFill>
                <a:schemeClr val="bg1"/>
              </a:solidFill>
              <a:latin typeface="Arial" panose="020B0604020202020204" pitchFamily="34" charset="0"/>
              <a:cs typeface="Arial" panose="020B0604020202020204" pitchFamily="34" charset="0"/>
            </a:endParaRPr>
          </a:p>
          <a:p>
            <a:pPr marL="0" indent="363538" algn="just">
              <a:buFont typeface="Wingdings" panose="05000000000000000000" pitchFamily="2" charset="2"/>
              <a:buChar char="q"/>
            </a:pPr>
            <a:endParaRPr lang="en-US" altLang="en-US" sz="16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dirty="0"/>
              <a:t> </a:t>
            </a:r>
            <a:r>
              <a:rPr lang="ro-MD" altLang="en-US" sz="2000" b="1" i="1" dirty="0"/>
              <a:t>Codul de procedura penală</a:t>
            </a:r>
            <a:endParaRPr lang="en-US" altLang="en-US" sz="2000" b="1" i="1" dirty="0"/>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p:txBody>
          <a:bodyPr/>
          <a:lstStyle/>
          <a:p>
            <a:pPr indent="450215" algn="just">
              <a:spcAft>
                <a:spcPts val="0"/>
              </a:spcAft>
            </a:pPr>
            <a:r>
              <a:rPr lang="en-US" sz="1800" b="1" i="0" dirty="0" err="1">
                <a:solidFill>
                  <a:schemeClr val="bg1"/>
                </a:solidFill>
                <a:effectLst/>
                <a:latin typeface="PT Serif" panose="020A0603040505020204" pitchFamily="18" charset="0"/>
              </a:rPr>
              <a:t>Articolul</a:t>
            </a:r>
            <a:r>
              <a:rPr lang="en-US" sz="1800" b="1" i="0" dirty="0">
                <a:solidFill>
                  <a:schemeClr val="bg1"/>
                </a:solidFill>
                <a:effectLst/>
                <a:latin typeface="PT Serif" panose="020A0603040505020204" pitchFamily="18" charset="0"/>
              </a:rPr>
              <a:t> 15. </a:t>
            </a:r>
            <a:r>
              <a:rPr lang="en-US" sz="1800" b="0" i="0" dirty="0" err="1">
                <a:solidFill>
                  <a:schemeClr val="bg1"/>
                </a:solidFill>
                <a:effectLst/>
                <a:latin typeface="PT Serif" panose="020A0603040505020204" pitchFamily="18" charset="0"/>
              </a:rPr>
              <a:t>Inviolabilitatea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vieţii</a:t>
            </a:r>
            <a:r>
              <a:rPr lang="en-US" sz="1800" b="0" i="0" dirty="0">
                <a:solidFill>
                  <a:schemeClr val="bg1"/>
                </a:solidFill>
                <a:effectLst/>
                <a:latin typeface="PT Serif" panose="020A0603040505020204" pitchFamily="18" charset="0"/>
              </a:rPr>
              <a:t> private</a:t>
            </a:r>
            <a:endParaRPr lang="en-US" sz="1100" b="0" i="0" dirty="0">
              <a:solidFill>
                <a:schemeClr val="bg1"/>
              </a:solidFill>
              <a:effectLst/>
              <a:latin typeface="PT Serif" panose="020A0603040505020204" pitchFamily="18" charset="0"/>
            </a:endParaRPr>
          </a:p>
          <a:p>
            <a:pPr indent="450215" algn="just">
              <a:spcAft>
                <a:spcPts val="0"/>
              </a:spcAft>
            </a:pPr>
            <a:r>
              <a:rPr lang="en-US" sz="1800" b="0" i="0" dirty="0">
                <a:solidFill>
                  <a:schemeClr val="bg1"/>
                </a:solidFill>
                <a:effectLst/>
                <a:latin typeface="PT Serif" panose="020A0603040505020204" pitchFamily="18" charset="0"/>
              </a:rPr>
              <a:t>(3) </a:t>
            </a:r>
            <a:r>
              <a:rPr lang="en-US" sz="1800" b="0" i="0" dirty="0" err="1">
                <a:solidFill>
                  <a:schemeClr val="bg1"/>
                </a:solidFill>
                <a:effectLst/>
                <a:latin typeface="PT Serif" panose="020A0603040505020204" pitchFamily="18" charset="0"/>
              </a:rPr>
              <a:t>Persoanele</a:t>
            </a:r>
            <a:r>
              <a:rPr lang="en-US" sz="1800" b="0" i="0" dirty="0">
                <a:solidFill>
                  <a:schemeClr val="bg1"/>
                </a:solidFill>
                <a:effectLst/>
                <a:latin typeface="PT Serif" panose="020A0603040505020204" pitchFamily="18" charset="0"/>
              </a:rPr>
              <a:t> de la care </a:t>
            </a:r>
            <a:r>
              <a:rPr lang="en-US" sz="1800" b="0" i="0" dirty="0" err="1">
                <a:solidFill>
                  <a:schemeClr val="bg1"/>
                </a:solidFill>
                <a:effectLst/>
                <a:latin typeface="PT Serif" panose="020A0603040505020204" pitchFamily="18" charset="0"/>
              </a:rPr>
              <a:t>organul</a:t>
            </a:r>
            <a:r>
              <a:rPr lang="en-US" sz="1800" b="0" i="0" dirty="0">
                <a:solidFill>
                  <a:schemeClr val="bg1"/>
                </a:solidFill>
                <a:effectLst/>
                <a:latin typeface="PT Serif" panose="020A0603040505020204" pitchFamily="18" charset="0"/>
              </a:rPr>
              <a:t> de </a:t>
            </a:r>
            <a:r>
              <a:rPr lang="en-US" sz="1800" b="0" i="0" dirty="0" err="1">
                <a:solidFill>
                  <a:schemeClr val="bg1"/>
                </a:solidFill>
                <a:effectLst/>
                <a:latin typeface="PT Serif" panose="020A0603040505020204" pitchFamily="18" charset="0"/>
              </a:rPr>
              <a:t>urmărire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penală</a:t>
            </a:r>
            <a:r>
              <a:rPr lang="en-US" sz="1800" b="0" i="0" dirty="0">
                <a:solidFill>
                  <a:schemeClr val="bg1"/>
                </a:solidFill>
                <a:effectLst/>
                <a:latin typeface="PT Serif" panose="020A0603040505020204" pitchFamily="18" charset="0"/>
              </a:rPr>
              <a:t> cere </a:t>
            </a:r>
            <a:r>
              <a:rPr lang="en-US" sz="1800" b="0" i="0" dirty="0" err="1">
                <a:solidFill>
                  <a:schemeClr val="bg1"/>
                </a:solidFill>
                <a:effectLst/>
                <a:latin typeface="PT Serif" panose="020A0603040505020204" pitchFamily="18" charset="0"/>
              </a:rPr>
              <a:t>informaţie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despre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viaţa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privată</a:t>
            </a:r>
            <a:r>
              <a:rPr lang="en-US" sz="1800" b="0" i="0" dirty="0">
                <a:solidFill>
                  <a:schemeClr val="bg1"/>
                </a:solidFill>
                <a:effectLst/>
                <a:latin typeface="PT Serif" panose="020A0603040505020204" pitchFamily="18" charset="0"/>
              </a:rPr>
              <a:t> şi </a:t>
            </a:r>
            <a:r>
              <a:rPr lang="en-US" sz="1800" b="0" i="0" dirty="0" err="1">
                <a:solidFill>
                  <a:schemeClr val="bg1"/>
                </a:solidFill>
                <a:effectLst/>
                <a:latin typeface="PT Serif" panose="020A0603040505020204" pitchFamily="18" charset="0"/>
              </a:rPr>
              <a:t>intimă</a:t>
            </a:r>
            <a:r>
              <a:rPr lang="en-US" sz="1800" b="0" i="0" dirty="0">
                <a:solidFill>
                  <a:schemeClr val="bg1"/>
                </a:solidFill>
                <a:effectLst/>
                <a:latin typeface="PT Serif" panose="020A0603040505020204" pitchFamily="18" charset="0"/>
              </a:rPr>
              <a:t> sînt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drept</a:t>
            </a:r>
            <a:r>
              <a:rPr lang="en-US" sz="1800" b="0" i="0"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să</a:t>
            </a:r>
            <a:r>
              <a:rPr lang="en-US" sz="1800" b="0" i="0" u="sng" dirty="0">
                <a:solidFill>
                  <a:schemeClr val="bg1"/>
                </a:solidFill>
                <a:effectLst/>
                <a:latin typeface="PT Serif" panose="020A0603040505020204" pitchFamily="18" charset="0"/>
              </a:rPr>
              <a:t> se </a:t>
            </a:r>
            <a:r>
              <a:rPr lang="en-US" sz="1800" b="0" i="0" u="sng" dirty="0" err="1">
                <a:solidFill>
                  <a:schemeClr val="bg1"/>
                </a:solidFill>
                <a:effectLst/>
                <a:latin typeface="PT Serif" panose="020A0603040505020204" pitchFamily="18" charset="0"/>
              </a:rPr>
              <a:t>convingă</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că</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această</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informaţie</a:t>
            </a:r>
            <a:r>
              <a:rPr lang="en-US" sz="1800" b="0" i="0" u="sng" dirty="0">
                <a:solidFill>
                  <a:schemeClr val="bg1"/>
                </a:solidFill>
                <a:effectLst/>
                <a:latin typeface="PT Serif" panose="020A0603040505020204" pitchFamily="18" charset="0"/>
              </a:rPr>
              <a:t> se </a:t>
            </a:r>
            <a:r>
              <a:rPr lang="en-US" sz="1800" b="0" i="0" u="sng" dirty="0" err="1">
                <a:solidFill>
                  <a:schemeClr val="bg1"/>
                </a:solidFill>
                <a:effectLst/>
                <a:latin typeface="PT Serif" panose="020A0603040505020204" pitchFamily="18" charset="0"/>
              </a:rPr>
              <a:t>administrează</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într</a:t>
            </a:r>
            <a:r>
              <a:rPr lang="en-US" sz="1800" b="0" i="0" u="sng" dirty="0">
                <a:solidFill>
                  <a:schemeClr val="bg1"/>
                </a:solidFill>
                <a:effectLst/>
                <a:latin typeface="PT Serif" panose="020A0603040505020204" pitchFamily="18" charset="0"/>
              </a:rPr>
              <a:t>-o </a:t>
            </a:r>
            <a:r>
              <a:rPr lang="en-US" sz="1800" b="0" i="0" u="sng" dirty="0" err="1">
                <a:solidFill>
                  <a:schemeClr val="bg1"/>
                </a:solidFill>
                <a:effectLst/>
                <a:latin typeface="PT Serif" panose="020A0603040505020204" pitchFamily="18" charset="0"/>
              </a:rPr>
              <a:t>cauză</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penală</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concretă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Persoana</a:t>
            </a:r>
            <a:r>
              <a:rPr lang="en-US" sz="1800" b="0" i="0" dirty="0">
                <a:solidFill>
                  <a:schemeClr val="bg1"/>
                </a:solidFill>
                <a:effectLst/>
                <a:latin typeface="PT Serif" panose="020A0603040505020204" pitchFamily="18" charset="0"/>
              </a:rPr>
              <a:t> nu </a:t>
            </a:r>
            <a:r>
              <a:rPr lang="en-US" sz="1800" b="0" i="0" dirty="0" err="1">
                <a:solidFill>
                  <a:schemeClr val="bg1"/>
                </a:solidFill>
                <a:effectLst/>
                <a:latin typeface="PT Serif" panose="020A0603040505020204" pitchFamily="18" charset="0"/>
              </a:rPr>
              <a:t>este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drept</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refuze</a:t>
            </a:r>
            <a:r>
              <a:rPr lang="en-US" sz="1800" b="0" i="0" dirty="0">
                <a:solidFill>
                  <a:schemeClr val="bg1"/>
                </a:solidFill>
                <a:effectLst/>
                <a:latin typeface="PT Serif" panose="020A0603040505020204" pitchFamily="18" charset="0"/>
              </a:rPr>
              <a:t> de a </a:t>
            </a:r>
            <a:r>
              <a:rPr lang="en-US" sz="1800" b="0" i="0" dirty="0" err="1">
                <a:solidFill>
                  <a:schemeClr val="bg1"/>
                </a:solidFill>
                <a:effectLst/>
                <a:latin typeface="PT Serif" panose="020A0603040505020204" pitchFamily="18" charset="0"/>
              </a:rPr>
              <a:t>prezenta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informaţii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despre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viaţa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privată</a:t>
            </a:r>
            <a:r>
              <a:rPr lang="en-US" sz="1800" b="0" i="0" dirty="0">
                <a:solidFill>
                  <a:schemeClr val="bg1"/>
                </a:solidFill>
                <a:effectLst/>
                <a:latin typeface="PT Serif" panose="020A0603040505020204" pitchFamily="18" charset="0"/>
              </a:rPr>
              <a:t> şi </a:t>
            </a:r>
            <a:r>
              <a:rPr lang="en-US" sz="1800" b="0" i="0" dirty="0" err="1">
                <a:solidFill>
                  <a:schemeClr val="bg1"/>
                </a:solidFill>
                <a:effectLst/>
                <a:latin typeface="PT Serif" panose="020A0603040505020204" pitchFamily="18" charset="0"/>
              </a:rPr>
              <a:t>intimă</a:t>
            </a:r>
            <a:r>
              <a:rPr lang="en-US" sz="1800" b="0" i="0" dirty="0">
                <a:solidFill>
                  <a:schemeClr val="bg1"/>
                </a:solidFill>
                <a:effectLst/>
                <a:latin typeface="PT Serif" panose="020A0603040505020204" pitchFamily="18" charset="0"/>
              </a:rPr>
              <a:t> a </a:t>
            </a:r>
            <a:r>
              <a:rPr lang="en-US" sz="1800" b="0" i="0" dirty="0" err="1">
                <a:solidFill>
                  <a:schemeClr val="bg1"/>
                </a:solidFill>
                <a:effectLst/>
                <a:latin typeface="PT Serif" panose="020A0603040505020204" pitchFamily="18" charset="0"/>
              </a:rPr>
              <a:t>sa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a </a:t>
            </a:r>
            <a:r>
              <a:rPr lang="en-US" sz="1800" b="0" i="0" dirty="0" err="1">
                <a:solidFill>
                  <a:schemeClr val="bg1"/>
                </a:solidFill>
                <a:effectLst/>
                <a:latin typeface="PT Serif" panose="020A0603040505020204" pitchFamily="18" charset="0"/>
              </a:rPr>
              <a:t>altor</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persoane</a:t>
            </a:r>
            <a:r>
              <a:rPr lang="en-US" sz="1800" b="0" i="0" dirty="0">
                <a:solidFill>
                  <a:schemeClr val="bg1"/>
                </a:solidFill>
                <a:effectLst/>
                <a:latin typeface="PT Serif" panose="020A0603040505020204" pitchFamily="18" charset="0"/>
              </a:rPr>
              <a:t> sub </a:t>
            </a:r>
            <a:r>
              <a:rPr lang="en-US" sz="1800" b="0" i="0" dirty="0" err="1">
                <a:solidFill>
                  <a:schemeClr val="bg1"/>
                </a:solidFill>
                <a:effectLst/>
                <a:latin typeface="PT Serif" panose="020A0603040505020204" pitchFamily="18" charset="0"/>
              </a:rPr>
              <a:t>pretextul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inviolabilităţii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vieţii</a:t>
            </a:r>
            <a:r>
              <a:rPr lang="en-US" sz="1800" b="0" i="0" dirty="0">
                <a:solidFill>
                  <a:schemeClr val="bg1"/>
                </a:solidFill>
                <a:effectLst/>
                <a:latin typeface="PT Serif" panose="020A0603040505020204" pitchFamily="18" charset="0"/>
              </a:rPr>
              <a:t> private, </a:t>
            </a:r>
            <a:r>
              <a:rPr lang="en-US" sz="1800" b="1" i="0" u="sng" dirty="0" err="1">
                <a:solidFill>
                  <a:schemeClr val="bg1"/>
                </a:solidFill>
                <a:effectLst/>
                <a:latin typeface="PT Serif" panose="020A0603040505020204" pitchFamily="18" charset="0"/>
              </a:rPr>
              <a:t>însă</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ea</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este</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în</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drept</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să</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ceară</a:t>
            </a:r>
            <a:r>
              <a:rPr lang="en-US" sz="1800" b="1" i="0" u="sng" dirty="0">
                <a:solidFill>
                  <a:schemeClr val="bg1"/>
                </a:solidFill>
                <a:effectLst/>
                <a:latin typeface="PT Serif" panose="020A0603040505020204" pitchFamily="18" charset="0"/>
              </a:rPr>
              <a:t> de la </a:t>
            </a:r>
            <a:r>
              <a:rPr lang="en-US" sz="1800" b="1" i="0" u="sng" dirty="0" err="1">
                <a:solidFill>
                  <a:schemeClr val="bg1"/>
                </a:solidFill>
                <a:effectLst/>
                <a:latin typeface="PT Serif" panose="020A0603040505020204" pitchFamily="18" charset="0"/>
              </a:rPr>
              <a:t>organul</a:t>
            </a:r>
            <a:r>
              <a:rPr lang="en-US" sz="1800" b="1" i="0" u="sng" dirty="0">
                <a:solidFill>
                  <a:schemeClr val="bg1"/>
                </a:solidFill>
                <a:effectLst/>
                <a:latin typeface="PT Serif" panose="020A0603040505020204" pitchFamily="18" charset="0"/>
              </a:rPr>
              <a:t> de </a:t>
            </a:r>
            <a:r>
              <a:rPr lang="en-US" sz="1800" b="1" i="0" u="sng" dirty="0" err="1">
                <a:solidFill>
                  <a:schemeClr val="bg1"/>
                </a:solidFill>
                <a:effectLst/>
                <a:latin typeface="PT Serif" panose="020A0603040505020204" pitchFamily="18" charset="0"/>
              </a:rPr>
              <a:t>urmărire</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penală</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explicaţii</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asupra</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necesităţii</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obţinerii</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unei</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asemenea</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informaţii</a:t>
            </a:r>
            <a:r>
              <a:rPr lang="en-US" sz="1800" b="1" i="0" u="sng" dirty="0">
                <a:solidFill>
                  <a:schemeClr val="bg1"/>
                </a:solidFill>
                <a:effectLst/>
                <a:latin typeface="PT Serif" panose="020A0603040505020204" pitchFamily="18" charset="0"/>
              </a:rPr>
              <a:t>, cu </a:t>
            </a:r>
            <a:r>
              <a:rPr lang="en-US" sz="1800" b="1" i="0" u="sng" dirty="0" err="1">
                <a:solidFill>
                  <a:schemeClr val="bg1"/>
                </a:solidFill>
                <a:effectLst/>
                <a:latin typeface="PT Serif" panose="020A0603040505020204" pitchFamily="18" charset="0"/>
              </a:rPr>
              <a:t>includerea</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explicaţiilor</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în</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procesul</a:t>
            </a:r>
            <a:r>
              <a:rPr lang="en-US" sz="1800" b="1" i="0" u="sng" dirty="0">
                <a:solidFill>
                  <a:schemeClr val="bg1"/>
                </a:solidFill>
                <a:effectLst/>
                <a:latin typeface="PT Serif" panose="020A0603040505020204" pitchFamily="18" charset="0"/>
              </a:rPr>
              <a:t>-verbal al </a:t>
            </a:r>
            <a:r>
              <a:rPr lang="en-US" sz="1800" b="1" i="0" u="sng" dirty="0" err="1">
                <a:solidFill>
                  <a:schemeClr val="bg1"/>
                </a:solidFill>
                <a:effectLst/>
                <a:latin typeface="PT Serif" panose="020A0603040505020204" pitchFamily="18" charset="0"/>
              </a:rPr>
              <a:t>acţiunii</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procesuale</a:t>
            </a:r>
            <a:r>
              <a:rPr lang="en-US" sz="1800" b="1" i="0" u="sng" dirty="0">
                <a:solidFill>
                  <a:schemeClr val="bg1"/>
                </a:solidFill>
                <a:effectLst/>
                <a:latin typeface="PT Serif" panose="020A0603040505020204" pitchFamily="18" charset="0"/>
              </a:rPr>
              <a:t> respective</a:t>
            </a:r>
            <a:r>
              <a:rPr lang="en-US" sz="1800" b="0" i="0" dirty="0">
                <a:solidFill>
                  <a:schemeClr val="bg1"/>
                </a:solidFill>
                <a:effectLst/>
                <a:latin typeface="PT Serif" panose="020A0603040505020204" pitchFamily="18" charset="0"/>
              </a:rPr>
              <a:t>.</a:t>
            </a:r>
            <a:endParaRPr lang="ro-MD" sz="1800" b="0" i="0" dirty="0">
              <a:solidFill>
                <a:schemeClr val="bg1"/>
              </a:solidFill>
              <a:effectLst/>
              <a:latin typeface="PT Serif" panose="020A0603040505020204" pitchFamily="18" charset="0"/>
            </a:endParaRPr>
          </a:p>
          <a:p>
            <a:pPr indent="450215" algn="just">
              <a:spcAft>
                <a:spcPts val="0"/>
              </a:spcAft>
            </a:pPr>
            <a:endParaRPr lang="en-US" sz="1100" b="0" i="0" dirty="0">
              <a:solidFill>
                <a:schemeClr val="bg1"/>
              </a:solidFill>
              <a:effectLst/>
              <a:latin typeface="PT Serif" panose="020A0603040505020204" pitchFamily="18" charset="0"/>
            </a:endParaRPr>
          </a:p>
          <a:p>
            <a:pPr indent="450215" algn="just">
              <a:spcAft>
                <a:spcPts val="0"/>
              </a:spcAft>
            </a:pPr>
            <a:r>
              <a:rPr lang="en-US" sz="1800" b="0" i="0" dirty="0">
                <a:solidFill>
                  <a:schemeClr val="bg1"/>
                </a:solidFill>
                <a:effectLst/>
                <a:latin typeface="PT Serif" panose="020A0603040505020204" pitchFamily="18" charset="0"/>
              </a:rPr>
              <a:t>(4) </a:t>
            </a:r>
            <a:r>
              <a:rPr lang="en-US" sz="1800" b="0" i="0" dirty="0" err="1">
                <a:solidFill>
                  <a:schemeClr val="bg1"/>
                </a:solidFill>
                <a:effectLst/>
                <a:latin typeface="PT Serif" panose="020A0603040505020204" pitchFamily="18" charset="0"/>
              </a:rPr>
              <a:t>Probele</a:t>
            </a:r>
            <a:r>
              <a:rPr lang="en-US" sz="1800" b="0" i="0" dirty="0">
                <a:solidFill>
                  <a:schemeClr val="bg1"/>
                </a:solidFill>
                <a:effectLst/>
                <a:latin typeface="PT Serif" panose="020A0603040505020204" pitchFamily="18" charset="0"/>
              </a:rPr>
              <a:t> care </a:t>
            </a:r>
            <a:r>
              <a:rPr lang="en-US" sz="1800" b="0" i="0" dirty="0" err="1">
                <a:solidFill>
                  <a:schemeClr val="bg1"/>
                </a:solidFill>
                <a:effectLst/>
                <a:latin typeface="PT Serif" panose="020A0603040505020204" pitchFamily="18" charset="0"/>
              </a:rPr>
              <a:t>confirmă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informaţia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despre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viaţa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privată</a:t>
            </a:r>
            <a:r>
              <a:rPr lang="en-US" sz="1800" b="0" i="0" dirty="0">
                <a:solidFill>
                  <a:schemeClr val="bg1"/>
                </a:solidFill>
                <a:effectLst/>
                <a:latin typeface="PT Serif" panose="020A0603040505020204" pitchFamily="18" charset="0"/>
              </a:rPr>
              <a:t> şi </a:t>
            </a:r>
            <a:r>
              <a:rPr lang="en-US" sz="1800" b="0" i="0" dirty="0" err="1">
                <a:solidFill>
                  <a:schemeClr val="bg1"/>
                </a:solidFill>
                <a:effectLst/>
                <a:latin typeface="PT Serif" panose="020A0603040505020204" pitchFamily="18" charset="0"/>
              </a:rPr>
              <a:t>intimă</a:t>
            </a:r>
            <a:r>
              <a:rPr lang="en-US" sz="1800" b="0" i="0" dirty="0">
                <a:solidFill>
                  <a:schemeClr val="bg1"/>
                </a:solidFill>
                <a:effectLst/>
                <a:latin typeface="PT Serif" panose="020A0603040505020204" pitchFamily="18" charset="0"/>
              </a:rPr>
              <a:t> a </a:t>
            </a:r>
            <a:r>
              <a:rPr lang="en-US" sz="1800" b="0" i="0" dirty="0" err="1">
                <a:solidFill>
                  <a:schemeClr val="bg1"/>
                </a:solidFill>
                <a:effectLst/>
                <a:latin typeface="PT Serif" panose="020A0603040505020204" pitchFamily="18" charset="0"/>
              </a:rPr>
              <a:t>persoanei</a:t>
            </a:r>
            <a:r>
              <a:rPr lang="en-US" sz="1800" b="0" i="0" dirty="0">
                <a:solidFill>
                  <a:schemeClr val="bg1"/>
                </a:solidFill>
                <a:effectLst/>
                <a:latin typeface="PT Serif" panose="020A0603040505020204" pitchFamily="18" charset="0"/>
              </a:rPr>
              <a:t>, la </a:t>
            </a:r>
            <a:r>
              <a:rPr lang="en-US" sz="1800" b="0" i="0" dirty="0" err="1">
                <a:solidFill>
                  <a:schemeClr val="bg1"/>
                </a:solidFill>
                <a:effectLst/>
                <a:latin typeface="PT Serif" panose="020A0603040505020204" pitchFamily="18" charset="0"/>
              </a:rPr>
              <a:t>cererea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acesteia</a:t>
            </a:r>
            <a:r>
              <a:rPr lang="en-US" sz="1800" b="0" i="0" dirty="0">
                <a:solidFill>
                  <a:schemeClr val="bg1"/>
                </a:solidFill>
                <a:effectLst/>
                <a:latin typeface="PT Serif" panose="020A0603040505020204" pitchFamily="18" charset="0"/>
              </a:rPr>
              <a:t>, se </a:t>
            </a:r>
            <a:r>
              <a:rPr lang="en-US" sz="1800" b="0" i="0" dirty="0" err="1">
                <a:solidFill>
                  <a:schemeClr val="bg1"/>
                </a:solidFill>
                <a:effectLst/>
                <a:latin typeface="PT Serif" panose="020A0603040505020204" pitchFamily="18" charset="0"/>
              </a:rPr>
              <a:t>examinează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şedinţă</a:t>
            </a:r>
            <a:r>
              <a:rPr lang="en-US" sz="1800" b="0" i="0" dirty="0">
                <a:solidFill>
                  <a:schemeClr val="bg1"/>
                </a:solidFill>
                <a:effectLst/>
                <a:latin typeface="PT Serif" panose="020A0603040505020204" pitchFamily="18" charset="0"/>
              </a:rPr>
              <a:t> de </a:t>
            </a:r>
            <a:r>
              <a:rPr lang="en-US" sz="1800" b="0" i="0" dirty="0" err="1">
                <a:solidFill>
                  <a:schemeClr val="bg1"/>
                </a:solidFill>
                <a:effectLst/>
                <a:latin typeface="PT Serif" panose="020A0603040505020204" pitchFamily="18" charset="0"/>
              </a:rPr>
              <a:t>judecată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închisă</a:t>
            </a:r>
            <a:r>
              <a:rPr lang="en-US" sz="1800" b="0" i="0" dirty="0">
                <a:solidFill>
                  <a:schemeClr val="bg1"/>
                </a:solidFill>
                <a:effectLst/>
                <a:latin typeface="PT Serif" panose="020A0603040505020204" pitchFamily="18" charset="0"/>
              </a:rPr>
              <a:t>.</a:t>
            </a:r>
            <a:endParaRPr lang="ro-MD" sz="1800" b="0" i="0" dirty="0">
              <a:solidFill>
                <a:schemeClr val="bg1"/>
              </a:solidFill>
              <a:effectLst/>
              <a:latin typeface="PT Serif" panose="020A0603040505020204" pitchFamily="18" charset="0"/>
            </a:endParaRPr>
          </a:p>
          <a:p>
            <a:pPr indent="450215" algn="just">
              <a:spcAft>
                <a:spcPts val="0"/>
              </a:spcAft>
            </a:pPr>
            <a:endParaRPr lang="en-US" sz="1100" b="0" i="0" dirty="0">
              <a:solidFill>
                <a:schemeClr val="bg1"/>
              </a:solidFill>
              <a:effectLst/>
              <a:latin typeface="PT Serif" panose="020A0603040505020204" pitchFamily="18" charset="0"/>
            </a:endParaRPr>
          </a:p>
          <a:p>
            <a:pPr indent="450215" algn="just">
              <a:spcAft>
                <a:spcPts val="0"/>
              </a:spcAft>
            </a:pPr>
            <a:r>
              <a:rPr lang="en-US" sz="1800" b="0" i="0" dirty="0">
                <a:solidFill>
                  <a:schemeClr val="bg1"/>
                </a:solidFill>
                <a:effectLst/>
                <a:latin typeface="PT Serif" panose="020A0603040505020204" pitchFamily="18" charset="0"/>
              </a:rPr>
              <a:t>(5) </a:t>
            </a:r>
            <a:r>
              <a:rPr lang="en-US" sz="1800" b="0" i="0" dirty="0" err="1">
                <a:solidFill>
                  <a:schemeClr val="bg1"/>
                </a:solidFill>
                <a:effectLst/>
                <a:latin typeface="PT Serif" panose="020A0603040505020204" pitchFamily="18" charset="0"/>
              </a:rPr>
              <a:t>Prejudiciul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cauzat</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persoanei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cursul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procesului</a:t>
            </a:r>
            <a:r>
              <a:rPr lang="en-US" sz="1800" b="0" i="0" dirty="0">
                <a:solidFill>
                  <a:schemeClr val="bg1"/>
                </a:solidFill>
                <a:effectLst/>
                <a:latin typeface="PT Serif" panose="020A0603040505020204" pitchFamily="18" charset="0"/>
              </a:rPr>
              <a:t> penal </a:t>
            </a:r>
            <a:r>
              <a:rPr lang="en-US" sz="1800" b="0" i="0" dirty="0" err="1">
                <a:solidFill>
                  <a:schemeClr val="bg1"/>
                </a:solidFill>
                <a:effectLst/>
                <a:latin typeface="PT Serif" panose="020A0603040505020204" pitchFamily="18" charset="0"/>
              </a:rPr>
              <a:t>prin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violarea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vieţii</a:t>
            </a:r>
            <a:r>
              <a:rPr lang="en-US" sz="1800" b="0" i="0" dirty="0">
                <a:solidFill>
                  <a:schemeClr val="bg1"/>
                </a:solidFill>
                <a:effectLst/>
                <a:latin typeface="PT Serif" panose="020A0603040505020204" pitchFamily="18" charset="0"/>
              </a:rPr>
              <a:t> private şi intime a </a:t>
            </a:r>
            <a:r>
              <a:rPr lang="en-US" sz="1800" b="0" i="0" dirty="0" err="1">
                <a:solidFill>
                  <a:schemeClr val="bg1"/>
                </a:solidFill>
                <a:effectLst/>
                <a:latin typeface="PT Serif" panose="020A0603040505020204" pitchFamily="18" charset="0"/>
              </a:rPr>
              <a:t>acesteia</a:t>
            </a:r>
            <a:r>
              <a:rPr lang="en-US" sz="1800" b="0" i="0" dirty="0">
                <a:solidFill>
                  <a:schemeClr val="bg1"/>
                </a:solidFill>
                <a:effectLst/>
                <a:latin typeface="PT Serif" panose="020A0603040505020204" pitchFamily="18" charset="0"/>
              </a:rPr>
              <a:t> se </a:t>
            </a:r>
            <a:r>
              <a:rPr lang="en-US" sz="1800" b="0" i="0" dirty="0" err="1">
                <a:solidFill>
                  <a:schemeClr val="bg1"/>
                </a:solidFill>
                <a:effectLst/>
                <a:latin typeface="PT Serif" panose="020A0603040505020204" pitchFamily="18" charset="0"/>
              </a:rPr>
              <a:t>repară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modul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stabilit</a:t>
            </a:r>
            <a:r>
              <a:rPr lang="en-US" sz="1800" b="0" i="0" dirty="0">
                <a:solidFill>
                  <a:schemeClr val="bg1"/>
                </a:solidFill>
                <a:effectLst/>
                <a:latin typeface="PT Serif" panose="020A0603040505020204" pitchFamily="18" charset="0"/>
              </a:rPr>
              <a:t> de </a:t>
            </a:r>
            <a:r>
              <a:rPr lang="en-US" sz="1800" b="0" i="0" dirty="0" err="1">
                <a:solidFill>
                  <a:schemeClr val="bg1"/>
                </a:solidFill>
                <a:effectLst/>
                <a:latin typeface="PT Serif" panose="020A0603040505020204" pitchFamily="18" charset="0"/>
              </a:rPr>
              <a:t>legislaţia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vigoare</a:t>
            </a:r>
            <a:r>
              <a:rPr lang="en-US" sz="1800" b="0" i="0" dirty="0">
                <a:solidFill>
                  <a:schemeClr val="bg1"/>
                </a:solidFill>
                <a:effectLst/>
                <a:latin typeface="PT Serif" panose="020A0603040505020204" pitchFamily="18" charset="0"/>
              </a:rPr>
              <a:t>.</a:t>
            </a:r>
            <a:endParaRPr lang="en-US" sz="1100" b="0" i="0" dirty="0">
              <a:solidFill>
                <a:schemeClr val="bg1"/>
              </a:solidFill>
              <a:effectLst/>
              <a:latin typeface="PT Serif" panose="020A0603040505020204" pitchFamily="18" charset="0"/>
            </a:endParaRPr>
          </a:p>
          <a:p>
            <a:pPr marL="0" indent="363538" algn="just">
              <a:buFont typeface="Wingdings" panose="05000000000000000000" pitchFamily="2" charset="2"/>
              <a:buChar char="ü"/>
            </a:pPr>
            <a:endParaRPr lang="ro-RO" altLang="en-US" sz="1600" dirty="0">
              <a:solidFill>
                <a:schemeClr val="bg1"/>
              </a:solidFill>
              <a:latin typeface="Arial" panose="020B0604020202020204" pitchFamily="34" charset="0"/>
              <a:cs typeface="Arial" panose="020B0604020202020204" pitchFamily="34" charset="0"/>
            </a:endParaRPr>
          </a:p>
          <a:p>
            <a:pPr marL="0" indent="363538" algn="just">
              <a:buFont typeface="Wingdings" panose="05000000000000000000" pitchFamily="2" charset="2"/>
              <a:buChar char="q"/>
            </a:pPr>
            <a:endParaRPr lang="en-US"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47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dirty="0"/>
              <a:t> </a:t>
            </a:r>
            <a:r>
              <a:rPr lang="ro-MD" altLang="en-US" sz="2000" b="1" i="1" dirty="0"/>
              <a:t>Codul contravențional</a:t>
            </a:r>
            <a:endParaRPr lang="en-US" altLang="en-US" sz="2000" b="1" i="1" dirty="0"/>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a:xfrm>
            <a:off x="179512" y="1556792"/>
            <a:ext cx="8712968" cy="4525963"/>
          </a:xfrm>
        </p:spPr>
        <p:txBody>
          <a:bodyPr/>
          <a:lstStyle/>
          <a:p>
            <a:pPr indent="450215" algn="just">
              <a:spcAft>
                <a:spcPts val="0"/>
              </a:spcAft>
            </a:pPr>
            <a:r>
              <a:rPr lang="en-US" sz="1800" dirty="0" err="1">
                <a:solidFill>
                  <a:schemeClr val="bg1"/>
                </a:solidFill>
                <a:latin typeface="PT Serif" panose="020A0603040505020204" pitchFamily="18" charset="0"/>
              </a:rPr>
              <a:t>Articolul</a:t>
            </a:r>
            <a:r>
              <a:rPr lang="en-US" sz="1800" dirty="0">
                <a:solidFill>
                  <a:schemeClr val="bg1"/>
                </a:solidFill>
                <a:latin typeface="PT Serif" panose="020A0603040505020204" pitchFamily="18" charset="0"/>
              </a:rPr>
              <a:t> 374. </a:t>
            </a:r>
            <a:r>
              <a:rPr lang="en-US" sz="1800" dirty="0" err="1">
                <a:solidFill>
                  <a:schemeClr val="bg1"/>
                </a:solidFill>
                <a:latin typeface="PT Serif" panose="020A0603040505020204" pitchFamily="18" charset="0"/>
              </a:rPr>
              <a:t>Procesul</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contravenţional</a:t>
            </a:r>
            <a:endParaRPr lang="ro-MD" sz="1800" dirty="0">
              <a:solidFill>
                <a:schemeClr val="bg1"/>
              </a:solidFill>
              <a:latin typeface="PT Serif" panose="020A0603040505020204" pitchFamily="18" charset="0"/>
            </a:endParaRPr>
          </a:p>
          <a:p>
            <a:pPr indent="450215" algn="just">
              <a:spcAft>
                <a:spcPts val="0"/>
              </a:spcAft>
            </a:pPr>
            <a:r>
              <a:rPr lang="en-US" sz="1800" dirty="0">
                <a:solidFill>
                  <a:schemeClr val="bg1"/>
                </a:solidFill>
                <a:latin typeface="PT Serif" panose="020A0603040505020204" pitchFamily="18" charset="0"/>
              </a:rPr>
              <a:t>(4) </a:t>
            </a:r>
            <a:r>
              <a:rPr lang="en-US" sz="1800" dirty="0" err="1">
                <a:solidFill>
                  <a:schemeClr val="bg1"/>
                </a:solidFill>
                <a:latin typeface="PT Serif" panose="020A0603040505020204" pitchFamily="18" charset="0"/>
              </a:rPr>
              <a:t>În</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cadrul</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procesului</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contravenţional</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prelucrarea</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datelor</a:t>
            </a:r>
            <a:r>
              <a:rPr lang="en-US" sz="1800" dirty="0">
                <a:solidFill>
                  <a:schemeClr val="bg1"/>
                </a:solidFill>
                <a:latin typeface="PT Serif" panose="020A0603040505020204" pitchFamily="18" charset="0"/>
              </a:rPr>
              <a:t> cu caracter personal se </a:t>
            </a:r>
            <a:r>
              <a:rPr lang="en-US" sz="1800" dirty="0" err="1">
                <a:solidFill>
                  <a:schemeClr val="bg1"/>
                </a:solidFill>
                <a:latin typeface="PT Serif" panose="020A0603040505020204" pitchFamily="18" charset="0"/>
              </a:rPr>
              <a:t>efectuează</a:t>
            </a:r>
            <a:r>
              <a:rPr lang="en-US" sz="1800" dirty="0">
                <a:solidFill>
                  <a:schemeClr val="bg1"/>
                </a:solidFill>
                <a:latin typeface="PT Serif" panose="020A0603040505020204" pitchFamily="18" charset="0"/>
              </a:rPr>
              <a:t> conform </a:t>
            </a:r>
            <a:r>
              <a:rPr lang="en-US" sz="1800" dirty="0" err="1">
                <a:solidFill>
                  <a:schemeClr val="bg1"/>
                </a:solidFill>
                <a:latin typeface="PT Serif" panose="020A0603040505020204" pitchFamily="18" charset="0"/>
              </a:rPr>
              <a:t>prevederilor</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Legii</a:t>
            </a:r>
            <a:r>
              <a:rPr lang="en-US" sz="1800" dirty="0">
                <a:solidFill>
                  <a:schemeClr val="bg1"/>
                </a:solidFill>
                <a:latin typeface="PT Serif" panose="020A0603040505020204" pitchFamily="18" charset="0"/>
              </a:rPr>
              <a:t> nr. 133 din 8 </a:t>
            </a:r>
            <a:r>
              <a:rPr lang="en-US" sz="1800" dirty="0" err="1">
                <a:solidFill>
                  <a:schemeClr val="bg1"/>
                </a:solidFill>
                <a:latin typeface="PT Serif" panose="020A0603040505020204" pitchFamily="18" charset="0"/>
              </a:rPr>
              <a:t>iulie</a:t>
            </a:r>
            <a:r>
              <a:rPr lang="en-US" sz="1800" dirty="0">
                <a:solidFill>
                  <a:schemeClr val="bg1"/>
                </a:solidFill>
                <a:latin typeface="PT Serif" panose="020A0603040505020204" pitchFamily="18" charset="0"/>
              </a:rPr>
              <a:t> 2011 </a:t>
            </a:r>
            <a:r>
              <a:rPr lang="en-US" sz="1800" dirty="0" err="1">
                <a:solidFill>
                  <a:schemeClr val="bg1"/>
                </a:solidFill>
                <a:latin typeface="PT Serif" panose="020A0603040505020204" pitchFamily="18" charset="0"/>
              </a:rPr>
              <a:t>privind</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protecţia</a:t>
            </a:r>
            <a:r>
              <a:rPr lang="en-US" sz="1800" dirty="0">
                <a:solidFill>
                  <a:schemeClr val="bg1"/>
                </a:solidFill>
                <a:latin typeface="PT Serif" panose="020A0603040505020204" pitchFamily="18" charset="0"/>
              </a:rPr>
              <a:t> </a:t>
            </a:r>
            <a:r>
              <a:rPr lang="en-US" sz="1800" dirty="0" err="1">
                <a:solidFill>
                  <a:schemeClr val="bg1"/>
                </a:solidFill>
                <a:latin typeface="PT Serif" panose="020A0603040505020204" pitchFamily="18" charset="0"/>
              </a:rPr>
              <a:t>datelor</a:t>
            </a:r>
            <a:r>
              <a:rPr lang="en-US" sz="1800" dirty="0">
                <a:solidFill>
                  <a:schemeClr val="bg1"/>
                </a:solidFill>
                <a:latin typeface="PT Serif" panose="020A0603040505020204" pitchFamily="18" charset="0"/>
              </a:rPr>
              <a:t> cu caracter personal.</a:t>
            </a:r>
            <a:endParaRPr lang="ro-MD" sz="1800" dirty="0">
              <a:solidFill>
                <a:schemeClr val="bg1"/>
              </a:solidFill>
              <a:latin typeface="PT Serif" panose="020A0603040505020204" pitchFamily="18" charset="0"/>
            </a:endParaRPr>
          </a:p>
          <a:p>
            <a:pPr indent="450215" algn="just">
              <a:spcAft>
                <a:spcPts val="0"/>
              </a:spcAft>
            </a:pPr>
            <a:endParaRPr lang="ro-MD" sz="1800" dirty="0">
              <a:solidFill>
                <a:schemeClr val="bg1"/>
              </a:solidFill>
              <a:latin typeface="PT Serif" panose="020A0603040505020204" pitchFamily="18" charset="0"/>
            </a:endParaRPr>
          </a:p>
          <a:p>
            <a:pPr indent="450215" algn="just">
              <a:spcAft>
                <a:spcPts val="0"/>
              </a:spcAft>
            </a:pPr>
            <a:r>
              <a:rPr lang="en-US" sz="1800" b="1" i="0" dirty="0" err="1">
                <a:solidFill>
                  <a:schemeClr val="bg1"/>
                </a:solidFill>
                <a:effectLst/>
                <a:latin typeface="PT Serif" panose="020A0603040505020204" pitchFamily="18" charset="0"/>
              </a:rPr>
              <a:t>Articolul</a:t>
            </a:r>
            <a:r>
              <a:rPr lang="en-US" sz="1800" b="1" i="0" dirty="0">
                <a:solidFill>
                  <a:schemeClr val="bg1"/>
                </a:solidFill>
                <a:effectLst/>
                <a:latin typeface="PT Serif" panose="020A0603040505020204" pitchFamily="18" charset="0"/>
              </a:rPr>
              <a:t> 451.</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Inadmisibilitatea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divulgării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materialelor</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cauza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contravenţională</a:t>
            </a:r>
            <a:endParaRPr lang="en-US" sz="1100" b="0" i="0" dirty="0">
              <a:solidFill>
                <a:schemeClr val="bg1"/>
              </a:solidFill>
              <a:effectLst/>
              <a:latin typeface="PT Serif" panose="020A0603040505020204" pitchFamily="18" charset="0"/>
            </a:endParaRPr>
          </a:p>
          <a:p>
            <a:pPr indent="450215" algn="just">
              <a:spcAft>
                <a:spcPts val="0"/>
              </a:spcAft>
            </a:pPr>
            <a:r>
              <a:rPr lang="en-US" sz="1800" b="0" i="0" dirty="0" err="1">
                <a:solidFill>
                  <a:schemeClr val="bg1"/>
                </a:solidFill>
                <a:effectLst/>
                <a:latin typeface="PT Serif" panose="020A0603040505020204" pitchFamily="18" charset="0"/>
              </a:rPr>
              <a:t>Materialele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cauza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contravenţională</a:t>
            </a:r>
            <a:r>
              <a:rPr lang="en-US" sz="1800" b="0" i="0" dirty="0">
                <a:solidFill>
                  <a:schemeClr val="bg1"/>
                </a:solidFill>
                <a:effectLst/>
                <a:latin typeface="PT Serif" panose="020A0603040505020204" pitchFamily="18" charset="0"/>
              </a:rPr>
              <a:t> nu pot fi divulgate </a:t>
            </a:r>
            <a:r>
              <a:rPr lang="en-US" sz="1800" b="0" i="0" dirty="0" err="1">
                <a:solidFill>
                  <a:schemeClr val="bg1"/>
                </a:solidFill>
                <a:effectLst/>
                <a:latin typeface="PT Serif" panose="020A0603040505020204" pitchFamily="18" charset="0"/>
              </a:rPr>
              <a:t>pînă</a:t>
            </a:r>
            <a:r>
              <a:rPr lang="en-US" sz="1800" b="0" i="0" dirty="0">
                <a:solidFill>
                  <a:schemeClr val="bg1"/>
                </a:solidFill>
                <a:effectLst/>
                <a:latin typeface="PT Serif" panose="020A0603040505020204" pitchFamily="18" charset="0"/>
              </a:rPr>
              <a:t> la </a:t>
            </a:r>
            <a:r>
              <a:rPr lang="en-US" sz="1800" b="0" i="0" dirty="0" err="1">
                <a:solidFill>
                  <a:schemeClr val="bg1"/>
                </a:solidFill>
                <a:effectLst/>
                <a:latin typeface="PT Serif" panose="020A0603040505020204" pitchFamily="18" charset="0"/>
              </a:rPr>
              <a:t>încheierea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examinării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cauzei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decît</a:t>
            </a:r>
            <a:r>
              <a:rPr lang="en-US" sz="1800" b="0" i="0" dirty="0">
                <a:solidFill>
                  <a:schemeClr val="bg1"/>
                </a:solidFill>
                <a:effectLst/>
                <a:latin typeface="PT Serif" panose="020A0603040505020204" pitchFamily="18" charset="0"/>
              </a:rPr>
              <a:t> cu </a:t>
            </a:r>
            <a:r>
              <a:rPr lang="en-US" sz="1800" b="0" i="0" dirty="0" err="1">
                <a:solidFill>
                  <a:schemeClr val="bg1"/>
                </a:solidFill>
                <a:effectLst/>
                <a:latin typeface="PT Serif" panose="020A0603040505020204" pitchFamily="18" charset="0"/>
              </a:rPr>
              <a:t>autorizaţia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agentului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constatator</a:t>
            </a:r>
            <a:r>
              <a:rPr lang="en-US" sz="1800" b="0" i="0" dirty="0">
                <a:solidFill>
                  <a:schemeClr val="bg1"/>
                </a:solidFill>
                <a:effectLst/>
                <a:latin typeface="PT Serif" panose="020A0603040505020204" pitchFamily="18" charset="0"/>
              </a:rPr>
              <a:t> şi </a:t>
            </a:r>
            <a:r>
              <a:rPr lang="en-US" sz="1800" b="0" i="0" dirty="0" err="1">
                <a:solidFill>
                  <a:schemeClr val="bg1"/>
                </a:solidFill>
                <a:effectLst/>
                <a:latin typeface="PT Serif" panose="020A0603040505020204" pitchFamily="18" charset="0"/>
              </a:rPr>
              <a:t>numai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măsura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care </a:t>
            </a:r>
            <a:r>
              <a:rPr lang="en-US" sz="1800" b="0" i="0" dirty="0" err="1">
                <a:solidFill>
                  <a:schemeClr val="bg1"/>
                </a:solidFill>
                <a:effectLst/>
                <a:latin typeface="PT Serif" panose="020A0603040505020204" pitchFamily="18" charset="0"/>
              </a:rPr>
              <a:t>consideră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este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posibil</a:t>
            </a:r>
            <a:r>
              <a:rPr lang="en-US" sz="1800" b="0" i="0" dirty="0">
                <a:solidFill>
                  <a:schemeClr val="bg1"/>
                </a:solidFill>
                <a:effectLst/>
                <a:latin typeface="PT Serif" panose="020A0603040505020204" pitchFamily="18" charset="0"/>
              </a:rPr>
              <a:t>, cu </a:t>
            </a:r>
            <a:r>
              <a:rPr lang="en-US" sz="1800" b="0" i="0" dirty="0" err="1">
                <a:solidFill>
                  <a:schemeClr val="bg1"/>
                </a:solidFill>
                <a:effectLst/>
                <a:latin typeface="PT Serif" panose="020A0603040505020204" pitchFamily="18" charset="0"/>
              </a:rPr>
              <a:t>respectarea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prezumţiei</a:t>
            </a:r>
            <a:r>
              <a:rPr lang="en-US" sz="1800" b="0" i="0" dirty="0">
                <a:solidFill>
                  <a:schemeClr val="bg1"/>
                </a:solidFill>
                <a:effectLst/>
                <a:latin typeface="PT Serif" panose="020A0603040505020204" pitchFamily="18" charset="0"/>
              </a:rPr>
              <a:t> de </a:t>
            </a:r>
            <a:r>
              <a:rPr lang="en-US" sz="1800" b="0" i="0" dirty="0" err="1">
                <a:solidFill>
                  <a:schemeClr val="bg1"/>
                </a:solidFill>
                <a:effectLst/>
                <a:latin typeface="PT Serif" panose="020A0603040505020204" pitchFamily="18" charset="0"/>
              </a:rPr>
              <a:t>nevinovăţie</a:t>
            </a:r>
            <a:r>
              <a:rPr lang="en-US" sz="1800" b="0" i="0" dirty="0">
                <a:solidFill>
                  <a:schemeClr val="bg1"/>
                </a:solidFill>
                <a:effectLst/>
                <a:latin typeface="PT Serif" panose="020A0603040505020204" pitchFamily="18" charset="0"/>
              </a:rPr>
              <a:t> şi cu </a:t>
            </a:r>
            <a:r>
              <a:rPr lang="en-US" sz="1800" b="0" i="0" dirty="0" err="1">
                <a:solidFill>
                  <a:schemeClr val="bg1"/>
                </a:solidFill>
                <a:effectLst/>
                <a:latin typeface="PT Serif" panose="020A0603040505020204" pitchFamily="18" charset="0"/>
              </a:rPr>
              <a:t>neafectarea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intereselor</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persoanei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condiţiile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Legii</a:t>
            </a:r>
            <a:r>
              <a:rPr lang="en-US" sz="1800" b="0" i="0" dirty="0">
                <a:solidFill>
                  <a:schemeClr val="bg1"/>
                </a:solidFill>
                <a:effectLst/>
                <a:latin typeface="PT Serif" panose="020A0603040505020204" pitchFamily="18" charset="0"/>
              </a:rPr>
              <a:t> nr. 133 din 8 </a:t>
            </a:r>
            <a:r>
              <a:rPr lang="en-US" sz="1800" b="0" i="0" dirty="0" err="1">
                <a:solidFill>
                  <a:schemeClr val="bg1"/>
                </a:solidFill>
                <a:effectLst/>
                <a:latin typeface="PT Serif" panose="020A0603040505020204" pitchFamily="18" charset="0"/>
              </a:rPr>
              <a:t>iulie</a:t>
            </a:r>
            <a:r>
              <a:rPr lang="en-US" sz="1800" b="0" i="0" dirty="0">
                <a:solidFill>
                  <a:schemeClr val="bg1"/>
                </a:solidFill>
                <a:effectLst/>
                <a:latin typeface="PT Serif" panose="020A0603040505020204" pitchFamily="18" charset="0"/>
              </a:rPr>
              <a:t> 2011 </a:t>
            </a:r>
            <a:r>
              <a:rPr lang="en-US" sz="1800" b="0" i="0" dirty="0" err="1">
                <a:solidFill>
                  <a:schemeClr val="bg1"/>
                </a:solidFill>
                <a:effectLst/>
                <a:latin typeface="PT Serif" panose="020A0603040505020204" pitchFamily="18" charset="0"/>
              </a:rPr>
              <a:t>privind</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protecţia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datelor</a:t>
            </a:r>
            <a:r>
              <a:rPr lang="en-US" sz="1800" b="0" i="0" dirty="0">
                <a:solidFill>
                  <a:schemeClr val="bg1"/>
                </a:solidFill>
                <a:effectLst/>
                <a:latin typeface="PT Serif" panose="020A0603040505020204" pitchFamily="18" charset="0"/>
              </a:rPr>
              <a:t> cu caracter personal.</a:t>
            </a:r>
            <a:endParaRPr lang="ro-MD" sz="1800" b="0" i="0" dirty="0">
              <a:solidFill>
                <a:schemeClr val="bg1"/>
              </a:solidFill>
              <a:effectLst/>
              <a:latin typeface="PT Serif" panose="020A0603040505020204" pitchFamily="18" charset="0"/>
            </a:endParaRPr>
          </a:p>
          <a:p>
            <a:pPr indent="450215" algn="ctr">
              <a:spcAft>
                <a:spcPts val="0"/>
              </a:spcAft>
            </a:pPr>
            <a:endParaRPr lang="en-US" sz="1100" b="0" i="0" dirty="0">
              <a:solidFill>
                <a:schemeClr val="bg1"/>
              </a:solidFill>
              <a:effectLst/>
              <a:latin typeface="PT Serif" panose="020A0603040505020204" pitchFamily="18" charset="0"/>
            </a:endParaRPr>
          </a:p>
          <a:p>
            <a:pPr marL="0" indent="0" algn="just">
              <a:buNone/>
            </a:pPr>
            <a:endParaRPr lang="en-US" altLang="en-US" sz="1800" dirty="0">
              <a:solidFill>
                <a:schemeClr val="bg1"/>
              </a:solidFill>
              <a:latin typeface="PT Serif" panose="020A0603040505020204" pitchFamily="18" charset="0"/>
            </a:endParaRPr>
          </a:p>
        </p:txBody>
      </p:sp>
    </p:spTree>
    <p:extLst>
      <p:ext uri="{BB962C8B-B14F-4D97-AF65-F5344CB8AC3E}">
        <p14:creationId xmlns:p14="http://schemas.microsoft.com/office/powerpoint/2010/main" val="3900087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14400" y="285750"/>
            <a:ext cx="8229600" cy="1143000"/>
          </a:xfrm>
        </p:spPr>
        <p:txBody>
          <a:bodyPr/>
          <a:lstStyle/>
          <a:p>
            <a:r>
              <a:rPr lang="ro-RO" altLang="ro-MD" sz="1800" i="1">
                <a:latin typeface="Times New Roman" panose="02020603050405020304" pitchFamily="18" charset="0"/>
                <a:cs typeface="Times New Roman" panose="02020603050405020304" pitchFamily="18" charset="0"/>
              </a:rPr>
              <a:t>         </a:t>
            </a:r>
            <a:r>
              <a:rPr lang="ro-RO" altLang="ro-MD" sz="1800" b="1" i="1">
                <a:latin typeface="Times New Roman" panose="02020603050405020304" pitchFamily="18" charset="0"/>
                <a:cs typeface="Times New Roman" panose="02020603050405020304" pitchFamily="18" charset="0"/>
              </a:rPr>
              <a:t>Obligația de asigurare  a confidențialității și securității prelucrărilor de date</a:t>
            </a:r>
            <a:endParaRPr lang="ru-RU" altLang="ro-MD" sz="1800" b="1" i="1">
              <a:latin typeface="Times New Roman" panose="02020603050405020304" pitchFamily="18" charset="0"/>
              <a:cs typeface="Times New Roman" panose="02020603050405020304" pitchFamily="18" charset="0"/>
            </a:endParaRPr>
          </a:p>
        </p:txBody>
      </p:sp>
      <p:sp>
        <p:nvSpPr>
          <p:cNvPr id="52227" name="Content Placeholder 2"/>
          <p:cNvSpPr>
            <a:spLocks noGrp="1"/>
          </p:cNvSpPr>
          <p:nvPr>
            <p:ph idx="1"/>
          </p:nvPr>
        </p:nvSpPr>
        <p:spPr>
          <a:xfrm>
            <a:off x="468313" y="1628775"/>
            <a:ext cx="8229600" cy="4525963"/>
          </a:xfrm>
        </p:spPr>
        <p:txBody>
          <a:bodyPr/>
          <a:lstStyle/>
          <a:p>
            <a:pPr algn="just">
              <a:buFont typeface="Wingdings" panose="05000000000000000000" pitchFamily="2" charset="2"/>
              <a:buChar char="ü"/>
            </a:pPr>
            <a:r>
              <a:rPr lang="en-US" altLang="ro-MD" sz="2000" dirty="0" err="1">
                <a:solidFill>
                  <a:schemeClr val="bg1"/>
                </a:solidFill>
                <a:latin typeface="Times New Roman" panose="02020603050405020304" pitchFamily="18" charset="0"/>
                <a:cs typeface="Times New Roman" panose="02020603050405020304" pitchFamily="18" charset="0"/>
              </a:rPr>
              <a:t>Potrivit</a:t>
            </a:r>
            <a:r>
              <a:rPr lang="en-US" altLang="ro-MD" sz="2000" dirty="0">
                <a:solidFill>
                  <a:schemeClr val="bg1"/>
                </a:solidFill>
                <a:latin typeface="Times New Roman" panose="02020603050405020304" pitchFamily="18" charset="0"/>
                <a:cs typeface="Times New Roman" panose="02020603050405020304" pitchFamily="18" charset="0"/>
              </a:rPr>
              <a:t> art. 29-30 al </a:t>
            </a:r>
            <a:r>
              <a:rPr lang="en-US" altLang="ro-MD" sz="2000" dirty="0" err="1">
                <a:solidFill>
                  <a:schemeClr val="bg1"/>
                </a:solidFill>
                <a:latin typeface="Times New Roman" panose="02020603050405020304" pitchFamily="18" charset="0"/>
                <a:cs typeface="Times New Roman" panose="02020603050405020304" pitchFamily="18" charset="0"/>
              </a:rPr>
              <a:t>Legii</a:t>
            </a:r>
            <a:r>
              <a:rPr lang="en-US" altLang="ro-MD" sz="2000" dirty="0">
                <a:solidFill>
                  <a:schemeClr val="bg1"/>
                </a:solidFill>
                <a:latin typeface="Times New Roman" panose="02020603050405020304" pitchFamily="18" charset="0"/>
                <a:cs typeface="Times New Roman" panose="02020603050405020304" pitchFamily="18" charset="0"/>
              </a:rPr>
              <a:t> </a:t>
            </a:r>
            <a:r>
              <a:rPr lang="en-US" altLang="ro-MD" sz="2000" dirty="0" err="1">
                <a:solidFill>
                  <a:schemeClr val="bg1"/>
                </a:solidFill>
                <a:latin typeface="Times New Roman" panose="02020603050405020304" pitchFamily="18" charset="0"/>
                <a:cs typeface="Times New Roman" panose="02020603050405020304" pitchFamily="18" charset="0"/>
              </a:rPr>
              <a:t>privind</a:t>
            </a:r>
            <a:r>
              <a:rPr lang="en-US" altLang="ro-MD" sz="2000" dirty="0">
                <a:solidFill>
                  <a:schemeClr val="bg1"/>
                </a:solidFill>
                <a:latin typeface="Times New Roman" panose="02020603050405020304" pitchFamily="18" charset="0"/>
                <a:cs typeface="Times New Roman" panose="02020603050405020304" pitchFamily="18" charset="0"/>
              </a:rPr>
              <a:t> </a:t>
            </a:r>
            <a:r>
              <a:rPr lang="en-US" altLang="ro-MD" sz="2000" dirty="0" err="1">
                <a:solidFill>
                  <a:schemeClr val="bg1"/>
                </a:solidFill>
                <a:latin typeface="Times New Roman" panose="02020603050405020304" pitchFamily="18" charset="0"/>
                <a:cs typeface="Times New Roman" panose="02020603050405020304" pitchFamily="18" charset="0"/>
              </a:rPr>
              <a:t>protec</a:t>
            </a:r>
            <a:r>
              <a:rPr lang="ro-RO" altLang="ro-MD" sz="2000" dirty="0" err="1">
                <a:solidFill>
                  <a:schemeClr val="bg1"/>
                </a:solidFill>
                <a:latin typeface="Times New Roman" panose="02020603050405020304" pitchFamily="18" charset="0"/>
                <a:cs typeface="Times New Roman" panose="02020603050405020304" pitchFamily="18" charset="0"/>
              </a:rPr>
              <a:t>ția</a:t>
            </a:r>
            <a:r>
              <a:rPr lang="ro-RO" altLang="ro-MD" sz="2000" dirty="0">
                <a:solidFill>
                  <a:schemeClr val="bg1"/>
                </a:solidFill>
                <a:latin typeface="Times New Roman" panose="02020603050405020304" pitchFamily="18" charset="0"/>
                <a:cs typeface="Times New Roman" panose="02020603050405020304" pitchFamily="18" charset="0"/>
              </a:rPr>
              <a:t> datelor cu caracter personal, operatorii și terții care au acces la datele cu caracter personal sînt </a:t>
            </a:r>
            <a:r>
              <a:rPr lang="ro-RO" altLang="ro-MD" sz="2000" dirty="0">
                <a:solidFill>
                  <a:srgbClr val="FFC000"/>
                </a:solidFill>
                <a:latin typeface="Times New Roman" panose="02020603050405020304" pitchFamily="18" charset="0"/>
                <a:cs typeface="Times New Roman" panose="02020603050405020304" pitchFamily="18" charset="0"/>
              </a:rPr>
              <a:t>obligați să asigure confidențialitatea</a:t>
            </a:r>
            <a:r>
              <a:rPr lang="ro-RO" altLang="ro-MD" sz="2000" dirty="0">
                <a:solidFill>
                  <a:schemeClr val="bg1"/>
                </a:solidFill>
                <a:latin typeface="Times New Roman" panose="02020603050405020304" pitchFamily="18" charset="0"/>
                <a:cs typeface="Times New Roman" panose="02020603050405020304" pitchFamily="18" charset="0"/>
              </a:rPr>
              <a:t> acestor date </a:t>
            </a:r>
            <a:r>
              <a:rPr lang="ro-RO" altLang="ro-MD" sz="2000" dirty="0">
                <a:solidFill>
                  <a:srgbClr val="FFC000"/>
                </a:solidFill>
                <a:latin typeface="Times New Roman" panose="02020603050405020304" pitchFamily="18" charset="0"/>
                <a:cs typeface="Times New Roman" panose="02020603050405020304" pitchFamily="18" charset="0"/>
              </a:rPr>
              <a:t>cu excepția cazurilor</a:t>
            </a:r>
            <a:r>
              <a:rPr lang="ro-RO" altLang="ro-MD" sz="2000" dirty="0">
                <a:solidFill>
                  <a:schemeClr val="bg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ro-RO" altLang="ro-MD" sz="2000" dirty="0">
                <a:solidFill>
                  <a:schemeClr val="bg1"/>
                </a:solidFill>
                <a:latin typeface="Times New Roman" panose="02020603050405020304" pitchFamily="18" charset="0"/>
                <a:cs typeface="Times New Roman" panose="02020603050405020304" pitchFamily="18" charset="0"/>
              </a:rPr>
              <a:t>           -  </a:t>
            </a:r>
            <a:r>
              <a:rPr lang="ro-RO" altLang="ro-MD" sz="2000" dirty="0" err="1">
                <a:solidFill>
                  <a:schemeClr val="bg1"/>
                </a:solidFill>
                <a:latin typeface="Times New Roman" panose="02020603050405020304" pitchFamily="18" charset="0"/>
                <a:cs typeface="Times New Roman" panose="02020603050405020304" pitchFamily="18" charset="0"/>
              </a:rPr>
              <a:t>cînd</a:t>
            </a:r>
            <a:r>
              <a:rPr lang="ro-RO" altLang="ro-MD" sz="2000" dirty="0">
                <a:solidFill>
                  <a:schemeClr val="bg1"/>
                </a:solidFill>
                <a:latin typeface="Times New Roman" panose="02020603050405020304" pitchFamily="18" charset="0"/>
                <a:cs typeface="Times New Roman" panose="02020603050405020304" pitchFamily="18" charset="0"/>
              </a:rPr>
              <a:t> prelucrarea se referă la date făcute publice în mod voluntar și                                                                                           </a:t>
            </a:r>
          </a:p>
          <a:p>
            <a:pPr algn="just">
              <a:buFont typeface="Arial" panose="020B0604020202020204" pitchFamily="34" charset="0"/>
              <a:buNone/>
            </a:pPr>
            <a:r>
              <a:rPr lang="ro-RO" altLang="ro-MD" sz="2000" dirty="0">
                <a:solidFill>
                  <a:schemeClr val="bg1"/>
                </a:solidFill>
                <a:latin typeface="Times New Roman" panose="02020603050405020304" pitchFamily="18" charset="0"/>
                <a:cs typeface="Times New Roman" panose="02020603050405020304" pitchFamily="18" charset="0"/>
              </a:rPr>
              <a:t>              manifest  de către subiectul datelor cu caracter personal;</a:t>
            </a:r>
          </a:p>
          <a:p>
            <a:pPr algn="just">
              <a:buFont typeface="Arial" panose="020B0604020202020204" pitchFamily="34" charset="0"/>
              <a:buNone/>
            </a:pPr>
            <a:r>
              <a:rPr lang="ro-RO" altLang="ro-MD" sz="2000" dirty="0">
                <a:solidFill>
                  <a:schemeClr val="bg1"/>
                </a:solidFill>
                <a:latin typeface="Times New Roman" panose="02020603050405020304" pitchFamily="18" charset="0"/>
                <a:cs typeface="Times New Roman" panose="02020603050405020304" pitchFamily="18" charset="0"/>
              </a:rPr>
              <a:t>           -  datele cu caracter personal au fost depersonalizate.                </a:t>
            </a:r>
          </a:p>
          <a:p>
            <a:pPr algn="just">
              <a:buFont typeface="Wingdings" panose="05000000000000000000" pitchFamily="2" charset="2"/>
              <a:buChar char="ü"/>
            </a:pPr>
            <a:r>
              <a:rPr lang="vi-VN" altLang="ro-MD" sz="2000" dirty="0">
                <a:solidFill>
                  <a:schemeClr val="bg1"/>
                </a:solidFill>
                <a:latin typeface="Times New Roman" panose="02020603050405020304" pitchFamily="18" charset="0"/>
                <a:cs typeface="Times New Roman" panose="02020603050405020304" pitchFamily="18" charset="0"/>
              </a:rPr>
              <a:t>La prelucrarea datelor cu caracter personal, operatorul este </a:t>
            </a:r>
            <a:r>
              <a:rPr lang="vi-VN" altLang="ro-MD" sz="2000" u="sng" dirty="0">
                <a:solidFill>
                  <a:schemeClr val="bg1"/>
                </a:solidFill>
                <a:latin typeface="Times New Roman" panose="02020603050405020304" pitchFamily="18" charset="0"/>
                <a:cs typeface="Times New Roman" panose="02020603050405020304" pitchFamily="18" charset="0"/>
              </a:rPr>
              <a:t>obligat să ia măsurile organizatorice şi tehnice necesare pentru protecţia datelor </a:t>
            </a:r>
            <a:r>
              <a:rPr lang="vi-VN" altLang="ro-MD" sz="2000" dirty="0">
                <a:solidFill>
                  <a:schemeClr val="bg1"/>
                </a:solidFill>
                <a:latin typeface="Times New Roman" panose="02020603050405020304" pitchFamily="18" charset="0"/>
                <a:cs typeface="Times New Roman" panose="02020603050405020304" pitchFamily="18" charset="0"/>
              </a:rPr>
              <a:t>cu caracter personal împotriva distrugerii, modificării, blocării, copierii, răspîndirii, precum şi împotriva altor acţiuni ilicite, măsuri menite să asigure un nivel de securitate adecvat în ceea ce priveşte riscurile prezentate de prelucrare şi caracterul datelor prelucrate.</a:t>
            </a:r>
            <a:endParaRPr lang="ru-RU" altLang="ro-MD" sz="2000" dirty="0">
              <a:solidFill>
                <a:schemeClr val="bg1"/>
              </a:solidFill>
              <a:latin typeface="Times New Roman" panose="02020603050405020304" pitchFamily="18" charset="0"/>
              <a:cs typeface="Times New Roman" panose="02020603050405020304" pitchFamily="18" charset="0"/>
            </a:endParaRPr>
          </a:p>
        </p:txBody>
      </p:sp>
      <p:pic>
        <p:nvPicPr>
          <p:cNvPr id="52228" name="Picture 6" descr="Virtual Server Data Pro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5567363"/>
            <a:ext cx="313213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27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1042988" y="260350"/>
            <a:ext cx="8229600" cy="1143000"/>
          </a:xfrm>
        </p:spPr>
        <p:txBody>
          <a:bodyPr/>
          <a:lstStyle/>
          <a:p>
            <a:pPr>
              <a:defRPr/>
            </a:pPr>
            <a:r>
              <a:rPr lang="x-none" altLang="en-US" sz="2400" b="1" i="1" dirty="0">
                <a:effectLst>
                  <a:outerShdw blurRad="38100" dist="38100" dir="2700000" algn="tl">
                    <a:srgbClr val="000000">
                      <a:alpha val="43137"/>
                    </a:srgbClr>
                  </a:outerShdw>
                </a:effectLst>
                <a:latin typeface="Times New Roman" pitchFamily="18" charset="0"/>
                <a:cs typeface="Times New Roman" pitchFamily="18" charset="0"/>
              </a:rPr>
              <a:t>    </a:t>
            </a:r>
            <a:r>
              <a:rPr lang="ro-RO" altLang="en-US" sz="2400" b="1" i="1" dirty="0">
                <a:effectLst>
                  <a:outerShdw blurRad="38100" dist="38100" dir="2700000" algn="tl">
                    <a:srgbClr val="000000">
                      <a:alpha val="43137"/>
                    </a:srgbClr>
                  </a:outerShdw>
                </a:effectLst>
                <a:latin typeface="Times New Roman" pitchFamily="18" charset="0"/>
                <a:cs typeface="Times New Roman" pitchFamily="18" charset="0"/>
              </a:rPr>
              <a:t>Măsurile simple de securitate</a:t>
            </a:r>
            <a:endParaRPr lang="en-US" altLang="en-US"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651" name="Content Placeholder 4"/>
          <p:cNvSpPr>
            <a:spLocks noGrp="1"/>
          </p:cNvSpPr>
          <p:nvPr>
            <p:ph idx="1"/>
          </p:nvPr>
        </p:nvSpPr>
        <p:spPr>
          <a:xfrm>
            <a:off x="457200" y="1556792"/>
            <a:ext cx="8229600" cy="4722815"/>
          </a:xfrm>
        </p:spPr>
        <p:txBody>
          <a:bodyPr/>
          <a:lstStyle/>
          <a:p>
            <a:pPr algn="just">
              <a:buFont typeface="Wingdings" panose="05000000000000000000" pitchFamily="2" charset="2"/>
              <a:buChar char="ü"/>
            </a:pPr>
            <a:r>
              <a:rPr lang="ro-RO" altLang="en-US" sz="1600" u="sng" dirty="0">
                <a:solidFill>
                  <a:schemeClr val="bg1"/>
                </a:solidFill>
                <a:latin typeface="Times New Roman" panose="02020603050405020304" pitchFamily="18" charset="0"/>
                <a:cs typeface="Times New Roman" panose="02020603050405020304" pitchFamily="18" charset="0"/>
              </a:rPr>
              <a:t>Conștientizarea</a:t>
            </a:r>
            <a:r>
              <a:rPr lang="ro-RO" altLang="en-US" sz="1600" dirty="0">
                <a:solidFill>
                  <a:schemeClr val="bg1"/>
                </a:solidFill>
                <a:latin typeface="Times New Roman" panose="02020603050405020304" pitchFamily="18" charset="0"/>
                <a:cs typeface="Times New Roman" panose="02020603050405020304" pitchFamily="18" charset="0"/>
              </a:rPr>
              <a:t> </a:t>
            </a:r>
            <a:r>
              <a:rPr lang="ro-RO" altLang="en-US" sz="1600" dirty="0">
                <a:solidFill>
                  <a:srgbClr val="FFC000"/>
                </a:solidFill>
                <a:latin typeface="Times New Roman" panose="02020603050405020304" pitchFamily="18" charset="0"/>
                <a:cs typeface="Times New Roman" panose="02020603050405020304" pitchFamily="18" charset="0"/>
              </a:rPr>
              <a:t>obligației de a asigura securitatea și confidențialitatea </a:t>
            </a:r>
            <a:r>
              <a:rPr lang="ro-RO" altLang="en-US" sz="1600" dirty="0">
                <a:solidFill>
                  <a:schemeClr val="bg1"/>
                </a:solidFill>
                <a:latin typeface="Times New Roman" panose="02020603050405020304" pitchFamily="18" charset="0"/>
                <a:cs typeface="Times New Roman" panose="02020603050405020304" pitchFamily="18" charset="0"/>
              </a:rPr>
              <a:t>datelor cu caracter personal, inclusiv </a:t>
            </a:r>
            <a:r>
              <a:rPr lang="ro-RO" altLang="en-US" sz="1600" dirty="0">
                <a:solidFill>
                  <a:srgbClr val="FFC000"/>
                </a:solidFill>
                <a:latin typeface="Times New Roman" panose="02020603050405020304" pitchFamily="18" charset="0"/>
                <a:cs typeface="Times New Roman" panose="02020603050405020304" pitchFamily="18" charset="0"/>
              </a:rPr>
              <a:t>existența răspunderii pentru încălcările admise</a:t>
            </a:r>
            <a:r>
              <a:rPr lang="ro-RO" altLang="en-US" sz="1600" dirty="0">
                <a:solidFill>
                  <a:schemeClr val="bg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o-RO" altLang="en-US" sz="1600" u="sng" dirty="0">
                <a:solidFill>
                  <a:srgbClr val="FFC000"/>
                </a:solidFill>
                <a:latin typeface="Times New Roman" panose="02020603050405020304" pitchFamily="18" charset="0"/>
                <a:cs typeface="Times New Roman" panose="02020603050405020304" pitchFamily="18" charset="0"/>
              </a:rPr>
              <a:t>Restricționarea accesului</a:t>
            </a:r>
            <a:r>
              <a:rPr lang="ro-RO" altLang="en-US" sz="1600" dirty="0">
                <a:solidFill>
                  <a:srgbClr val="FFC000"/>
                </a:solidFill>
                <a:latin typeface="Times New Roman" panose="02020603050405020304" pitchFamily="18" charset="0"/>
                <a:cs typeface="Times New Roman" panose="02020603050405020304" pitchFamily="18" charset="0"/>
              </a:rPr>
              <a:t> în birouri unde se prelucrează date cu caracter personal;</a:t>
            </a:r>
          </a:p>
          <a:p>
            <a:pPr algn="just">
              <a:buFont typeface="Wingdings" panose="05000000000000000000" pitchFamily="2" charset="2"/>
              <a:buChar char="ü"/>
            </a:pPr>
            <a:r>
              <a:rPr lang="ro-RO" altLang="en-US" sz="1600" u="sng" dirty="0">
                <a:solidFill>
                  <a:schemeClr val="bg1"/>
                </a:solidFill>
                <a:latin typeface="Times New Roman" panose="02020603050405020304" pitchFamily="18" charset="0"/>
                <a:cs typeface="Times New Roman" panose="02020603050405020304" pitchFamily="18" charset="0"/>
              </a:rPr>
              <a:t>Respectarea</a:t>
            </a:r>
            <a:r>
              <a:rPr lang="ro-RO" altLang="en-US" sz="1600" dirty="0">
                <a:solidFill>
                  <a:schemeClr val="bg1"/>
                </a:solidFill>
                <a:latin typeface="Times New Roman" panose="02020603050405020304" pitchFamily="18" charset="0"/>
                <a:cs typeface="Times New Roman" panose="02020603050405020304" pitchFamily="18" charset="0"/>
              </a:rPr>
              <a:t> politicii </a:t>
            </a:r>
            <a:r>
              <a:rPr lang="ro-RO" altLang="en-US" sz="1600" dirty="0">
                <a:solidFill>
                  <a:srgbClr val="FFC000"/>
                </a:solidFill>
                <a:latin typeface="Times New Roman" panose="02020603050405020304" pitchFamily="18" charset="0"/>
                <a:cs typeface="Times New Roman" panose="02020603050405020304" pitchFamily="18" charset="0"/>
              </a:rPr>
              <a:t>”mesei de lucru curate”;</a:t>
            </a:r>
          </a:p>
          <a:p>
            <a:pPr algn="just">
              <a:buFont typeface="Wingdings" panose="05000000000000000000" pitchFamily="2" charset="2"/>
              <a:buChar char="ü"/>
            </a:pPr>
            <a:r>
              <a:rPr lang="ro-RO" altLang="en-US" sz="1600" u="sng" dirty="0">
                <a:solidFill>
                  <a:schemeClr val="bg1"/>
                </a:solidFill>
                <a:latin typeface="Times New Roman" panose="02020603050405020304" pitchFamily="18" charset="0"/>
                <a:cs typeface="Times New Roman" panose="02020603050405020304" pitchFamily="18" charset="0"/>
              </a:rPr>
              <a:t>Utilizarea</a:t>
            </a:r>
            <a:r>
              <a:rPr lang="ro-RO" altLang="en-US" sz="1600" dirty="0">
                <a:solidFill>
                  <a:schemeClr val="bg1"/>
                </a:solidFill>
                <a:latin typeface="Times New Roman" panose="02020603050405020304" pitchFamily="18" charset="0"/>
                <a:cs typeface="Times New Roman" panose="02020603050405020304" pitchFamily="18" charset="0"/>
              </a:rPr>
              <a:t> produselor </a:t>
            </a:r>
            <a:r>
              <a:rPr lang="ro-RO" altLang="en-US" sz="1600" dirty="0" err="1">
                <a:solidFill>
                  <a:srgbClr val="FFC000"/>
                </a:solidFill>
                <a:latin typeface="Times New Roman" panose="02020603050405020304" pitchFamily="18" charset="0"/>
                <a:cs typeface="Times New Roman" panose="02020603050405020304" pitchFamily="18" charset="0"/>
              </a:rPr>
              <a:t>antimalware</a:t>
            </a:r>
            <a:r>
              <a:rPr lang="ro-RO" altLang="en-US" sz="1600" dirty="0">
                <a:solidFill>
                  <a:srgbClr val="FFC000"/>
                </a:solidFill>
                <a:latin typeface="Times New Roman" panose="02020603050405020304" pitchFamily="18" charset="0"/>
                <a:cs typeface="Times New Roman" panose="02020603050405020304" pitchFamily="18" charset="0"/>
              </a:rPr>
              <a:t> cum ar fi</a:t>
            </a:r>
            <a:r>
              <a:rPr lang="ro-RO" altLang="en-US" sz="1600" dirty="0">
                <a:solidFill>
                  <a:schemeClr val="bg1"/>
                </a:solidFill>
                <a:latin typeface="Times New Roman" panose="02020603050405020304" pitchFamily="18" charset="0"/>
                <a:cs typeface="Times New Roman" panose="02020603050405020304" pitchFamily="18" charset="0"/>
              </a:rPr>
              <a:t> </a:t>
            </a:r>
            <a:r>
              <a:rPr lang="ro-RO" altLang="en-US" sz="1600" dirty="0">
                <a:solidFill>
                  <a:srgbClr val="FFC000"/>
                </a:solidFill>
                <a:latin typeface="Times New Roman" panose="02020603050405020304" pitchFamily="18" charset="0"/>
                <a:cs typeface="Times New Roman" panose="02020603050405020304" pitchFamily="18" charset="0"/>
              </a:rPr>
              <a:t>antivirus, firewall, </a:t>
            </a:r>
            <a:r>
              <a:rPr lang="ro-RO" altLang="en-US" sz="1600" dirty="0" err="1">
                <a:solidFill>
                  <a:srgbClr val="FFC000"/>
                </a:solidFill>
                <a:latin typeface="Times New Roman" panose="02020603050405020304" pitchFamily="18" charset="0"/>
                <a:cs typeface="Times New Roman" panose="02020603050405020304" pitchFamily="18" charset="0"/>
              </a:rPr>
              <a:t>antispyware</a:t>
            </a:r>
            <a:r>
              <a:rPr lang="ro-RO" altLang="en-US" sz="1600" dirty="0">
                <a:solidFill>
                  <a:srgbClr val="FFC000"/>
                </a:solidFill>
                <a:latin typeface="Times New Roman" panose="02020603050405020304" pitchFamily="18" charset="0"/>
                <a:cs typeface="Times New Roman" panose="02020603050405020304" pitchFamily="18" charset="0"/>
              </a:rPr>
              <a:t>, etc </a:t>
            </a:r>
            <a:r>
              <a:rPr lang="ro-RO" altLang="en-US" sz="1600" dirty="0">
                <a:solidFill>
                  <a:schemeClr val="bg1"/>
                </a:solidFill>
                <a:latin typeface="Times New Roman" panose="02020603050405020304" pitchFamily="18" charset="0"/>
                <a:cs typeface="Times New Roman" panose="02020603050405020304" pitchFamily="18" charset="0"/>
              </a:rPr>
              <a:t>actualizate la timp, scanarea periodică a calculatoarelor;</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Utilizarea </a:t>
            </a:r>
            <a:r>
              <a:rPr lang="ro-RO" altLang="en-US" sz="1600" dirty="0">
                <a:solidFill>
                  <a:srgbClr val="FFC000"/>
                </a:solidFill>
                <a:latin typeface="Times New Roman" panose="02020603050405020304" pitchFamily="18" charset="0"/>
                <a:cs typeface="Times New Roman" panose="02020603050405020304" pitchFamily="18" charset="0"/>
              </a:rPr>
              <a:t>parolelor </a:t>
            </a:r>
            <a:r>
              <a:rPr lang="ro-RO" altLang="en-US" sz="1600" dirty="0">
                <a:solidFill>
                  <a:schemeClr val="bg1"/>
                </a:solidFill>
                <a:latin typeface="Times New Roman" panose="02020603050405020304" pitchFamily="18" charset="0"/>
                <a:cs typeface="Times New Roman" panose="02020603050405020304" pitchFamily="18" charset="0"/>
              </a:rPr>
              <a:t>cu mărime minimă de 14 simboluri, modificate regulat la câteva luni, evitarea transmiterii acesteia persoanelor neautorizate;</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Blocarea sesiunii de lucru după o perioadă (15-20min.) de inactivitate;</a:t>
            </a:r>
          </a:p>
          <a:p>
            <a:pPr algn="just">
              <a:buFont typeface="Wingdings" panose="05000000000000000000" pitchFamily="2" charset="2"/>
              <a:buChar char="ü"/>
            </a:pPr>
            <a:r>
              <a:rPr lang="ro-RO" altLang="en-US" sz="1600" u="sng" dirty="0">
                <a:solidFill>
                  <a:srgbClr val="FFC000"/>
                </a:solidFill>
                <a:latin typeface="Times New Roman" panose="02020603050405020304" pitchFamily="18" charset="0"/>
                <a:cs typeface="Times New Roman" panose="02020603050405020304" pitchFamily="18" charset="0"/>
              </a:rPr>
              <a:t>Vigilență</a:t>
            </a:r>
            <a:r>
              <a:rPr lang="ro-RO" altLang="en-US" sz="1600" dirty="0">
                <a:solidFill>
                  <a:srgbClr val="FFC000"/>
                </a:solidFill>
                <a:latin typeface="Times New Roman" panose="02020603050405020304" pitchFamily="18" charset="0"/>
                <a:cs typeface="Times New Roman" panose="02020603050405020304" pitchFamily="18" charset="0"/>
              </a:rPr>
              <a:t> deosebită </a:t>
            </a:r>
            <a:r>
              <a:rPr lang="ro-RO" altLang="en-US" sz="1600" dirty="0">
                <a:solidFill>
                  <a:schemeClr val="bg1"/>
                </a:solidFill>
                <a:latin typeface="Times New Roman" panose="02020603050405020304" pitchFamily="18" charset="0"/>
                <a:cs typeface="Times New Roman" panose="02020603050405020304" pitchFamily="18" charset="0"/>
              </a:rPr>
              <a:t>în cazurile de transmitere a informației confidențiale prin e-mail, fax, telefon etc. (fiind recomandabilă utilizarea poștei electronice guvernamentale);</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Exemple: Fișele personale, extrase din SIA “WEB-ACCES”, conținute în Registrul de Stat al Populației, urmează a fi distruse după atingerea scopului; La fel, persoanele care au acces la registre de stat sunt obligați de a verifica doar informația strict necesară pentru un scop bine determinat, iar prelucrarea ulterioară pentru un alt scop este inadmisibilă, contrară art. 4 alin. (l) lit. b) din Legea nr.133;</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Introducerea în perimetrul de securitate instituţional şi utilizarea calculatoarelor personale ori a purtătorilor de informaţii în scopuri de serviciu urmează a fi interzisă;</a:t>
            </a:r>
          </a:p>
          <a:p>
            <a:pPr algn="just">
              <a:buFont typeface="Wingdings" panose="05000000000000000000" pitchFamily="2" charset="2"/>
              <a:buChar char="ü"/>
            </a:pPr>
            <a:endParaRPr lang="ro-RO" altLang="en-US" sz="1600"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ro-RO" altLang="en-US" sz="1600"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ro-RO" altLang="en-US" sz="1600"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55131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486F4-7118-4ECB-8B1D-9457ED967FFA}"/>
              </a:ext>
            </a:extLst>
          </p:cNvPr>
          <p:cNvSpPr>
            <a:spLocks noGrp="1"/>
          </p:cNvSpPr>
          <p:nvPr>
            <p:ph type="title"/>
          </p:nvPr>
        </p:nvSpPr>
        <p:spPr/>
        <p:txBody>
          <a:bodyPr/>
          <a:lstStyle/>
          <a:p>
            <a:pPr>
              <a:defRPr/>
            </a:pPr>
            <a:r>
              <a:rPr lang="ro-MD" altLang="ro-RO" sz="20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Verificarea conformității prelucrării datelor cu caracter personal (Investigația). Etapele</a:t>
            </a:r>
            <a:endParaRPr lang="en-US" altLang="ro-RO" sz="20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5843" name="Объект 2">
            <a:extLst>
              <a:ext uri="{FF2B5EF4-FFF2-40B4-BE49-F238E27FC236}">
                <a16:creationId xmlns:a16="http://schemas.microsoft.com/office/drawing/2014/main" id="{CC885ED1-9281-471C-B11E-C68B92453EE5}"/>
              </a:ext>
            </a:extLst>
          </p:cNvPr>
          <p:cNvSpPr>
            <a:spLocks noGrp="1"/>
          </p:cNvSpPr>
          <p:nvPr>
            <p:ph idx="1"/>
          </p:nvPr>
        </p:nvSpPr>
        <p:spPr>
          <a:xfrm>
            <a:off x="457200" y="1600200"/>
            <a:ext cx="8229600" cy="5095875"/>
          </a:xfrm>
        </p:spPr>
        <p:txBody>
          <a:bodyPr/>
          <a:lstStyle/>
          <a:p>
            <a:pPr algn="just"/>
            <a:r>
              <a:rPr lang="ro-MD" altLang="ru-RU" dirty="0">
                <a:solidFill>
                  <a:schemeClr val="bg1"/>
                </a:solidFill>
                <a:latin typeface="Times New Roman" panose="02020603050405020304" pitchFamily="18" charset="0"/>
                <a:cs typeface="Times New Roman" panose="02020603050405020304" pitchFamily="18" charset="0"/>
              </a:rPr>
              <a:t> </a:t>
            </a:r>
            <a:r>
              <a:rPr lang="ro-MD" altLang="ru-RU" sz="2000" dirty="0">
                <a:solidFill>
                  <a:srgbClr val="FFC000"/>
                </a:solidFill>
                <a:latin typeface="Times New Roman" panose="02020603050405020304" pitchFamily="18" charset="0"/>
                <a:cs typeface="Times New Roman" panose="02020603050405020304" pitchFamily="18" charset="0"/>
              </a:rPr>
              <a:t>Etapa nr. 1 </a:t>
            </a:r>
            <a:r>
              <a:rPr lang="ro-MD" altLang="ru-RU" sz="2000" dirty="0">
                <a:solidFill>
                  <a:schemeClr val="bg1"/>
                </a:solidFill>
                <a:latin typeface="Times New Roman" panose="02020603050405020304" pitchFamily="18" charset="0"/>
                <a:cs typeface="Times New Roman" panose="02020603050405020304" pitchFamily="18" charset="0"/>
              </a:rPr>
              <a:t>: Depunerea cererii de către subiectul de date/ Autosesizarea CNPDCP;</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2 </a:t>
            </a:r>
            <a:r>
              <a:rPr lang="ro-MD" altLang="ru-RU" sz="2000" dirty="0">
                <a:solidFill>
                  <a:schemeClr val="bg1"/>
                </a:solidFill>
                <a:latin typeface="Times New Roman" panose="02020603050405020304" pitchFamily="18" charset="0"/>
                <a:cs typeface="Times New Roman" panose="02020603050405020304" pitchFamily="18" charset="0"/>
              </a:rPr>
              <a:t>: Efectuarea acțiunilor procedurale necesare: audiere, solicitarea informației/explicațiilor ș.a.;</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3 </a:t>
            </a:r>
            <a:r>
              <a:rPr lang="ro-MD" altLang="ru-RU" sz="2000" dirty="0">
                <a:solidFill>
                  <a:schemeClr val="bg1"/>
                </a:solidFill>
                <a:latin typeface="Times New Roman" panose="02020603050405020304" pitchFamily="18" charset="0"/>
                <a:cs typeface="Times New Roman" panose="02020603050405020304" pitchFamily="18" charset="0"/>
              </a:rPr>
              <a:t>: Emiterea Deciziei, prin care se dispune fie constatarea încălcării prevederilor Legii nr. 133, fie lipsa încălcării, inaplicabilitatea Legii 133, etc.;</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4 </a:t>
            </a:r>
            <a:r>
              <a:rPr lang="ro-MD" altLang="ru-RU" sz="2000" dirty="0">
                <a:solidFill>
                  <a:schemeClr val="bg1"/>
                </a:solidFill>
                <a:latin typeface="Times New Roman" panose="02020603050405020304" pitchFamily="18" charset="0"/>
                <a:cs typeface="Times New Roman" panose="02020603050405020304" pitchFamily="18" charset="0"/>
              </a:rPr>
              <a:t>: În cazul în care prin Decizie se constată încălcarea Legii nr. 133 și nu există cauze care înlătură caracterul contravențional al faptei și răspunderea contravențională – se întocmește procesul-verbal cu privire la contravenție;</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5 </a:t>
            </a:r>
            <a:r>
              <a:rPr lang="ro-MD" altLang="ru-RU" sz="2000" dirty="0">
                <a:solidFill>
                  <a:schemeClr val="bg1"/>
                </a:solidFill>
                <a:latin typeface="Times New Roman" panose="02020603050405020304" pitchFamily="18" charset="0"/>
                <a:cs typeface="Times New Roman" panose="02020603050405020304" pitchFamily="18" charset="0"/>
              </a:rPr>
              <a:t>: Remiterea dosarului contravențional în instanța de judecată spre examinare.</a:t>
            </a:r>
          </a:p>
          <a:p>
            <a:endParaRPr lang="en-US" alt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Заголовок 1">
            <a:extLst>
              <a:ext uri="{FF2B5EF4-FFF2-40B4-BE49-F238E27FC236}">
                <a16:creationId xmlns:a16="http://schemas.microsoft.com/office/drawing/2014/main" id="{C9F88C64-1098-4414-9408-3AAB4658E747}"/>
              </a:ext>
            </a:extLst>
          </p:cNvPr>
          <p:cNvSpPr>
            <a:spLocks noGrp="1"/>
          </p:cNvSpPr>
          <p:nvPr>
            <p:ph type="title"/>
          </p:nvPr>
        </p:nvSpPr>
        <p:spPr>
          <a:xfrm>
            <a:off x="827088" y="620713"/>
            <a:ext cx="7859712" cy="796925"/>
          </a:xfrm>
        </p:spPr>
        <p:txBody>
          <a:bodyPr/>
          <a:lstStyle/>
          <a:p>
            <a:pPr>
              <a:defRPr/>
            </a:pPr>
            <a:r>
              <a:rPr lang="ro-RO" altLang="en-US" sz="1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3200" b="1" i="1" dirty="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Ce sînt datele cu caracter personal ?</a:t>
            </a:r>
            <a:br>
              <a:rPr lang="ro-RO" altLang="en-US" sz="1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altLang="x-none" sz="3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628" name="Содержимое 2">
            <a:extLst>
              <a:ext uri="{FF2B5EF4-FFF2-40B4-BE49-F238E27FC236}">
                <a16:creationId xmlns:a16="http://schemas.microsoft.com/office/drawing/2014/main" id="{423E2DC9-D59C-4F47-AE74-9A4DFEB3B65C}"/>
              </a:ext>
            </a:extLst>
          </p:cNvPr>
          <p:cNvSpPr>
            <a:spLocks noGrp="1"/>
          </p:cNvSpPr>
          <p:nvPr>
            <p:ph idx="1"/>
          </p:nvPr>
        </p:nvSpPr>
        <p:spPr>
          <a:xfrm>
            <a:off x="107950" y="1557338"/>
            <a:ext cx="8856663" cy="4568825"/>
          </a:xfrm>
        </p:spPr>
        <p:txBody>
          <a:bodyPr/>
          <a:lstStyle/>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altLang="en-US" sz="1000" dirty="0">
                <a:solidFill>
                  <a:srgbClr val="083763"/>
                </a:solidFill>
                <a:latin typeface="Georgia (Основной текст)"/>
                <a:cs typeface="Lucida Sans Unicode" panose="020B0602030504020204" pitchFamily="34"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altLang="en-US" sz="2000" u="sng" dirty="0">
                <a:solidFill>
                  <a:srgbClr val="FFC000"/>
                </a:solidFill>
                <a:latin typeface="Times New Roman" panose="02020603050405020304" pitchFamily="18" charset="0"/>
                <a:cs typeface="Times New Roman" panose="02020603050405020304" pitchFamily="18" charset="0"/>
              </a:rPr>
              <a:t>O</a:t>
            </a:r>
            <a:r>
              <a:rPr lang="vi-VN" altLang="en-US" sz="2000" u="sng" dirty="0">
                <a:solidFill>
                  <a:srgbClr val="FFC000"/>
                </a:solidFill>
                <a:latin typeface="Times New Roman" panose="02020603050405020304" pitchFamily="18" charset="0"/>
                <a:cs typeface="Times New Roman" panose="02020603050405020304" pitchFamily="18" charset="0"/>
              </a:rPr>
              <a:t>rice informaţie referitoare la o persoană</a:t>
            </a:r>
            <a:r>
              <a:rPr lang="ro-RO" altLang="en-US" sz="2000" u="sng" dirty="0">
                <a:solidFill>
                  <a:srgbClr val="FFC000"/>
                </a:solidFill>
                <a:latin typeface="Times New Roman" panose="02020603050405020304" pitchFamily="18" charset="0"/>
                <a:cs typeface="Times New Roman" panose="02020603050405020304" pitchFamily="18" charset="0"/>
              </a:rPr>
              <a:t> </a:t>
            </a:r>
            <a:r>
              <a:rPr lang="vi-VN" altLang="en-US" sz="2000" u="sng" dirty="0">
                <a:solidFill>
                  <a:srgbClr val="FFC000"/>
                </a:solidFill>
                <a:latin typeface="Times New Roman" panose="02020603050405020304" pitchFamily="18" charset="0"/>
                <a:cs typeface="Times New Roman" panose="02020603050405020304" pitchFamily="18" charset="0"/>
              </a:rPr>
              <a:t>fizică identificată sau identificabilă</a:t>
            </a:r>
            <a:r>
              <a:rPr lang="ro-RO" altLang="en-US" sz="2000" u="sng" dirty="0">
                <a:solidFill>
                  <a:srgbClr val="FFC000"/>
                </a:solidFill>
                <a:latin typeface="Times New Roman" panose="020206030504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(subiect al</a:t>
            </a:r>
            <a:r>
              <a:rPr lang="ro-RO" altLang="en-US" sz="2000" dirty="0">
                <a:solidFill>
                  <a:schemeClr val="bg1"/>
                </a:solidFill>
                <a:latin typeface="Times New Roman" panose="02020603050405020304" pitchFamily="18" charset="0"/>
                <a:cs typeface="Times New Roman" panose="02020603050405020304" pitchFamily="18" charset="0"/>
              </a:rPr>
              <a:t> d</a:t>
            </a:r>
            <a:r>
              <a:rPr lang="vi-VN" altLang="en-US" sz="2000" dirty="0">
                <a:solidFill>
                  <a:schemeClr val="bg1"/>
                </a:solidFill>
                <a:latin typeface="Times New Roman" panose="02020603050405020304" pitchFamily="18" charset="0"/>
                <a:cs typeface="Times New Roman" panose="02020603050405020304" pitchFamily="18" charset="0"/>
              </a:rPr>
              <a:t>atelor cu caracter personal). </a:t>
            </a:r>
            <a:endParaRPr lang="ro-RO" altLang="en-US" sz="2000" dirty="0">
              <a:solidFill>
                <a:schemeClr val="bg1"/>
              </a:solidFill>
              <a:latin typeface="Times New Roman" panose="02020603050405020304" pitchFamily="18" charset="0"/>
              <a:cs typeface="Times New Roman" panose="02020603050405020304" pitchFamily="18" charset="0"/>
            </a:endParaRPr>
          </a:p>
          <a:p>
            <a:pPr marL="401638" indent="-280988" algn="just" eaLnBrk="1" hangingPunct="1">
              <a:lnSpc>
                <a:spcPct val="50000"/>
              </a:lnSpc>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sz="2000" dirty="0">
              <a:solidFill>
                <a:schemeClr val="bg1"/>
              </a:solidFill>
              <a:latin typeface="Times New Roman" panose="020206030504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u="sng" dirty="0">
                <a:solidFill>
                  <a:srgbClr val="FFC000"/>
                </a:solidFill>
                <a:latin typeface="Times New Roman" panose="02020603050405020304" pitchFamily="18" charset="0"/>
                <a:cs typeface="Times New Roman" panose="02020603050405020304" pitchFamily="18" charset="0"/>
              </a:rPr>
              <a:t>Persoana identificabilă </a:t>
            </a:r>
            <a:r>
              <a:rPr lang="vi-VN" altLang="en-US" sz="2000" dirty="0">
                <a:solidFill>
                  <a:schemeClr val="bg1"/>
                </a:solidFill>
                <a:latin typeface="Times New Roman" panose="02020603050405020304" pitchFamily="18" charset="0"/>
                <a:cs typeface="Times New Roman" panose="02020603050405020304" pitchFamily="18" charset="0"/>
              </a:rPr>
              <a:t>este persoana care poate fi identificată, direct sau indirect, </a:t>
            </a:r>
            <a:endParaRPr lang="ro-RO" altLang="en-US" sz="2000" dirty="0">
              <a:solidFill>
                <a:schemeClr val="bg1"/>
              </a:solidFill>
              <a:latin typeface="Times New Roman" panose="020206030504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prin referire la un număr d</a:t>
            </a:r>
            <a:r>
              <a:rPr lang="en-US" altLang="en-US" sz="2000" dirty="0">
                <a:solidFill>
                  <a:schemeClr val="bg1"/>
                </a:solidFill>
                <a:latin typeface="Times New Roman" panose="02020603050405020304" pitchFamily="18" charset="0"/>
                <a:cs typeface="Times New Roman" panose="02020603050405020304" pitchFamily="18" charset="0"/>
              </a:rPr>
              <a:t>e </a:t>
            </a:r>
            <a:r>
              <a:rPr lang="vi-VN" altLang="en-US" sz="2000" dirty="0">
                <a:solidFill>
                  <a:schemeClr val="bg1"/>
                </a:solidFill>
                <a:latin typeface="Times New Roman" panose="02020603050405020304" pitchFamily="18" charset="0"/>
                <a:cs typeface="Times New Roman" panose="02020603050405020304" pitchFamily="18" charset="0"/>
              </a:rPr>
              <a:t>identificare sau la unul ori mai multe elemente</a:t>
            </a:r>
            <a:r>
              <a:rPr lang="en-US" altLang="en-US" sz="2000" dirty="0">
                <a:solidFill>
                  <a:schemeClr val="bg1"/>
                </a:solidFill>
                <a:latin typeface="Times New Roman" panose="020206030504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specifice identităţii sale fizice, fiziologice, psihice, economice, culturale sau </a:t>
            </a:r>
            <a:endParaRPr lang="ro-RO" altLang="en-US" sz="2000" dirty="0">
              <a:solidFill>
                <a:schemeClr val="bg1"/>
              </a:solidFill>
              <a:latin typeface="Times New Roman" panose="020206030504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sociale</a:t>
            </a:r>
            <a:r>
              <a:rPr lang="ro-RO" altLang="en-US" sz="2000" dirty="0">
                <a:solidFill>
                  <a:schemeClr val="bg1"/>
                </a:solidFill>
                <a:latin typeface="Times New Roman" panose="02020603050405020304" pitchFamily="18" charset="0"/>
                <a:cs typeface="Times New Roman" panose="02020603050405020304" pitchFamily="18" charset="0"/>
              </a:rPr>
              <a:t> </a:t>
            </a:r>
            <a:r>
              <a:rPr lang="ro-RO" altLang="en-US" sz="2000" i="1" dirty="0">
                <a:solidFill>
                  <a:schemeClr val="bg1"/>
                </a:solidFill>
                <a:latin typeface="Times New Roman" panose="02020603050405020304" pitchFamily="18" charset="0"/>
                <a:cs typeface="Times New Roman" panose="02020603050405020304" pitchFamily="18" charset="0"/>
              </a:rPr>
              <a:t>(art. 3 din Legea nr. 133 din 08.07.2011</a:t>
            </a:r>
            <a:r>
              <a:rPr lang="ro-RO" altLang="en-US" sz="2000" dirty="0">
                <a:solidFill>
                  <a:schemeClr val="bg1"/>
                </a:solidFill>
                <a:latin typeface="Times New Roman" panose="02020603050405020304" pitchFamily="18" charset="0"/>
                <a:cs typeface="Times New Roman" panose="02020603050405020304" pitchFamily="18" charset="0"/>
              </a:rPr>
              <a:t>)</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o-RO" altLang="en-US" sz="2000" i="1" dirty="0">
              <a:solidFill>
                <a:schemeClr val="bg1"/>
              </a:solidFill>
              <a:latin typeface="Times New Roman" panose="020206030504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u="sng" dirty="0">
                <a:solidFill>
                  <a:schemeClr val="bg1"/>
                </a:solidFill>
                <a:latin typeface="Times New Roman" panose="02020603050405020304" pitchFamily="18" charset="0"/>
                <a:cs typeface="Times New Roman" panose="02020603050405020304" pitchFamily="18" charset="0"/>
              </a:rPr>
              <a:t>„</a:t>
            </a:r>
            <a:r>
              <a:rPr lang="vi-VN" altLang="en-US" sz="2000" i="1" u="sng" dirty="0">
                <a:solidFill>
                  <a:srgbClr val="FFC000"/>
                </a:solidFill>
                <a:latin typeface="Times New Roman" panose="02020603050405020304" pitchFamily="18" charset="0"/>
                <a:cs typeface="Times New Roman" panose="02020603050405020304" pitchFamily="18" charset="0"/>
              </a:rPr>
              <a:t>Datele cu caracter personal</a:t>
            </a:r>
            <a:r>
              <a:rPr lang="vi-VN" altLang="en-US" sz="2000" i="1" u="sng" dirty="0">
                <a:solidFill>
                  <a:schemeClr val="bg1"/>
                </a:solidFill>
                <a:latin typeface="Times New Roman" panose="02020603050405020304" pitchFamily="18" charset="0"/>
                <a:cs typeface="Times New Roman" panose="02020603050405020304" pitchFamily="18" charset="0"/>
              </a:rPr>
              <a:t>” </a:t>
            </a:r>
            <a:r>
              <a:rPr lang="vi-VN" altLang="en-US" sz="2000" i="1" dirty="0">
                <a:solidFill>
                  <a:schemeClr val="bg1"/>
                </a:solidFill>
                <a:latin typeface="Times New Roman" panose="02020603050405020304" pitchFamily="18" charset="0"/>
                <a:cs typeface="Times New Roman" panose="02020603050405020304" pitchFamily="18" charset="0"/>
              </a:rPr>
              <a:t>se referă la orice informaţie care are legătură cu</a:t>
            </a:r>
            <a:r>
              <a:rPr lang="ro-RO" altLang="en-US" sz="2000" i="1" dirty="0">
                <a:solidFill>
                  <a:schemeClr val="bg1"/>
                </a:solidFill>
                <a:latin typeface="Times New Roman" panose="020206030504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dirty="0">
                <a:solidFill>
                  <a:schemeClr val="bg1"/>
                </a:solidFill>
                <a:latin typeface="Times New Roman" panose="02020603050405020304" pitchFamily="18" charset="0"/>
                <a:cs typeface="Times New Roman" panose="02020603050405020304" pitchFamily="18" charset="0"/>
              </a:rPr>
              <a:t>dumneavoastră, care vă poate identifica, direct sau indirect, precum numele,</a:t>
            </a:r>
            <a:r>
              <a:rPr lang="ro-RO" altLang="en-US" sz="2000" i="1" dirty="0">
                <a:solidFill>
                  <a:schemeClr val="bg1"/>
                </a:solidFill>
                <a:latin typeface="Times New Roman" panose="020206030504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dirty="0">
                <a:solidFill>
                  <a:schemeClr val="bg1"/>
                </a:solidFill>
                <a:latin typeface="Times New Roman" panose="02020603050405020304" pitchFamily="18" charset="0"/>
                <a:cs typeface="Times New Roman" panose="02020603050405020304" pitchFamily="18" charset="0"/>
              </a:rPr>
              <a:t>numărul de telefon, adresa de e-mail, data şi locul naşterii etc</a:t>
            </a:r>
            <a:r>
              <a:rPr lang="ro-RO" altLang="en-US" sz="2000" i="1" dirty="0">
                <a:solidFill>
                  <a:schemeClr val="bg1"/>
                </a:solidFill>
                <a:latin typeface="Times New Roman" panose="02020603050405020304" pitchFamily="18" charset="0"/>
                <a:cs typeface="Times New Roman" panose="02020603050405020304" pitchFamily="18" charset="0"/>
              </a:rPr>
              <a:t>.</a:t>
            </a:r>
            <a:endParaRPr lang="vi-VN" altLang="en-US" sz="2000" i="1" dirty="0">
              <a:solidFill>
                <a:schemeClr val="bg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ro-RO" altLang="x-none"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2" name="Picture 5">
            <a:extLst>
              <a:ext uri="{FF2B5EF4-FFF2-40B4-BE49-F238E27FC236}">
                <a16:creationId xmlns:a16="http://schemas.microsoft.com/office/drawing/2014/main" id="{035E95D7-2507-462D-BFF5-F57D18634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5572125"/>
            <a:ext cx="2571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1714500" y="571500"/>
            <a:ext cx="742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ro-RO"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Pentru consultare/informare:</a:t>
            </a:r>
            <a:endParaRPr lang="ru-RU" altLang="ro-RO"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Текст 2">
            <a:extLst>
              <a:ext uri="{FF2B5EF4-FFF2-40B4-BE49-F238E27FC236}">
                <a16:creationId xmlns:a16="http://schemas.microsoft.com/office/drawing/2014/main" id="{83124503-9451-48EF-9884-887ABD9BD7F8}"/>
              </a:ext>
            </a:extLst>
          </p:cNvPr>
          <p:cNvSpPr>
            <a:spLocks noGrp="1"/>
          </p:cNvSpPr>
          <p:nvPr/>
        </p:nvSpPr>
        <p:spPr>
          <a:xfrm>
            <a:off x="179512" y="1549958"/>
            <a:ext cx="8784976" cy="4736541"/>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800" kern="1200" cap="all" baseline="0">
                <a:solidFill>
                  <a:schemeClr val="tx1">
                    <a:tint val="75000"/>
                  </a:schemeClr>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ro-MD" sz="2400" dirty="0">
                <a:solidFill>
                  <a:schemeClr val="bg1"/>
                </a:solidFill>
              </a:rPr>
              <a:t>GHID PRIVIND EVALUAREA IMPACTULUI </a:t>
            </a:r>
          </a:p>
          <a:p>
            <a:pPr marL="285750" indent="-285750">
              <a:buFont typeface="Arial" panose="020B0604020202020204" pitchFamily="34" charset="0"/>
              <a:buChar char="•"/>
            </a:pPr>
            <a:r>
              <a:rPr lang="ro-MD" sz="2400" dirty="0">
                <a:solidFill>
                  <a:schemeClr val="bg1"/>
                </a:solidFill>
              </a:rPr>
              <a:t>ASUPRA PROTECȚIEI DATELOR </a:t>
            </a:r>
          </a:p>
          <a:p>
            <a:pPr marL="285750" indent="-285750">
              <a:buFont typeface="Arial" panose="020B0604020202020204" pitchFamily="34" charset="0"/>
              <a:buChar char="•"/>
            </a:pPr>
            <a:r>
              <a:rPr lang="ro-MD" sz="2400" dirty="0">
                <a:solidFill>
                  <a:schemeClr val="bg1"/>
                </a:solidFill>
              </a:rPr>
              <a:t>CU CARACTER PERSONAL (DPIA)</a:t>
            </a:r>
          </a:p>
          <a:p>
            <a:pPr marL="285750" indent="-285750">
              <a:buFont typeface="Arial" panose="020B0604020202020204" pitchFamily="34" charset="0"/>
              <a:buChar char="•"/>
            </a:pPr>
            <a:endParaRPr lang="ro-MD" sz="2400" dirty="0">
              <a:solidFill>
                <a:schemeClr val="bg1"/>
              </a:solidFill>
            </a:endParaRPr>
          </a:p>
          <a:p>
            <a:pPr marL="285750" indent="-285750">
              <a:buFont typeface="Arial" panose="020B0604020202020204" pitchFamily="34" charset="0"/>
              <a:buChar char="•"/>
            </a:pPr>
            <a:endParaRPr lang="ro-MD" sz="2400" dirty="0">
              <a:solidFill>
                <a:schemeClr val="bg1"/>
              </a:solidFill>
            </a:endParaRPr>
          </a:p>
          <a:p>
            <a:pPr marL="285750" indent="-285750">
              <a:buFont typeface="Arial" panose="020B0604020202020204" pitchFamily="34" charset="0"/>
              <a:buChar char="•"/>
            </a:pPr>
            <a:r>
              <a:rPr lang="ro-MD" sz="2400" dirty="0">
                <a:solidFill>
                  <a:schemeClr val="bg1"/>
                </a:solidFill>
              </a:rPr>
              <a:t>Manual de </a:t>
            </a:r>
            <a:r>
              <a:rPr lang="ro-MD" sz="2400" dirty="0" err="1">
                <a:solidFill>
                  <a:schemeClr val="bg1"/>
                </a:solidFill>
              </a:rPr>
              <a:t>legislaţie</a:t>
            </a:r>
            <a:r>
              <a:rPr lang="ro-MD" sz="2400" dirty="0">
                <a:solidFill>
                  <a:schemeClr val="bg1"/>
                </a:solidFill>
              </a:rPr>
              <a:t> europeană </a:t>
            </a:r>
          </a:p>
          <a:p>
            <a:pPr marL="285750" indent="-285750">
              <a:buFont typeface="Arial" panose="020B0604020202020204" pitchFamily="34" charset="0"/>
              <a:buChar char="•"/>
            </a:pPr>
            <a:r>
              <a:rPr lang="ro-MD" sz="2400" dirty="0">
                <a:solidFill>
                  <a:schemeClr val="bg1"/>
                </a:solidFill>
              </a:rPr>
              <a:t>privind </a:t>
            </a:r>
            <a:r>
              <a:rPr lang="ro-MD" sz="2400" dirty="0" err="1">
                <a:solidFill>
                  <a:schemeClr val="bg1"/>
                </a:solidFill>
              </a:rPr>
              <a:t>protecţia</a:t>
            </a:r>
            <a:r>
              <a:rPr lang="ro-MD" sz="2400" dirty="0">
                <a:solidFill>
                  <a:schemeClr val="bg1"/>
                </a:solidFill>
              </a:rPr>
              <a:t> datelor</a:t>
            </a:r>
            <a:endParaRPr lang="en-US" sz="2400" dirty="0">
              <a:solidFill>
                <a:schemeClr val="bg1"/>
              </a:solidFill>
            </a:endParaRPr>
          </a:p>
          <a:p>
            <a:pPr marL="285750" indent="-285750">
              <a:buFont typeface="Arial" panose="020B0604020202020204" pitchFamily="34" charset="0"/>
              <a:buChar char="•"/>
            </a:pPr>
            <a:endParaRPr lang="ru-RU" sz="2400" b="1" dirty="0">
              <a:solidFill>
                <a:schemeClr val="bg1"/>
              </a:solidFill>
              <a:latin typeface="Times New Roman" panose="02020603050405020304" pitchFamily="18" charset="0"/>
              <a:cs typeface="Times New Roman" panose="02020603050405020304" pitchFamily="18" charset="0"/>
            </a:endParaRPr>
          </a:p>
        </p:txBody>
      </p:sp>
      <p:pic>
        <p:nvPicPr>
          <p:cNvPr id="8" name="Imagine 7">
            <a:extLst>
              <a:ext uri="{FF2B5EF4-FFF2-40B4-BE49-F238E27FC236}">
                <a16:creationId xmlns:a16="http://schemas.microsoft.com/office/drawing/2014/main" id="{69096604-373B-41D2-0684-3B036791A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156494"/>
            <a:ext cx="2433444" cy="2433444"/>
          </a:xfrm>
          <a:prstGeom prst="rect">
            <a:avLst/>
          </a:prstGeom>
        </p:spPr>
      </p:pic>
      <p:pic>
        <p:nvPicPr>
          <p:cNvPr id="12" name="Imagine 11">
            <a:extLst>
              <a:ext uri="{FF2B5EF4-FFF2-40B4-BE49-F238E27FC236}">
                <a16:creationId xmlns:a16="http://schemas.microsoft.com/office/drawing/2014/main" id="{7EBC4AD1-4881-0F17-4361-B6FF65F09A8D}"/>
              </a:ext>
            </a:extLst>
          </p:cNvPr>
          <p:cNvPicPr>
            <a:picLocks noChangeAspect="1"/>
          </p:cNvPicPr>
          <p:nvPr/>
        </p:nvPicPr>
        <p:blipFill>
          <a:blip r:embed="rId3"/>
          <a:stretch>
            <a:fillRect/>
          </a:stretch>
        </p:blipFill>
        <p:spPr>
          <a:xfrm>
            <a:off x="6300192" y="1484784"/>
            <a:ext cx="2433444" cy="2433444"/>
          </a:xfrm>
          <a:prstGeom prst="rect">
            <a:avLst/>
          </a:prstGeom>
        </p:spPr>
      </p:pic>
    </p:spTree>
    <p:extLst>
      <p:ext uri="{BB962C8B-B14F-4D97-AF65-F5344CB8AC3E}">
        <p14:creationId xmlns:p14="http://schemas.microsoft.com/office/powerpoint/2010/main" val="264796444"/>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a:extLst>
              <a:ext uri="{FF2B5EF4-FFF2-40B4-BE49-F238E27FC236}">
                <a16:creationId xmlns:a16="http://schemas.microsoft.com/office/drawing/2014/main" id="{BD82B3B7-D56E-43F3-90BA-B4E042CE842A}"/>
              </a:ext>
            </a:extLst>
          </p:cNvPr>
          <p:cNvSpPr txBox="1">
            <a:spLocks noChangeArrowheads="1"/>
          </p:cNvSpPr>
          <p:nvPr/>
        </p:nvSpPr>
        <p:spPr bwMode="auto">
          <a:xfrm>
            <a:off x="2709863" y="549275"/>
            <a:ext cx="5143500" cy="584200"/>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ro-RO"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a:t>
            </a:r>
            <a:r>
              <a:rPr lang="en-US"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x-none"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a:t>
            </a:r>
            <a:r>
              <a:rPr lang="ro-RO"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ţ</a:t>
            </a:r>
            <a:r>
              <a:rPr lang="en-US"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lang="ro-RO"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mim</a:t>
            </a:r>
            <a:r>
              <a:rPr lang="en-US"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x-none"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a:t>
            </a:r>
            <a:r>
              <a:rPr lang="en-US"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x-none"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aten</a:t>
            </a:r>
            <a:r>
              <a:rPr lang="ro-RO"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ţ</a:t>
            </a:r>
            <a:r>
              <a:rPr lang="en-US" altLang="x-none"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a:t>
            </a:r>
            <a:r>
              <a:rPr lang="en-US"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altLang="x-none"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867" name="TextBox 3">
            <a:extLst>
              <a:ext uri="{FF2B5EF4-FFF2-40B4-BE49-F238E27FC236}">
                <a16:creationId xmlns:a16="http://schemas.microsoft.com/office/drawing/2014/main" id="{1DA1D0A5-30FB-43CD-9E05-DE45D97334F8}"/>
              </a:ext>
            </a:extLst>
          </p:cNvPr>
          <p:cNvSpPr txBox="1">
            <a:spLocks noChangeArrowheads="1"/>
          </p:cNvSpPr>
          <p:nvPr/>
        </p:nvSpPr>
        <p:spPr bwMode="auto">
          <a:xfrm>
            <a:off x="4932363" y="1268413"/>
            <a:ext cx="3992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ro-MD" sz="1800" b="1" u="sng">
                <a:solidFill>
                  <a:schemeClr val="bg1"/>
                </a:solidFill>
                <a:latin typeface="Times New Roman" panose="02020603050405020304" pitchFamily="18" charset="0"/>
                <a:cs typeface="Calibri" panose="020F0502020204030204" pitchFamily="34" charset="0"/>
              </a:rPr>
              <a:t>Informaţie de contact: </a:t>
            </a:r>
          </a:p>
          <a:p>
            <a:pPr eaLnBrk="1" hangingPunct="1">
              <a:spcBef>
                <a:spcPct val="0"/>
              </a:spcBef>
              <a:buFontTx/>
              <a:buNone/>
            </a:pPr>
            <a:r>
              <a:rPr lang="vi-VN" altLang="ro-MD" sz="1800">
                <a:solidFill>
                  <a:schemeClr val="bg1"/>
                </a:solidFill>
                <a:latin typeface="Times New Roman" panose="02020603050405020304" pitchFamily="18" charset="0"/>
                <a:cs typeface="Calibri" panose="020F0502020204030204" pitchFamily="34" charset="0"/>
              </a:rPr>
              <a:t>MD-2004, Republica Moldova, </a:t>
            </a:r>
          </a:p>
          <a:p>
            <a:pPr eaLnBrk="1" hangingPunct="1">
              <a:spcBef>
                <a:spcPct val="0"/>
              </a:spcBef>
              <a:buFontTx/>
              <a:buNone/>
            </a:pPr>
            <a:r>
              <a:rPr lang="vi-VN" altLang="ro-MD" sz="1800">
                <a:solidFill>
                  <a:schemeClr val="bg1"/>
                </a:solidFill>
                <a:latin typeface="Times New Roman" panose="02020603050405020304" pitchFamily="18" charset="0"/>
                <a:cs typeface="Calibri" panose="020F0502020204030204" pitchFamily="34" charset="0"/>
              </a:rPr>
              <a:t>mun. Chişinău, str. Serghei Lazo, 48 </a:t>
            </a:r>
          </a:p>
          <a:p>
            <a:pPr eaLnBrk="1" hangingPunct="1">
              <a:spcBef>
                <a:spcPct val="0"/>
              </a:spcBef>
              <a:buFontTx/>
              <a:buNone/>
            </a:pPr>
            <a:endParaRPr lang="vi-VN" altLang="ro-MD" sz="1800">
              <a:solidFill>
                <a:schemeClr val="bg1"/>
              </a:solidFill>
              <a:latin typeface="Times New Roman" panose="02020603050405020304" pitchFamily="18" charset="0"/>
              <a:cs typeface="Calibri" panose="020F0502020204030204" pitchFamily="34" charset="0"/>
            </a:endParaRPr>
          </a:p>
          <a:p>
            <a:pPr eaLnBrk="1" hangingPunct="1">
              <a:spcBef>
                <a:spcPct val="0"/>
              </a:spcBef>
              <a:buFontTx/>
              <a:buNone/>
            </a:pPr>
            <a:r>
              <a:rPr lang="vi-VN" altLang="ro-MD" sz="1800">
                <a:solidFill>
                  <a:schemeClr val="bg1"/>
                </a:solidFill>
                <a:latin typeface="Times New Roman" panose="02020603050405020304" pitchFamily="18" charset="0"/>
                <a:cs typeface="Calibri" panose="020F0502020204030204" pitchFamily="34" charset="0"/>
              </a:rPr>
              <a:t>tel:  +373-22-820801</a:t>
            </a:r>
          </a:p>
          <a:p>
            <a:pPr eaLnBrk="1" hangingPunct="1">
              <a:spcBef>
                <a:spcPct val="0"/>
              </a:spcBef>
              <a:buFontTx/>
              <a:buNone/>
            </a:pPr>
            <a:r>
              <a:rPr lang="vi-VN" altLang="ro-MD" sz="1800">
                <a:solidFill>
                  <a:schemeClr val="bg1"/>
                </a:solidFill>
                <a:latin typeface="Times New Roman" panose="02020603050405020304" pitchFamily="18" charset="0"/>
                <a:cs typeface="Calibri" panose="020F0502020204030204" pitchFamily="34" charset="0"/>
              </a:rPr>
              <a:t>fax: +373-22-820807 </a:t>
            </a:r>
          </a:p>
          <a:p>
            <a:pPr eaLnBrk="1" hangingPunct="1">
              <a:spcBef>
                <a:spcPct val="0"/>
              </a:spcBef>
              <a:buFontTx/>
              <a:buNone/>
            </a:pPr>
            <a:r>
              <a:rPr lang="vi-VN" altLang="ro-MD" sz="1800">
                <a:solidFill>
                  <a:schemeClr val="bg1"/>
                </a:solidFill>
                <a:latin typeface="Times New Roman" panose="02020603050405020304" pitchFamily="18" charset="0"/>
                <a:cs typeface="Calibri" panose="020F0502020204030204" pitchFamily="34" charset="0"/>
              </a:rPr>
              <a:t>e-mail:  </a:t>
            </a:r>
            <a:r>
              <a:rPr lang="vi-VN" altLang="ro-MD" sz="1800" u="sng">
                <a:solidFill>
                  <a:schemeClr val="bg1"/>
                </a:solidFill>
                <a:latin typeface="Times New Roman" panose="02020603050405020304" pitchFamily="18" charset="0"/>
                <a:cs typeface="Calibri" panose="020F0502020204030204" pitchFamily="34" charset="0"/>
              </a:rPr>
              <a:t>centru@datepersonale.md</a:t>
            </a:r>
            <a:r>
              <a:rPr lang="ro-RO" altLang="ro-MD" sz="1800" u="sng">
                <a:solidFill>
                  <a:schemeClr val="bg1"/>
                </a:solidFill>
                <a:latin typeface="Times New Roman" panose="02020603050405020304" pitchFamily="18" charset="0"/>
                <a:cs typeface="Calibri" panose="020F0502020204030204" pitchFamily="34" charset="0"/>
              </a:rPr>
              <a:t> </a:t>
            </a:r>
            <a:endParaRPr lang="ro-RO" altLang="ro-MD" sz="1800" u="sng">
              <a:solidFill>
                <a:schemeClr val="bg1"/>
              </a:solidFill>
              <a:cs typeface="Calibri" panose="020F0502020204030204" pitchFamily="34" charset="0"/>
            </a:endParaRPr>
          </a:p>
          <a:p>
            <a:pPr eaLnBrk="1" hangingPunct="1">
              <a:spcBef>
                <a:spcPct val="0"/>
              </a:spcBef>
              <a:buFontTx/>
              <a:buNone/>
            </a:pPr>
            <a:r>
              <a:rPr lang="ro-RO" altLang="ro-MD" sz="1800" u="sng">
                <a:solidFill>
                  <a:schemeClr val="bg1"/>
                </a:solidFill>
                <a:latin typeface="Times New Roman" panose="02020603050405020304" pitchFamily="18" charset="0"/>
                <a:cs typeface="Times New Roman" panose="02020603050405020304" pitchFamily="18" charset="0"/>
              </a:rPr>
              <a:t>http:</a:t>
            </a:r>
            <a:r>
              <a:rPr lang="en-US" altLang="ro-MD" sz="1800" u="sng">
                <a:solidFill>
                  <a:schemeClr val="bg1"/>
                </a:solidFill>
                <a:latin typeface="Times New Roman" panose="02020603050405020304" pitchFamily="18" charset="0"/>
                <a:cs typeface="Times New Roman" panose="02020603050405020304" pitchFamily="18" charset="0"/>
              </a:rPr>
              <a:t>//www.datepersonale.md/</a:t>
            </a:r>
            <a:r>
              <a:rPr lang="ro-RO" altLang="ro-MD" sz="1800" u="sng">
                <a:solidFill>
                  <a:schemeClr val="bg1"/>
                </a:solidFill>
                <a:latin typeface="Times New Roman" panose="02020603050405020304" pitchFamily="18" charset="0"/>
                <a:cs typeface="Times New Roman" panose="02020603050405020304" pitchFamily="18" charset="0"/>
              </a:rPr>
              <a:t>  </a:t>
            </a:r>
            <a:endParaRPr lang="ru-RU" altLang="ro-MD" sz="1800" u="sng">
              <a:solidFill>
                <a:schemeClr val="bg1"/>
              </a:solidFill>
              <a:latin typeface="Times New Roman" panose="02020603050405020304" pitchFamily="18" charset="0"/>
              <a:cs typeface="Times New Roman" panose="02020603050405020304" pitchFamily="18" charset="0"/>
            </a:endParaRPr>
          </a:p>
        </p:txBody>
      </p:sp>
      <p:pic>
        <p:nvPicPr>
          <p:cNvPr id="36868" name="Picture 2" descr="http://datepersonale.md/img/cnpdcp/harta_md.jpg">
            <a:extLst>
              <a:ext uri="{FF2B5EF4-FFF2-40B4-BE49-F238E27FC236}">
                <a16:creationId xmlns:a16="http://schemas.microsoft.com/office/drawing/2014/main" id="{32C5957F-9E21-41F0-BC09-9337EC2A7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3914775"/>
            <a:ext cx="5715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Image result for data protection">
            <a:extLst>
              <a:ext uri="{FF2B5EF4-FFF2-40B4-BE49-F238E27FC236}">
                <a16:creationId xmlns:a16="http://schemas.microsoft.com/office/drawing/2014/main" id="{BAA67AFF-A6F1-4E3F-9862-53F32C385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471613"/>
            <a:ext cx="34671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900113" y="1557338"/>
            <a:ext cx="74898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Numele, prenumele, patronimicul</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Numerele unice de identificare (IDNP, CPAS, CPAM etc.)</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Adresa, locul și anul nașterii</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Numărul de telefon</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Numărul de înmatriculare a automobilului</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Semnătura</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Date de geolocalizare</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Imaginea</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Amprente digitale</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Date biometrice</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Retina ochiului</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Vocea</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Un identificator online </a:t>
            </a:r>
          </a:p>
          <a:p>
            <a:pPr algn="just">
              <a:spcBef>
                <a:spcPct val="0"/>
              </a:spcBef>
            </a:pPr>
            <a:r>
              <a:rPr lang="ro-RO" altLang="en-US" sz="2200" i="1">
                <a:solidFill>
                  <a:schemeClr val="bg1"/>
                </a:solidFill>
                <a:latin typeface="Times New Roman" panose="02020603050405020304" pitchFamily="18" charset="0"/>
                <a:cs typeface="Times New Roman" panose="02020603050405020304" pitchFamily="18" charset="0"/>
              </a:rPr>
              <a:t>etc.</a:t>
            </a:r>
            <a:endParaRPr lang="ru-RU" altLang="en-US" sz="2200" i="1">
              <a:solidFill>
                <a:schemeClr val="bg1"/>
              </a:solidFill>
              <a:latin typeface="Times New Roman" panose="02020603050405020304" pitchFamily="18" charset="0"/>
              <a:cs typeface="Times New Roman" panose="02020603050405020304" pitchFamily="18" charset="0"/>
            </a:endParaRPr>
          </a:p>
        </p:txBody>
      </p:sp>
      <p:sp>
        <p:nvSpPr>
          <p:cNvPr id="33795" name="Title 2"/>
          <p:cNvSpPr>
            <a:spLocks noGrp="1"/>
          </p:cNvSpPr>
          <p:nvPr>
            <p:ph type="title"/>
          </p:nvPr>
        </p:nvSpPr>
        <p:spPr>
          <a:xfrm>
            <a:off x="1258888" y="620713"/>
            <a:ext cx="7596187" cy="792162"/>
          </a:xfrm>
        </p:spPr>
        <p:txBody>
          <a:bodyPr/>
          <a:lstStyle/>
          <a:p>
            <a:pPr>
              <a:defRPr/>
            </a:pPr>
            <a:r>
              <a:rPr lang="ro-RO" alt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3200" b="1" i="1" dirty="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Exemple de date caracter personal</a:t>
            </a:r>
            <a:br>
              <a:rPr lang="ro-RO" alt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o-RO" alt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298478"/>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E8463AF1-29CE-409E-AFD2-5284D72939A3}"/>
              </a:ext>
            </a:extLst>
          </p:cNvPr>
          <p:cNvSpPr>
            <a:spLocks noChangeArrowheads="1"/>
          </p:cNvSpPr>
          <p:nvPr/>
        </p:nvSpPr>
        <p:spPr bwMode="auto">
          <a:xfrm>
            <a:off x="250825" y="1557338"/>
            <a:ext cx="8642350"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ro-RO" altLang="en-US" sz="2800" i="1" dirty="0">
              <a:solidFill>
                <a:schemeClr val="bg1"/>
              </a:solidFill>
              <a:latin typeface="Times New Roman" panose="02020603050405020304" pitchFamily="18" charset="0"/>
              <a:cs typeface="Times New Roman" panose="02020603050405020304" pitchFamily="18" charset="0"/>
            </a:endParaRPr>
          </a:p>
          <a:p>
            <a:pPr algn="just">
              <a:spcBef>
                <a:spcPct val="0"/>
              </a:spcBef>
              <a:buFontTx/>
              <a:buNone/>
            </a:pPr>
            <a:r>
              <a:rPr lang="ro-RO" altLang="en-US" sz="2800" dirty="0">
                <a:solidFill>
                  <a:schemeClr val="bg1"/>
                </a:solidFill>
                <a:latin typeface="Times New Roman" panose="02020603050405020304" pitchFamily="18" charset="0"/>
                <a:cs typeface="Times New Roman" panose="02020603050405020304" pitchFamily="18" charset="0"/>
              </a:rPr>
              <a:t>Cît de straniu nu ar părea, pot exista situații banale </a:t>
            </a:r>
            <a:r>
              <a:rPr lang="ro-RO" altLang="en-US" sz="2800" dirty="0" err="1">
                <a:solidFill>
                  <a:schemeClr val="bg1"/>
                </a:solidFill>
                <a:latin typeface="Times New Roman" panose="02020603050405020304" pitchFamily="18" charset="0"/>
                <a:cs typeface="Times New Roman" panose="02020603050405020304" pitchFamily="18" charset="0"/>
              </a:rPr>
              <a:t>cînd</a:t>
            </a:r>
            <a:r>
              <a:rPr lang="ro-RO" altLang="en-US" sz="2800" dirty="0">
                <a:solidFill>
                  <a:schemeClr val="bg1"/>
                </a:solidFill>
                <a:latin typeface="Times New Roman" panose="02020603050405020304" pitchFamily="18" charset="0"/>
                <a:cs typeface="Times New Roman" panose="02020603050405020304" pitchFamily="18" charset="0"/>
              </a:rPr>
              <a:t> anumite informații pot constitui la fel date cu caracter personal:</a:t>
            </a:r>
          </a:p>
          <a:p>
            <a:pPr algn="just">
              <a:spcBef>
                <a:spcPct val="0"/>
              </a:spcBef>
              <a:buFont typeface="Wingdings" panose="05000000000000000000" pitchFamily="2" charset="2"/>
              <a:buChar char="Ø"/>
            </a:pPr>
            <a:r>
              <a:rPr lang="ro-RO" altLang="en-US" sz="2800" dirty="0">
                <a:solidFill>
                  <a:schemeClr val="bg1"/>
                </a:solidFill>
                <a:latin typeface="Times New Roman" panose="02020603050405020304" pitchFamily="18" charset="0"/>
                <a:cs typeface="Times New Roman" panose="02020603050405020304" pitchFamily="18" charset="0"/>
              </a:rPr>
              <a:t>afirmația de genul </a:t>
            </a:r>
            <a:r>
              <a:rPr lang="ro-RO" altLang="en-US" sz="2800" i="1" dirty="0">
                <a:solidFill>
                  <a:schemeClr val="bg1"/>
                </a:solidFill>
                <a:latin typeface="Times New Roman" panose="02020603050405020304" pitchFamily="18" charset="0"/>
                <a:cs typeface="Times New Roman" panose="02020603050405020304" pitchFamily="18" charset="0"/>
              </a:rPr>
              <a:t>„actualul președinte al RM”</a:t>
            </a:r>
            <a:r>
              <a:rPr lang="ro-RO" altLang="en-US" sz="2800" dirty="0">
                <a:solidFill>
                  <a:schemeClr val="bg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Char char="Ø"/>
            </a:pPr>
            <a:r>
              <a:rPr lang="ro-RO" altLang="en-US" sz="2800" dirty="0">
                <a:solidFill>
                  <a:schemeClr val="bg1"/>
                </a:solidFill>
                <a:latin typeface="Times New Roman" panose="02020603050405020304" pitchFamily="18" charset="0"/>
                <a:cs typeface="Times New Roman" panose="02020603050405020304" pitchFamily="18" charset="0"/>
              </a:rPr>
              <a:t>porecla unui deținut în cadrul unei instituții penitenciare;</a:t>
            </a:r>
          </a:p>
          <a:p>
            <a:pPr algn="just">
              <a:spcBef>
                <a:spcPct val="0"/>
              </a:spcBef>
              <a:buFont typeface="Wingdings" panose="05000000000000000000" pitchFamily="2" charset="2"/>
              <a:buChar char="Ø"/>
            </a:pPr>
            <a:r>
              <a:rPr lang="ro-RO" altLang="en-US" sz="2800" dirty="0">
                <a:solidFill>
                  <a:schemeClr val="bg1"/>
                </a:solidFill>
                <a:latin typeface="Times New Roman" panose="02020603050405020304" pitchFamily="18" charset="0"/>
                <a:cs typeface="Times New Roman" panose="02020603050405020304" pitchFamily="18" charset="0"/>
              </a:rPr>
              <a:t>pseudonimul pe rețeaua de socializare, forum etc.;</a:t>
            </a:r>
          </a:p>
          <a:p>
            <a:pPr algn="just">
              <a:spcBef>
                <a:spcPct val="0"/>
              </a:spcBef>
              <a:buFont typeface="Wingdings" panose="05000000000000000000" pitchFamily="2" charset="2"/>
              <a:buChar char="Ø"/>
            </a:pPr>
            <a:r>
              <a:rPr lang="ro-RO" altLang="en-US" sz="2800" dirty="0" err="1">
                <a:solidFill>
                  <a:schemeClr val="bg1"/>
                </a:solidFill>
                <a:latin typeface="Times New Roman" panose="02020603050405020304" pitchFamily="18" charset="0"/>
                <a:cs typeface="Times New Roman" panose="02020603050405020304" pitchFamily="18" charset="0"/>
              </a:rPr>
              <a:t>tusa</a:t>
            </a:r>
            <a:r>
              <a:rPr lang="ro-RO" altLang="en-US" sz="2800" dirty="0">
                <a:solidFill>
                  <a:schemeClr val="bg1"/>
                </a:solidFill>
                <a:latin typeface="Times New Roman" panose="02020603050405020304" pitchFamily="18" charset="0"/>
                <a:cs typeface="Times New Roman" panose="02020603050405020304" pitchFamily="18" charset="0"/>
              </a:rPr>
              <a:t>/mersul/strănutatul specific într-un colectiv relativ mic de oameni sau bloc de locuit;</a:t>
            </a:r>
          </a:p>
          <a:p>
            <a:pPr algn="just">
              <a:spcBef>
                <a:spcPct val="0"/>
              </a:spcBef>
              <a:buFont typeface="Wingdings" panose="05000000000000000000" pitchFamily="2" charset="2"/>
              <a:buChar char="Ø"/>
            </a:pPr>
            <a:r>
              <a:rPr lang="ro-RO" altLang="en-US" sz="2800" dirty="0" err="1">
                <a:solidFill>
                  <a:schemeClr val="bg1"/>
                </a:solidFill>
                <a:latin typeface="Times New Roman" panose="02020603050405020304" pitchFamily="18" charset="0"/>
                <a:cs typeface="Times New Roman" panose="02020603050405020304" pitchFamily="18" charset="0"/>
              </a:rPr>
              <a:t>obişnuinţele</a:t>
            </a:r>
            <a:r>
              <a:rPr lang="ro-RO" altLang="en-US" sz="2800" dirty="0">
                <a:solidFill>
                  <a:schemeClr val="bg1"/>
                </a:solidFill>
                <a:latin typeface="Times New Roman" panose="02020603050405020304" pitchFamily="18" charset="0"/>
                <a:cs typeface="Times New Roman" panose="02020603050405020304" pitchFamily="18" charset="0"/>
              </a:rPr>
              <a:t>/</a:t>
            </a:r>
            <a:r>
              <a:rPr lang="ro-RO" altLang="en-US" sz="2800" dirty="0" err="1">
                <a:solidFill>
                  <a:schemeClr val="bg1"/>
                </a:solidFill>
                <a:latin typeface="Times New Roman" panose="02020603050405020304" pitchFamily="18" charset="0"/>
                <a:cs typeface="Times New Roman" panose="02020603050405020304" pitchFamily="18" charset="0"/>
              </a:rPr>
              <a:t>preferinţele</a:t>
            </a:r>
            <a:r>
              <a:rPr lang="ro-RO" altLang="en-US" sz="2800" dirty="0">
                <a:solidFill>
                  <a:schemeClr val="bg1"/>
                </a:solidFill>
                <a:latin typeface="Times New Roman" panose="02020603050405020304" pitchFamily="18" charset="0"/>
                <a:cs typeface="Times New Roman" panose="02020603050405020304" pitchFamily="18" charset="0"/>
              </a:rPr>
              <a:t>/comportamentul;</a:t>
            </a:r>
          </a:p>
          <a:p>
            <a:pPr algn="just">
              <a:spcBef>
                <a:spcPct val="0"/>
              </a:spcBef>
              <a:buFont typeface="Wingdings" panose="05000000000000000000" pitchFamily="2" charset="2"/>
              <a:buChar char="Ø"/>
            </a:pPr>
            <a:r>
              <a:rPr lang="ro-RO" altLang="en-US" sz="2800" dirty="0">
                <a:solidFill>
                  <a:schemeClr val="bg1"/>
                </a:solidFill>
                <a:latin typeface="Times New Roman" panose="02020603050405020304" pitchFamily="18" charset="0"/>
                <a:cs typeface="Times New Roman" panose="02020603050405020304" pitchFamily="18" charset="0"/>
              </a:rPr>
              <a:t>caracteristicile fizice.</a:t>
            </a:r>
          </a:p>
          <a:p>
            <a:pPr algn="just">
              <a:spcBef>
                <a:spcPct val="0"/>
              </a:spcBef>
              <a:buFontTx/>
              <a:buNone/>
            </a:pPr>
            <a:endParaRPr lang="ro-RO" altLang="en-US" sz="2800" i="1" dirty="0">
              <a:solidFill>
                <a:schemeClr val="bg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ü"/>
            </a:pPr>
            <a:endParaRPr lang="ro-RO" altLang="en-US" sz="2200" i="1" dirty="0">
              <a:solidFill>
                <a:schemeClr val="bg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ü"/>
            </a:pPr>
            <a:endParaRPr lang="ru-RU" altLang="en-US" sz="2200" i="1" dirty="0">
              <a:solidFill>
                <a:schemeClr val="bg1"/>
              </a:solidFill>
              <a:latin typeface="Times New Roman" panose="02020603050405020304" pitchFamily="18" charset="0"/>
              <a:cs typeface="Times New Roman" panose="02020603050405020304" pitchFamily="18" charset="0"/>
            </a:endParaRPr>
          </a:p>
        </p:txBody>
      </p:sp>
      <p:sp>
        <p:nvSpPr>
          <p:cNvPr id="33795" name="Title 2">
            <a:extLst>
              <a:ext uri="{FF2B5EF4-FFF2-40B4-BE49-F238E27FC236}">
                <a16:creationId xmlns:a16="http://schemas.microsoft.com/office/drawing/2014/main" id="{DAD30DA8-AA53-4C9E-8CCF-C365269C754B}"/>
              </a:ext>
            </a:extLst>
          </p:cNvPr>
          <p:cNvSpPr>
            <a:spLocks noGrp="1"/>
          </p:cNvSpPr>
          <p:nvPr>
            <p:ph type="title"/>
          </p:nvPr>
        </p:nvSpPr>
        <p:spPr>
          <a:xfrm>
            <a:off x="1309688" y="620713"/>
            <a:ext cx="7596187" cy="792162"/>
          </a:xfrm>
        </p:spPr>
        <p:txBody>
          <a:bodyPr/>
          <a:lstStyle/>
          <a:p>
            <a:pPr>
              <a:defRPr/>
            </a:pPr>
            <a:r>
              <a:rPr lang="fr-FR" sz="3200" b="1" i="1" dirty="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Exemple de date </a:t>
            </a:r>
            <a:r>
              <a:rPr lang="fr-FR" sz="3200" b="1" i="1" dirty="0" err="1">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caracter</a:t>
            </a:r>
            <a:r>
              <a:rPr lang="fr-FR" sz="3200" b="1" i="1" dirty="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fr-FR" sz="3200" b="1" i="1" dirty="0" err="1">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personal</a:t>
            </a:r>
            <a:br>
              <a:rPr lang="ro-RO" alt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o-RO" alt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860AF1C0-5EFA-44C6-A44A-C2D036EE79C3}"/>
              </a:ext>
            </a:extLst>
          </p:cNvPr>
          <p:cNvSpPr>
            <a:spLocks noGrp="1"/>
          </p:cNvSpPr>
          <p:nvPr>
            <p:ph type="title"/>
          </p:nvPr>
        </p:nvSpPr>
        <p:spPr/>
        <p:txBody>
          <a:bodyPr/>
          <a:lstStyle/>
          <a:p>
            <a:r>
              <a:rPr lang="ro-RO" altLang="ro-RO" sz="3200" b="1" i="1" dirty="0">
                <a:latin typeface="Times New Roman" panose="02020603050405020304" pitchFamily="18" charset="0"/>
                <a:cs typeface="Times New Roman" panose="02020603050405020304" pitchFamily="18" charset="0"/>
              </a:rPr>
              <a:t>Definiții importante</a:t>
            </a:r>
          </a:p>
        </p:txBody>
      </p:sp>
      <p:sp>
        <p:nvSpPr>
          <p:cNvPr id="19459" name="Объект 2">
            <a:extLst>
              <a:ext uri="{FF2B5EF4-FFF2-40B4-BE49-F238E27FC236}">
                <a16:creationId xmlns:a16="http://schemas.microsoft.com/office/drawing/2014/main" id="{8A80B9BE-7DB9-4F5C-A3B9-BB0CABF07B18}"/>
              </a:ext>
            </a:extLst>
          </p:cNvPr>
          <p:cNvSpPr>
            <a:spLocks noGrp="1"/>
          </p:cNvSpPr>
          <p:nvPr>
            <p:ph idx="1"/>
          </p:nvPr>
        </p:nvSpPr>
        <p:spPr>
          <a:xfrm>
            <a:off x="457200" y="1663700"/>
            <a:ext cx="8229600" cy="4789488"/>
          </a:xfrm>
        </p:spPr>
        <p:txBody>
          <a:bodyPr/>
          <a:lstStyle/>
          <a:p>
            <a:r>
              <a:rPr lang="ro-RO" altLang="ro-RO" sz="2400" b="1" i="1" dirty="0">
                <a:solidFill>
                  <a:srgbClr val="FFC000"/>
                </a:solidFill>
                <a:latin typeface="Times New Roman" panose="02020603050405020304" pitchFamily="18" charset="0"/>
                <a:cs typeface="Times New Roman" panose="02020603050405020304" pitchFamily="18" charset="0"/>
              </a:rPr>
              <a:t>categorii speciale de date cu caracter personal </a:t>
            </a:r>
            <a:r>
              <a:rPr lang="ro-RO" altLang="ro-RO" sz="2400" dirty="0">
                <a:solidFill>
                  <a:schemeClr val="bg1"/>
                </a:solidFill>
                <a:latin typeface="Times New Roman" panose="02020603050405020304" pitchFamily="18" charset="0"/>
                <a:cs typeface="Times New Roman" panose="02020603050405020304" pitchFamily="18" charset="0"/>
              </a:rPr>
              <a:t>– datele care dezvăluie: originea rasială/etnică, convingerile politice/religioase/filozofice, apartenența socială, datele privind starea de sănătate sau viața sexuală, precum şi cele referitoare la condamnările penale, măsurile procesuale de constrângere sau sancțiunile contravenționale;</a:t>
            </a:r>
          </a:p>
          <a:p>
            <a:endParaRPr lang="ro-RO" altLang="ro-RO" dirty="0">
              <a:solidFill>
                <a:schemeClr val="bg1"/>
              </a:solidFill>
              <a:latin typeface="Times New Roman" panose="02020603050405020304" pitchFamily="18" charset="0"/>
              <a:cs typeface="Times New Roman" panose="02020603050405020304" pitchFamily="18" charset="0"/>
            </a:endParaRPr>
          </a:p>
          <a:p>
            <a:r>
              <a:rPr lang="ro-RO" altLang="ro-RO" sz="2400" b="1" i="1" dirty="0">
                <a:solidFill>
                  <a:srgbClr val="FFC000"/>
                </a:solidFill>
                <a:latin typeface="Times New Roman" panose="02020603050405020304" pitchFamily="18" charset="0"/>
                <a:cs typeface="Times New Roman" panose="02020603050405020304" pitchFamily="18" charset="0"/>
              </a:rPr>
              <a:t>consimțământul subiectului datelor cu caracter personal</a:t>
            </a:r>
            <a:r>
              <a:rPr lang="ro-RO" altLang="ro-RO" sz="2400" dirty="0">
                <a:solidFill>
                  <a:schemeClr val="bg1"/>
                </a:solidFill>
                <a:latin typeface="Times New Roman" panose="02020603050405020304" pitchFamily="18" charset="0"/>
                <a:cs typeface="Times New Roman" panose="02020603050405020304" pitchFamily="18" charset="0"/>
              </a:rPr>
              <a:t> –manifestare de voință liberă, specifică, informată și lipsită de ambiguitate a subiectului de date prin care acesta acceptă, printr-o declarație sau printr-o acțiune fără echivoc, ca datele cu caracter personal care îl privesc să fie prelucrate;</a:t>
            </a:r>
            <a:endParaRPr lang="ro-RO" alt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u 1">
            <a:extLst>
              <a:ext uri="{FF2B5EF4-FFF2-40B4-BE49-F238E27FC236}">
                <a16:creationId xmlns:a16="http://schemas.microsoft.com/office/drawing/2014/main" id="{E681420B-BF54-4DFC-9F15-99144E637D1F}"/>
              </a:ext>
            </a:extLst>
          </p:cNvPr>
          <p:cNvSpPr>
            <a:spLocks noGrp="1"/>
          </p:cNvSpPr>
          <p:nvPr>
            <p:ph type="title"/>
          </p:nvPr>
        </p:nvSpPr>
        <p:spPr/>
        <p:txBody>
          <a:bodyPr/>
          <a:lstStyle/>
          <a:p>
            <a:r>
              <a:rPr lang="ro-RO" altLang="ro-RO" sz="3200" b="1" i="1" dirty="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Definiții importante</a:t>
            </a:r>
          </a:p>
        </p:txBody>
      </p:sp>
      <p:sp>
        <p:nvSpPr>
          <p:cNvPr id="20483" name="Substituent conținut 2">
            <a:extLst>
              <a:ext uri="{FF2B5EF4-FFF2-40B4-BE49-F238E27FC236}">
                <a16:creationId xmlns:a16="http://schemas.microsoft.com/office/drawing/2014/main" id="{71D19CA5-80EE-4ACA-ADE2-CBC299A3EC52}"/>
              </a:ext>
            </a:extLst>
          </p:cNvPr>
          <p:cNvSpPr>
            <a:spLocks noGrp="1"/>
          </p:cNvSpPr>
          <p:nvPr>
            <p:ph idx="1"/>
          </p:nvPr>
        </p:nvSpPr>
        <p:spPr/>
        <p:txBody>
          <a:bodyPr/>
          <a:lstStyle/>
          <a:p>
            <a:r>
              <a:rPr lang="ro-RO" altLang="ro-RO" sz="2400" i="1" dirty="0">
                <a:solidFill>
                  <a:srgbClr val="FFC000"/>
                </a:solidFill>
                <a:latin typeface="Times New Roman" panose="02020603050405020304" pitchFamily="18" charset="0"/>
                <a:cs typeface="Times New Roman" panose="02020603050405020304" pitchFamily="18" charset="0"/>
              </a:rPr>
              <a:t>operator</a:t>
            </a:r>
            <a:r>
              <a:rPr lang="ro-RO" altLang="ro-RO" sz="2400" i="1" dirty="0">
                <a:latin typeface="Times New Roman" panose="02020603050405020304" pitchFamily="18" charset="0"/>
                <a:cs typeface="Times New Roman" panose="02020603050405020304" pitchFamily="18" charset="0"/>
              </a:rPr>
              <a:t> </a:t>
            </a:r>
            <a:r>
              <a:rPr lang="ro-RO" altLang="ro-RO" sz="2400" dirty="0">
                <a:solidFill>
                  <a:schemeClr val="bg1"/>
                </a:solidFill>
                <a:latin typeface="Times New Roman" panose="02020603050405020304" pitchFamily="18" charset="0"/>
                <a:cs typeface="Times New Roman" panose="02020603050405020304" pitchFamily="18" charset="0"/>
              </a:rPr>
              <a:t>– persoana fizică sau persoana juridică de drept public sau de drept privat, inclusiv autoritatea publică, orice altă instituție ori organizație care, în mod individual sau împreună cu altele, stabilește scopurile şi mijloacele de prelucrare a datelor cu caracter personal prevăzute în mod expres de legislația în vigoare;</a:t>
            </a:r>
            <a:endParaRPr lang="en-US" altLang="ro-RO" sz="2400" dirty="0">
              <a:solidFill>
                <a:schemeClr val="bg1"/>
              </a:solidFill>
              <a:latin typeface="Times New Roman" panose="02020603050405020304" pitchFamily="18" charset="0"/>
              <a:cs typeface="Times New Roman" panose="02020603050405020304" pitchFamily="18" charset="0"/>
            </a:endParaRPr>
          </a:p>
          <a:p>
            <a:r>
              <a:rPr lang="ro-MD" altLang="ro-RO" sz="2400" i="1" dirty="0">
                <a:solidFill>
                  <a:srgbClr val="FFC000"/>
                </a:solidFill>
                <a:latin typeface="Times New Roman" panose="02020603050405020304" pitchFamily="18" charset="0"/>
                <a:cs typeface="Times New Roman" panose="02020603050405020304" pitchFamily="18" charset="0"/>
              </a:rPr>
              <a:t>persoană împuternicită de către operator </a:t>
            </a:r>
            <a:r>
              <a:rPr lang="ro-MD" altLang="ro-RO" sz="2400" dirty="0">
                <a:solidFill>
                  <a:schemeClr val="bg1"/>
                </a:solidFill>
                <a:latin typeface="Times New Roman" panose="02020603050405020304" pitchFamily="18" charset="0"/>
                <a:cs typeface="Times New Roman" panose="02020603050405020304" pitchFamily="18" charset="0"/>
              </a:rPr>
              <a:t>– persoana fizică sau persoana juridică de drept public ori de drept privat, inclusiv autoritatea publică şi subdiviziunile ei teritoriale, care prelucrează date cu caracter personal </a:t>
            </a:r>
            <a:r>
              <a:rPr lang="ro-MD" altLang="ro-RO" sz="2400" b="1" dirty="0">
                <a:solidFill>
                  <a:schemeClr val="bg1"/>
                </a:solidFill>
                <a:latin typeface="Times New Roman" panose="02020603050405020304" pitchFamily="18" charset="0"/>
                <a:cs typeface="Times New Roman" panose="02020603050405020304" pitchFamily="18" charset="0"/>
              </a:rPr>
              <a:t>în numele şi pe seama operatorului</a:t>
            </a:r>
            <a:r>
              <a:rPr lang="ro-MD" altLang="ro-RO" sz="2400" dirty="0">
                <a:solidFill>
                  <a:schemeClr val="bg1"/>
                </a:solidFill>
                <a:latin typeface="Times New Roman" panose="02020603050405020304" pitchFamily="18" charset="0"/>
                <a:cs typeface="Times New Roman" panose="02020603050405020304" pitchFamily="18" charset="0"/>
              </a:rPr>
              <a:t>, </a:t>
            </a:r>
            <a:r>
              <a:rPr lang="ro-MD" altLang="ro-RO" sz="2400" u="sng" dirty="0">
                <a:solidFill>
                  <a:schemeClr val="bg1"/>
                </a:solidFill>
                <a:latin typeface="Times New Roman" panose="02020603050405020304" pitchFamily="18" charset="0"/>
                <a:cs typeface="Times New Roman" panose="02020603050405020304" pitchFamily="18" charset="0"/>
              </a:rPr>
              <a:t>pe baza instrucțiunilor primite de la operator</a:t>
            </a:r>
            <a:r>
              <a:rPr lang="ro-MD" altLang="ro-RO" sz="2400" dirty="0">
                <a:solidFill>
                  <a:schemeClr val="bg1"/>
                </a:solidFill>
                <a:latin typeface="Times New Roman" panose="02020603050405020304" pitchFamily="18" charset="0"/>
                <a:cs typeface="Times New Roman" panose="02020603050405020304" pitchFamily="18" charset="0"/>
              </a:rPr>
              <a:t>;  </a:t>
            </a:r>
            <a:r>
              <a:rPr lang="ro-MD" sz="2400" b="1" dirty="0">
                <a:solidFill>
                  <a:schemeClr val="bg1">
                    <a:lumMod val="95000"/>
                  </a:schemeClr>
                </a:solidFill>
              </a:rPr>
              <a:t>(A</a:t>
            </a:r>
            <a:r>
              <a:rPr lang="pt-BR" sz="2400" b="1" dirty="0">
                <a:solidFill>
                  <a:schemeClr val="bg1">
                    <a:lumMod val="95000"/>
                  </a:schemeClr>
                </a:solidFill>
              </a:rPr>
              <a:t> nu se confunda cu angajatul organizației</a:t>
            </a:r>
            <a:r>
              <a:rPr lang="ro-MD" sz="2400" b="1" dirty="0">
                <a:solidFill>
                  <a:schemeClr val="bg1">
                    <a:lumMod val="95000"/>
                  </a:schemeClr>
                </a:solidFill>
              </a:rPr>
              <a:t>)</a:t>
            </a:r>
          </a:p>
          <a:p>
            <a:endParaRPr lang="en-US" altLang="ro-RO" sz="2400" dirty="0">
              <a:solidFill>
                <a:schemeClr val="bg1"/>
              </a:solidFill>
              <a:latin typeface="Times New Roman" panose="02020603050405020304" pitchFamily="18" charset="0"/>
              <a:cs typeface="Times New Roman" panose="02020603050405020304" pitchFamily="18" charset="0"/>
            </a:endParaRPr>
          </a:p>
          <a:p>
            <a:endParaRPr lang="ro-RO" altLang="ro-RO"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3">
            <a:extLst>
              <a:ext uri="{FF2B5EF4-FFF2-40B4-BE49-F238E27FC236}">
                <a16:creationId xmlns:a16="http://schemas.microsoft.com/office/drawing/2014/main" id="{5252B49C-D263-4B7C-9C6E-63A32025992B}"/>
              </a:ext>
            </a:extLst>
          </p:cNvPr>
          <p:cNvSpPr>
            <a:spLocks noChangeArrowheads="1"/>
          </p:cNvSpPr>
          <p:nvPr/>
        </p:nvSpPr>
        <p:spPr bwMode="auto">
          <a:xfrm>
            <a:off x="1331913" y="571500"/>
            <a:ext cx="8185150" cy="523875"/>
          </a:xfrm>
          <a:prstGeom prst="rect">
            <a:avLst/>
          </a:prstGeom>
          <a:noFill/>
          <a:ln>
            <a:noFill/>
          </a:ln>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eaLnBrk="1" hangingPunct="1">
              <a:spcBef>
                <a:spcPct val="0"/>
              </a:spcBef>
              <a:buFontTx/>
              <a:buNone/>
              <a:defRPr/>
            </a:pPr>
            <a:r>
              <a:rPr lang="ro-RO" altLang="x-none" sz="2800" b="1" i="1" dirty="0">
                <a:effectLst>
                  <a:outerShdw blurRad="38100" dist="38100" dir="2700000" algn="tl">
                    <a:srgbClr val="000000">
                      <a:alpha val="43137"/>
                    </a:srgbClr>
                  </a:outerShdw>
                </a:effectLst>
                <a:latin typeface="Times New Roman" pitchFamily="18" charset="0"/>
                <a:cs typeface="Times New Roman" pitchFamily="18" charset="0"/>
              </a:rPr>
              <a:t>    7 principii de prelucrare a datelor </a:t>
            </a:r>
            <a:endParaRPr lang="ru-RU" altLang="x-none"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1" name="Схема 10">
            <a:extLst>
              <a:ext uri="{FF2B5EF4-FFF2-40B4-BE49-F238E27FC236}">
                <a16:creationId xmlns:a16="http://schemas.microsoft.com/office/drawing/2014/main" id="{C3A5A3E6-4452-40FC-AD77-990A914DEDD5}"/>
              </a:ext>
            </a:extLst>
          </p:cNvPr>
          <p:cNvGraphicFramePr/>
          <p:nvPr/>
        </p:nvGraphicFramePr>
        <p:xfrm>
          <a:off x="755576" y="1700808"/>
          <a:ext cx="81369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a:extLst>
              <a:ext uri="{FF2B5EF4-FFF2-40B4-BE49-F238E27FC236}">
                <a16:creationId xmlns:a16="http://schemas.microsoft.com/office/drawing/2014/main" id="{042EBC5F-59C7-BBB8-E176-4AB3C7775E7A}"/>
              </a:ext>
            </a:extLst>
          </p:cNvPr>
          <p:cNvSpPr>
            <a:spLocks noGrp="1"/>
          </p:cNvSpPr>
          <p:nvPr>
            <p:ph type="title"/>
          </p:nvPr>
        </p:nvSpPr>
        <p:spPr>
          <a:xfrm>
            <a:off x="914400" y="298450"/>
            <a:ext cx="8229600" cy="1143000"/>
          </a:xfrm>
        </p:spPr>
        <p:txBody>
          <a:bodyPr/>
          <a:lstStyle/>
          <a:p>
            <a:pPr>
              <a:defRPr/>
            </a:pPr>
            <a:r>
              <a:rPr lang="ro-RO" altLang="ru-RU" sz="2800" b="1" i="1" dirty="0">
                <a:effectLst>
                  <a:outerShdw blurRad="38100" dist="38100" dir="2700000" algn="tl">
                    <a:srgbClr val="000000">
                      <a:alpha val="43137"/>
                    </a:srgbClr>
                  </a:outerShdw>
                </a:effectLst>
                <a:latin typeface="Times New Roman" pitchFamily="18" charset="0"/>
                <a:cs typeface="Times New Roman" pitchFamily="18" charset="0"/>
              </a:rPr>
              <a:t>Prelucrarea categoriei obișnuite de date</a:t>
            </a:r>
            <a:endParaRPr lang="en-US" altLang="ru-RU"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 Placeholder 2">
            <a:extLst>
              <a:ext uri="{FF2B5EF4-FFF2-40B4-BE49-F238E27FC236}">
                <a16:creationId xmlns:a16="http://schemas.microsoft.com/office/drawing/2014/main" id="{A53A4AD6-7F82-90D8-5B5A-BFCCADF93A2C}"/>
              </a:ext>
            </a:extLst>
          </p:cNvPr>
          <p:cNvSpPr>
            <a:spLocks noGrp="1"/>
          </p:cNvSpPr>
          <p:nvPr>
            <p:ph idx="1"/>
          </p:nvPr>
        </p:nvSpPr>
        <p:spPr>
          <a:xfrm>
            <a:off x="323850" y="1600200"/>
            <a:ext cx="8362950" cy="1684338"/>
          </a:xfrm>
        </p:spPr>
        <p:txBody>
          <a:bodyPr/>
          <a:lstStyle/>
          <a:p>
            <a:pPr marL="120953" indent="0" algn="just" eaLnBrk="1" fontAlgn="auto" hangingPunct="1">
              <a:spcBef>
                <a:spcPts val="441"/>
              </a:spcBef>
              <a:spcAft>
                <a:spcPts val="0"/>
              </a:spcAft>
              <a:buFont typeface="Arial" panose="020B0604020202020204" pitchFamily="34" charset="0"/>
              <a:buNone/>
              <a:defRPr/>
            </a:pPr>
            <a:r>
              <a:rPr lang="ro-RO" sz="1900" dirty="0">
                <a:solidFill>
                  <a:srgbClr val="FFC000"/>
                </a:solidFill>
                <a:latin typeface="Times New Roman" panose="02020603050405020304" pitchFamily="18" charset="0"/>
                <a:cs typeface="Times New Roman" panose="02020603050405020304" pitchFamily="18" charset="0"/>
              </a:rPr>
              <a:t>Potrivit art. 5</a:t>
            </a:r>
            <a:r>
              <a:rPr lang="ro-RO" sz="1900" dirty="0">
                <a:solidFill>
                  <a:schemeClr val="bg1"/>
                </a:solidFill>
                <a:latin typeface="Times New Roman" panose="02020603050405020304" pitchFamily="18" charset="0"/>
                <a:cs typeface="Times New Roman" panose="02020603050405020304" pitchFamily="18" charset="0"/>
              </a:rPr>
              <a:t> din Legea privind protecția datelor cu caracter personal:</a:t>
            </a:r>
          </a:p>
          <a:p>
            <a:pPr marL="403177" indent="-282224" eaLnBrk="1" fontAlgn="auto" hangingPunct="1">
              <a:spcBef>
                <a:spcPts val="441"/>
              </a:spcBef>
              <a:spcAft>
                <a:spcPts val="0"/>
              </a:spcAft>
              <a:buFont typeface="Wingdings 3"/>
              <a:buChar char=""/>
              <a:defRPr/>
            </a:pPr>
            <a:endParaRPr lang="ro-RO" dirty="0"/>
          </a:p>
          <a:p>
            <a:pPr>
              <a:defRPr/>
            </a:pPr>
            <a:endParaRPr lang="en-US" dirty="0"/>
          </a:p>
        </p:txBody>
      </p:sp>
      <p:graphicFrame>
        <p:nvGraphicFramePr>
          <p:cNvPr id="2" name="Схема 1">
            <a:extLst>
              <a:ext uri="{FF2B5EF4-FFF2-40B4-BE49-F238E27FC236}">
                <a16:creationId xmlns:a16="http://schemas.microsoft.com/office/drawing/2014/main" id="{900AC8AD-CC6A-72AD-6968-71786B0FA076}"/>
              </a:ext>
            </a:extLst>
          </p:cNvPr>
          <p:cNvGraphicFramePr/>
          <p:nvPr/>
        </p:nvGraphicFramePr>
        <p:xfrm>
          <a:off x="107504" y="2060848"/>
          <a:ext cx="889248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11865</TotalTime>
  <Words>3317</Words>
  <Application>Microsoft Office PowerPoint</Application>
  <PresentationFormat>Expunere pe ecran (4:3)</PresentationFormat>
  <Paragraphs>273</Paragraphs>
  <Slides>31</Slides>
  <Notes>5</Notes>
  <HiddenSlides>0</HiddenSlides>
  <MMClips>0</MMClips>
  <ScaleCrop>false</ScaleCrop>
  <HeadingPairs>
    <vt:vector size="6" baseType="variant">
      <vt:variant>
        <vt:lpstr>Fonturi utilizate</vt:lpstr>
      </vt:variant>
      <vt:variant>
        <vt:i4>10</vt:i4>
      </vt:variant>
      <vt:variant>
        <vt:lpstr>Temă</vt:lpstr>
      </vt:variant>
      <vt:variant>
        <vt:i4>2</vt:i4>
      </vt:variant>
      <vt:variant>
        <vt:lpstr>Titluri diapozitive</vt:lpstr>
      </vt:variant>
      <vt:variant>
        <vt:i4>31</vt:i4>
      </vt:variant>
    </vt:vector>
  </HeadingPairs>
  <TitlesOfParts>
    <vt:vector size="43" baseType="lpstr">
      <vt:lpstr>Arial</vt:lpstr>
      <vt:lpstr>Arial Black</vt:lpstr>
      <vt:lpstr>Arial Rounded MT Bold</vt:lpstr>
      <vt:lpstr>Calibri</vt:lpstr>
      <vt:lpstr>Georgia (Основной текст)</vt:lpstr>
      <vt:lpstr>PT Serif</vt:lpstr>
      <vt:lpstr>Times New Roman</vt:lpstr>
      <vt:lpstr>Verdana</vt:lpstr>
      <vt:lpstr>Wingdings</vt:lpstr>
      <vt:lpstr>Wingdings 3</vt:lpstr>
      <vt:lpstr>Тема Office</vt:lpstr>
      <vt:lpstr>1_Тема Office</vt:lpstr>
      <vt:lpstr>Prezentare PowerPoint</vt:lpstr>
      <vt:lpstr>Prezentare PowerPoint</vt:lpstr>
      <vt:lpstr> Ce sînt datele cu caracter personal ? </vt:lpstr>
      <vt:lpstr> Exemple de date caracter personal </vt:lpstr>
      <vt:lpstr>Exemple de date caracter personal </vt:lpstr>
      <vt:lpstr>Definiții importante</vt:lpstr>
      <vt:lpstr>Definiții importante</vt:lpstr>
      <vt:lpstr>Prezentare PowerPoint</vt:lpstr>
      <vt:lpstr>Prelucrarea categoriei obișnuite de date</vt:lpstr>
      <vt:lpstr>Prelucrarea categoriei speciale de date</vt:lpstr>
      <vt:lpstr>  Drepturile subiectului datelor cu caracter personal</vt:lpstr>
      <vt:lpstr>Excepții și Restricții</vt:lpstr>
      <vt:lpstr>Evaluarea impactului asupra protecției datelor</vt:lpstr>
      <vt:lpstr>Obligația de efectuare a evaluării impactului  de către autoritățile publice?</vt:lpstr>
      <vt:lpstr>Scară largă (potrivit ordinului CNPDCP nr. 27 din 30.03.2022)</vt:lpstr>
      <vt:lpstr>   Ce este evaluarea impactului asupra       protecției datelor cu caracter personal?</vt:lpstr>
      <vt:lpstr>                Consultarea prealabilă</vt:lpstr>
      <vt:lpstr>Etapele efectuării evaluării impactului asupra       protecției datelor cu caracter personal</vt:lpstr>
      <vt:lpstr>Etapele efectuării evaluării impactului asupra       protecției datelor cu caracter personal</vt:lpstr>
      <vt:lpstr>Responsabil cu protecția datelor</vt:lpstr>
      <vt:lpstr>Responsabil cu protecția datelor</vt:lpstr>
      <vt:lpstr>Responsabil cu protecția datelor</vt:lpstr>
      <vt:lpstr>Transfer transfrontalier de date</vt:lpstr>
      <vt:lpstr> Examinarea solicitărilor de dezvăluire a datelor cu caracter personal</vt:lpstr>
      <vt:lpstr> Codul de procedura penală</vt:lpstr>
      <vt:lpstr> Codul contravențional</vt:lpstr>
      <vt:lpstr>         Obligația de asigurare  a confidențialității și securității prelucrărilor de date</vt:lpstr>
      <vt:lpstr>    Măsurile simple de securitate</vt:lpstr>
      <vt:lpstr>                 Verificarea conformității prelucrării datelor cu caracter personal (Investigația). Etapele</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Alexei Strahov</dc:creator>
  <cp:lastModifiedBy>Felicia Rosca</cp:lastModifiedBy>
  <cp:revision>3</cp:revision>
  <cp:lastPrinted>2018-09-13T05:04:29Z</cp:lastPrinted>
  <dcterms:created xsi:type="dcterms:W3CDTF">2010-10-06T18:06:53Z</dcterms:created>
  <dcterms:modified xsi:type="dcterms:W3CDTF">2023-11-15T07:36:50Z</dcterms:modified>
</cp:coreProperties>
</file>