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Default Extension="png" ContentType="image/pn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</p:sldIdLst>
  <p:sldSz cx="7556500" cy="10693400"/>
  <p:notesSz cx="7556500" cy="1069340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314954"/>
            <a:ext cx="6428422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rgbClr val="00AEEF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988304"/>
            <a:ext cx="5293995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00AEEF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00AEEF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8142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94867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rgbClr val="00AEEF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63299" y="443178"/>
            <a:ext cx="4366260" cy="3911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rgbClr val="00AEEF"/>
                </a:solidFill>
                <a:latin typeface="Arial"/>
                <a:cs typeface="Arial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01900" y="1745250"/>
            <a:ext cx="6376670" cy="349313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71369" y="9944862"/>
            <a:ext cx="2420112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814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544525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Relationship Id="rId3" Type="http://schemas.openxmlformats.org/officeDocument/2006/relationships/image" Target="../media/image2.png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unicef.org/media/54796/file" TargetMode="External"/><Relationship Id="rId3" Type="http://schemas.openxmlformats.org/officeDocument/2006/relationships/hyperlink" Target="https://esomar.org/codes-and-guidelines" TargetMode="External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.png"/><Relationship Id="rId3" Type="http://schemas.openxmlformats.org/officeDocument/2006/relationships/image" Target="../media/image9.png"/><Relationship Id="rId4" Type="http://schemas.openxmlformats.org/officeDocument/2006/relationships/image" Target="../media/image10.png"/><Relationship Id="rId5" Type="http://schemas.openxmlformats.org/officeDocument/2006/relationships/image" Target="../media/image11.png"/><Relationship Id="rId6" Type="http://schemas.openxmlformats.org/officeDocument/2006/relationships/image" Target="../media/image12.png"/><Relationship Id="rId7" Type="http://schemas.openxmlformats.org/officeDocument/2006/relationships/image" Target="../media/image13.png"/><Relationship Id="rId8" Type="http://schemas.openxmlformats.org/officeDocument/2006/relationships/image" Target="../media/image14.png"/><Relationship Id="rId9" Type="http://schemas.openxmlformats.org/officeDocument/2006/relationships/image" Target="../media/image15.png"/><Relationship Id="rId10" Type="http://schemas.openxmlformats.org/officeDocument/2006/relationships/image" Target="../media/image16.png"/><Relationship Id="rId11" Type="http://schemas.openxmlformats.org/officeDocument/2006/relationships/image" Target="../media/image17.png"/><Relationship Id="rId12" Type="http://schemas.openxmlformats.org/officeDocument/2006/relationships/image" Target="../media/image18.png"/><Relationship Id="rId13" Type="http://schemas.openxmlformats.org/officeDocument/2006/relationships/image" Target="../media/image19.png"/><Relationship Id="rId14" Type="http://schemas.openxmlformats.org/officeDocument/2006/relationships/image" Target="../media/image20.png"/><Relationship Id="rId15" Type="http://schemas.openxmlformats.org/officeDocument/2006/relationships/image" Target="../media/image21.png"/><Relationship Id="rId16" Type="http://schemas.openxmlformats.org/officeDocument/2006/relationships/image" Target="../media/image22.png"/><Relationship Id="rId17" Type="http://schemas.openxmlformats.org/officeDocument/2006/relationships/image" Target="../media/image23.png"/><Relationship Id="rId18" Type="http://schemas.openxmlformats.org/officeDocument/2006/relationships/image" Target="../media/image24.png"/><Relationship Id="rId19" Type="http://schemas.openxmlformats.org/officeDocument/2006/relationships/image" Target="../media/image25.png"/><Relationship Id="rId20" Type="http://schemas.openxmlformats.org/officeDocument/2006/relationships/image" Target="../media/image26.png"/><Relationship Id="rId21" Type="http://schemas.openxmlformats.org/officeDocument/2006/relationships/image" Target="../media/image27.png"/><Relationship Id="rId22" Type="http://schemas.openxmlformats.org/officeDocument/2006/relationships/image" Target="../media/image28.png"/><Relationship Id="rId23" Type="http://schemas.openxmlformats.org/officeDocument/2006/relationships/image" Target="../media/image29.png"/><Relationship Id="rId24" Type="http://schemas.openxmlformats.org/officeDocument/2006/relationships/image" Target="../media/image30.png"/><Relationship Id="rId25" Type="http://schemas.openxmlformats.org/officeDocument/2006/relationships/image" Target="../media/image31.png"/><Relationship Id="rId26" Type="http://schemas.openxmlformats.org/officeDocument/2006/relationships/image" Target="../media/image32.png"/><Relationship Id="rId27" Type="http://schemas.openxmlformats.org/officeDocument/2006/relationships/image" Target="../media/image33.png"/><Relationship Id="rId28" Type="http://schemas.openxmlformats.org/officeDocument/2006/relationships/image" Target="../media/image34.png"/><Relationship Id="rId29" Type="http://schemas.openxmlformats.org/officeDocument/2006/relationships/image" Target="../media/image35.png"/><Relationship Id="rId30" Type="http://schemas.openxmlformats.org/officeDocument/2006/relationships/image" Target="../media/image36.png"/><Relationship Id="rId31" Type="http://schemas.openxmlformats.org/officeDocument/2006/relationships/image" Target="../media/image37.png"/><Relationship Id="rId32" Type="http://schemas.openxmlformats.org/officeDocument/2006/relationships/image" Target="../media/image38.png"/><Relationship Id="rId33" Type="http://schemas.openxmlformats.org/officeDocument/2006/relationships/image" Target="../media/image39.png"/><Relationship Id="rId34" Type="http://schemas.openxmlformats.org/officeDocument/2006/relationships/image" Target="../media/image40.png"/><Relationship Id="rId35" Type="http://schemas.openxmlformats.org/officeDocument/2006/relationships/image" Target="../media/image41.png"/><Relationship Id="rId36" Type="http://schemas.openxmlformats.org/officeDocument/2006/relationships/image" Target="../media/image42.png"/><Relationship Id="rId37" Type="http://schemas.openxmlformats.org/officeDocument/2006/relationships/image" Target="../media/image43.png"/><Relationship Id="rId38" Type="http://schemas.openxmlformats.org/officeDocument/2006/relationships/image" Target="../media/image44.png"/><Relationship Id="rId39" Type="http://schemas.openxmlformats.org/officeDocument/2006/relationships/image" Target="../media/image45.png"/><Relationship Id="rId40" Type="http://schemas.openxmlformats.org/officeDocument/2006/relationships/image" Target="../media/image46.png"/><Relationship Id="rId41" Type="http://schemas.openxmlformats.org/officeDocument/2006/relationships/image" Target="../media/image47.png"/><Relationship Id="rId42" Type="http://schemas.openxmlformats.org/officeDocument/2006/relationships/image" Target="../media/image48.png"/><Relationship Id="rId43" Type="http://schemas.openxmlformats.org/officeDocument/2006/relationships/image" Target="../media/image49.png"/><Relationship Id="rId44" Type="http://schemas.openxmlformats.org/officeDocument/2006/relationships/image" Target="../media/image50.png"/><Relationship Id="rId45" Type="http://schemas.openxmlformats.org/officeDocument/2006/relationships/image" Target="../media/image51.png"/><Relationship Id="rId46" Type="http://schemas.openxmlformats.org/officeDocument/2006/relationships/image" Target="../media/image52.png"/><Relationship Id="rId47" Type="http://schemas.openxmlformats.org/officeDocument/2006/relationships/image" Target="../media/image53.png"/><Relationship Id="rId48" Type="http://schemas.openxmlformats.org/officeDocument/2006/relationships/image" Target="../media/image54.png"/><Relationship Id="rId49" Type="http://schemas.openxmlformats.org/officeDocument/2006/relationships/image" Target="../media/image55.png"/><Relationship Id="rId50" Type="http://schemas.openxmlformats.org/officeDocument/2006/relationships/image" Target="../media/image56.png"/><Relationship Id="rId51" Type="http://schemas.openxmlformats.org/officeDocument/2006/relationships/image" Target="../media/image57.png"/><Relationship Id="rId52" Type="http://schemas.openxmlformats.org/officeDocument/2006/relationships/image" Target="../media/image58.png"/><Relationship Id="rId53" Type="http://schemas.openxmlformats.org/officeDocument/2006/relationships/image" Target="../media/image59.png"/><Relationship Id="rId54" Type="http://schemas.openxmlformats.org/officeDocument/2006/relationships/image" Target="../media/image60.png"/><Relationship Id="rId55" Type="http://schemas.openxmlformats.org/officeDocument/2006/relationships/image" Target="../media/image61.png"/><Relationship Id="rId56" Type="http://schemas.openxmlformats.org/officeDocument/2006/relationships/image" Target="../media/image62.png"/><Relationship Id="rId57" Type="http://schemas.openxmlformats.org/officeDocument/2006/relationships/image" Target="../media/image63.png"/><Relationship Id="rId58" Type="http://schemas.openxmlformats.org/officeDocument/2006/relationships/image" Target="../media/image64.png"/><Relationship Id="rId59" Type="http://schemas.openxmlformats.org/officeDocument/2006/relationships/image" Target="../media/image65.png"/><Relationship Id="rId60" Type="http://schemas.openxmlformats.org/officeDocument/2006/relationships/image" Target="../media/image66.png"/><Relationship Id="rId61" Type="http://schemas.openxmlformats.org/officeDocument/2006/relationships/image" Target="../media/image67.png"/><Relationship Id="rId62" Type="http://schemas.openxmlformats.org/officeDocument/2006/relationships/image" Target="../media/image68.png"/><Relationship Id="rId63" Type="http://schemas.openxmlformats.org/officeDocument/2006/relationships/image" Target="../media/image69.png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0.png"/><Relationship Id="rId3" Type="http://schemas.openxmlformats.org/officeDocument/2006/relationships/image" Target="../media/image71.png"/><Relationship Id="rId4" Type="http://schemas.openxmlformats.org/officeDocument/2006/relationships/image" Target="../media/image72.png"/><Relationship Id="rId5" Type="http://schemas.openxmlformats.org/officeDocument/2006/relationships/image" Target="../media/image73.png"/><Relationship Id="rId6" Type="http://schemas.openxmlformats.org/officeDocument/2006/relationships/image" Target="../media/image74.png"/><Relationship Id="rId7" Type="http://schemas.openxmlformats.org/officeDocument/2006/relationships/image" Target="../media/image75.png"/><Relationship Id="rId8" Type="http://schemas.openxmlformats.org/officeDocument/2006/relationships/image" Target="../media/image76.png"/><Relationship Id="rId9" Type="http://schemas.openxmlformats.org/officeDocument/2006/relationships/image" Target="../media/image77.png"/><Relationship Id="rId10" Type="http://schemas.openxmlformats.org/officeDocument/2006/relationships/image" Target="../media/image78.png"/><Relationship Id="rId11" Type="http://schemas.openxmlformats.org/officeDocument/2006/relationships/image" Target="../media/image79.png"/><Relationship Id="rId12" Type="http://schemas.openxmlformats.org/officeDocument/2006/relationships/image" Target="../media/image80.png"/><Relationship Id="rId13" Type="http://schemas.openxmlformats.org/officeDocument/2006/relationships/image" Target="../media/image81.png"/><Relationship Id="rId14" Type="http://schemas.openxmlformats.org/officeDocument/2006/relationships/image" Target="../media/image82.png"/><Relationship Id="rId15" Type="http://schemas.openxmlformats.org/officeDocument/2006/relationships/image" Target="../media/image83.png"/><Relationship Id="rId16" Type="http://schemas.openxmlformats.org/officeDocument/2006/relationships/image" Target="../media/image84.png"/><Relationship Id="rId17" Type="http://schemas.openxmlformats.org/officeDocument/2006/relationships/image" Target="../media/image85.png"/><Relationship Id="rId18" Type="http://schemas.openxmlformats.org/officeDocument/2006/relationships/image" Target="../media/image86.png"/><Relationship Id="rId19" Type="http://schemas.openxmlformats.org/officeDocument/2006/relationships/image" Target="../media/image87.png"/><Relationship Id="rId20" Type="http://schemas.openxmlformats.org/officeDocument/2006/relationships/image" Target="../media/image88.png"/><Relationship Id="rId21" Type="http://schemas.openxmlformats.org/officeDocument/2006/relationships/image" Target="../media/image89.png"/><Relationship Id="rId22" Type="http://schemas.openxmlformats.org/officeDocument/2006/relationships/image" Target="../media/image90.png"/><Relationship Id="rId23" Type="http://schemas.openxmlformats.org/officeDocument/2006/relationships/image" Target="../media/image91.png"/><Relationship Id="rId24" Type="http://schemas.openxmlformats.org/officeDocument/2006/relationships/image" Target="../media/image92.png"/><Relationship Id="rId25" Type="http://schemas.openxmlformats.org/officeDocument/2006/relationships/image" Target="../media/image93.png"/><Relationship Id="rId26" Type="http://schemas.openxmlformats.org/officeDocument/2006/relationships/image" Target="../media/image94.png"/><Relationship Id="rId27" Type="http://schemas.openxmlformats.org/officeDocument/2006/relationships/image" Target="../media/image95.png"/><Relationship Id="rId28" Type="http://schemas.openxmlformats.org/officeDocument/2006/relationships/image" Target="../media/image96.png"/><Relationship Id="rId29" Type="http://schemas.openxmlformats.org/officeDocument/2006/relationships/image" Target="../media/image97.png"/><Relationship Id="rId30" Type="http://schemas.openxmlformats.org/officeDocument/2006/relationships/image" Target="../media/image98.png"/><Relationship Id="rId31" Type="http://schemas.openxmlformats.org/officeDocument/2006/relationships/image" Target="../media/image99.png"/><Relationship Id="rId32" Type="http://schemas.openxmlformats.org/officeDocument/2006/relationships/image" Target="../media/image100.png"/><Relationship Id="rId33" Type="http://schemas.openxmlformats.org/officeDocument/2006/relationships/image" Target="../media/image101.png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2.png"/><Relationship Id="rId3" Type="http://schemas.openxmlformats.org/officeDocument/2006/relationships/image" Target="../media/image103.png"/><Relationship Id="rId4" Type="http://schemas.openxmlformats.org/officeDocument/2006/relationships/image" Target="../media/image104.png"/><Relationship Id="rId5" Type="http://schemas.openxmlformats.org/officeDocument/2006/relationships/image" Target="../media/image105.png"/><Relationship Id="rId6" Type="http://schemas.openxmlformats.org/officeDocument/2006/relationships/image" Target="../media/image106.png"/><Relationship Id="rId7" Type="http://schemas.openxmlformats.org/officeDocument/2006/relationships/image" Target="../media/image107.png"/><Relationship Id="rId8" Type="http://schemas.openxmlformats.org/officeDocument/2006/relationships/image" Target="../media/image108.png"/><Relationship Id="rId9" Type="http://schemas.openxmlformats.org/officeDocument/2006/relationships/image" Target="../media/image109.png"/><Relationship Id="rId10" Type="http://schemas.openxmlformats.org/officeDocument/2006/relationships/image" Target="../media/image110.png"/><Relationship Id="rId11" Type="http://schemas.openxmlformats.org/officeDocument/2006/relationships/image" Target="../media/image111.png"/><Relationship Id="rId12" Type="http://schemas.openxmlformats.org/officeDocument/2006/relationships/image" Target="../media/image112.png"/><Relationship Id="rId13" Type="http://schemas.openxmlformats.org/officeDocument/2006/relationships/image" Target="../media/image113.png"/><Relationship Id="rId14" Type="http://schemas.openxmlformats.org/officeDocument/2006/relationships/image" Target="../media/image114.png"/><Relationship Id="rId15" Type="http://schemas.openxmlformats.org/officeDocument/2006/relationships/image" Target="../media/image115.png"/><Relationship Id="rId16" Type="http://schemas.openxmlformats.org/officeDocument/2006/relationships/image" Target="../media/image116.png"/><Relationship Id="rId17" Type="http://schemas.openxmlformats.org/officeDocument/2006/relationships/image" Target="../media/image117.png"/><Relationship Id="rId18" Type="http://schemas.openxmlformats.org/officeDocument/2006/relationships/image" Target="../media/image118.png"/><Relationship Id="rId19" Type="http://schemas.openxmlformats.org/officeDocument/2006/relationships/image" Target="../media/image119.png"/><Relationship Id="rId20" Type="http://schemas.openxmlformats.org/officeDocument/2006/relationships/image" Target="../media/image120.png"/><Relationship Id="rId21" Type="http://schemas.openxmlformats.org/officeDocument/2006/relationships/image" Target="../media/image121.png"/><Relationship Id="rId22" Type="http://schemas.openxmlformats.org/officeDocument/2006/relationships/image" Target="../media/image122.png"/><Relationship Id="rId23" Type="http://schemas.openxmlformats.org/officeDocument/2006/relationships/image" Target="../media/image123.png"/><Relationship Id="rId24" Type="http://schemas.openxmlformats.org/officeDocument/2006/relationships/image" Target="../media/image124.png"/><Relationship Id="rId25" Type="http://schemas.openxmlformats.org/officeDocument/2006/relationships/image" Target="../media/image125.png"/><Relationship Id="rId26" Type="http://schemas.openxmlformats.org/officeDocument/2006/relationships/image" Target="../media/image126.png"/><Relationship Id="rId27" Type="http://schemas.openxmlformats.org/officeDocument/2006/relationships/image" Target="../media/image127.png"/><Relationship Id="rId28" Type="http://schemas.openxmlformats.org/officeDocument/2006/relationships/image" Target="../media/image128.png"/><Relationship Id="rId29" Type="http://schemas.openxmlformats.org/officeDocument/2006/relationships/image" Target="../media/image129.png"/><Relationship Id="rId30" Type="http://schemas.openxmlformats.org/officeDocument/2006/relationships/image" Target="../media/image130.png"/><Relationship Id="rId31" Type="http://schemas.openxmlformats.org/officeDocument/2006/relationships/image" Target="../media/image131.png"/><Relationship Id="rId32" Type="http://schemas.openxmlformats.org/officeDocument/2006/relationships/image" Target="../media/image132.png"/><Relationship Id="rId33" Type="http://schemas.openxmlformats.org/officeDocument/2006/relationships/image" Target="../media/image133.png"/><Relationship Id="rId34" Type="http://schemas.openxmlformats.org/officeDocument/2006/relationships/image" Target="../media/image134.png"/><Relationship Id="rId35" Type="http://schemas.openxmlformats.org/officeDocument/2006/relationships/image" Target="../media/image135.png"/><Relationship Id="rId36" Type="http://schemas.openxmlformats.org/officeDocument/2006/relationships/image" Target="../media/image136.png"/><Relationship Id="rId37" Type="http://schemas.openxmlformats.org/officeDocument/2006/relationships/image" Target="../media/image137.png"/><Relationship Id="rId38" Type="http://schemas.openxmlformats.org/officeDocument/2006/relationships/image" Target="../media/image138.png"/><Relationship Id="rId39" Type="http://schemas.openxmlformats.org/officeDocument/2006/relationships/image" Target="../media/image139.png"/><Relationship Id="rId40" Type="http://schemas.openxmlformats.org/officeDocument/2006/relationships/image" Target="../media/image140.png"/><Relationship Id="rId41" Type="http://schemas.openxmlformats.org/officeDocument/2006/relationships/image" Target="../media/image141.png"/><Relationship Id="rId42" Type="http://schemas.openxmlformats.org/officeDocument/2006/relationships/image" Target="../media/image142.png"/><Relationship Id="rId43" Type="http://schemas.openxmlformats.org/officeDocument/2006/relationships/image" Target="../media/image143.png"/><Relationship Id="rId44" Type="http://schemas.openxmlformats.org/officeDocument/2006/relationships/image" Target="../media/image144.png"/><Relationship Id="rId45" Type="http://schemas.openxmlformats.org/officeDocument/2006/relationships/image" Target="../media/image145.png"/><Relationship Id="rId46" Type="http://schemas.openxmlformats.org/officeDocument/2006/relationships/image" Target="../media/image146.png"/><Relationship Id="rId47" Type="http://schemas.openxmlformats.org/officeDocument/2006/relationships/image" Target="../media/image147.png"/><Relationship Id="rId48" Type="http://schemas.openxmlformats.org/officeDocument/2006/relationships/image" Target="../media/image148.png"/><Relationship Id="rId49" Type="http://schemas.openxmlformats.org/officeDocument/2006/relationships/image" Target="../media/image149.png"/><Relationship Id="rId50" Type="http://schemas.openxmlformats.org/officeDocument/2006/relationships/image" Target="../media/image150.png"/><Relationship Id="rId51" Type="http://schemas.openxmlformats.org/officeDocument/2006/relationships/image" Target="../media/image151.png"/><Relationship Id="rId52" Type="http://schemas.openxmlformats.org/officeDocument/2006/relationships/image" Target="../media/image152.png"/><Relationship Id="rId53" Type="http://schemas.openxmlformats.org/officeDocument/2006/relationships/image" Target="../media/image153.png"/><Relationship Id="rId54" Type="http://schemas.openxmlformats.org/officeDocument/2006/relationships/image" Target="../media/image154.png"/><Relationship Id="rId55" Type="http://schemas.openxmlformats.org/officeDocument/2006/relationships/image" Target="../media/image155.png"/><Relationship Id="rId56" Type="http://schemas.openxmlformats.org/officeDocument/2006/relationships/image" Target="../media/image156.png"/><Relationship Id="rId57" Type="http://schemas.openxmlformats.org/officeDocument/2006/relationships/image" Target="../media/image157.png"/><Relationship Id="rId58" Type="http://schemas.openxmlformats.org/officeDocument/2006/relationships/image" Target="../media/image158.png"/><Relationship Id="rId59" Type="http://schemas.openxmlformats.org/officeDocument/2006/relationships/image" Target="../media/image159.png"/><Relationship Id="rId60" Type="http://schemas.openxmlformats.org/officeDocument/2006/relationships/image" Target="../media/image160.png"/><Relationship Id="rId61" Type="http://schemas.openxmlformats.org/officeDocument/2006/relationships/image" Target="../media/image161.png"/><Relationship Id="rId62" Type="http://schemas.openxmlformats.org/officeDocument/2006/relationships/image" Target="../media/image162.png"/><Relationship Id="rId63" Type="http://schemas.openxmlformats.org/officeDocument/2006/relationships/image" Target="../media/image163.png"/><Relationship Id="rId64" Type="http://schemas.openxmlformats.org/officeDocument/2006/relationships/image" Target="../media/image164.png"/><Relationship Id="rId65" Type="http://schemas.openxmlformats.org/officeDocument/2006/relationships/image" Target="../media/image165.png"/><Relationship Id="rId66" Type="http://schemas.openxmlformats.org/officeDocument/2006/relationships/image" Target="../media/image166.png"/><Relationship Id="rId67" Type="http://schemas.openxmlformats.org/officeDocument/2006/relationships/image" Target="../media/image167.png"/><Relationship Id="rId68" Type="http://schemas.openxmlformats.org/officeDocument/2006/relationships/image" Target="../media/image168.png"/><Relationship Id="rId69" Type="http://schemas.openxmlformats.org/officeDocument/2006/relationships/image" Target="../media/image169.png"/><Relationship Id="rId70" Type="http://schemas.openxmlformats.org/officeDocument/2006/relationships/image" Target="../media/image170.png"/><Relationship Id="rId71" Type="http://schemas.openxmlformats.org/officeDocument/2006/relationships/image" Target="../media/image171.png"/><Relationship Id="rId72" Type="http://schemas.openxmlformats.org/officeDocument/2006/relationships/image" Target="../media/image172.png"/><Relationship Id="rId73" Type="http://schemas.openxmlformats.org/officeDocument/2006/relationships/image" Target="../media/image173.png"/><Relationship Id="rId74" Type="http://schemas.openxmlformats.org/officeDocument/2006/relationships/image" Target="../media/image174.png"/><Relationship Id="rId75" Type="http://schemas.openxmlformats.org/officeDocument/2006/relationships/image" Target="../media/image175.png"/><Relationship Id="rId76" Type="http://schemas.openxmlformats.org/officeDocument/2006/relationships/image" Target="../media/image176.png"/><Relationship Id="rId77" Type="http://schemas.openxmlformats.org/officeDocument/2006/relationships/image" Target="../media/image177.png"/><Relationship Id="rId78" Type="http://schemas.openxmlformats.org/officeDocument/2006/relationships/image" Target="../media/image178.png"/><Relationship Id="rId79" Type="http://schemas.openxmlformats.org/officeDocument/2006/relationships/image" Target="../media/image179.png"/><Relationship Id="rId80" Type="http://schemas.openxmlformats.org/officeDocument/2006/relationships/image" Target="../media/image180.png"/><Relationship Id="rId81" Type="http://schemas.openxmlformats.org/officeDocument/2006/relationships/image" Target="../media/image181.png"/><Relationship Id="rId82" Type="http://schemas.openxmlformats.org/officeDocument/2006/relationships/image" Target="../media/image182.png"/><Relationship Id="rId83" Type="http://schemas.openxmlformats.org/officeDocument/2006/relationships/image" Target="../media/image183.png"/><Relationship Id="rId84" Type="http://schemas.openxmlformats.org/officeDocument/2006/relationships/image" Target="../media/image184.png"/><Relationship Id="rId85" Type="http://schemas.openxmlformats.org/officeDocument/2006/relationships/image" Target="../media/image185.png"/><Relationship Id="rId86" Type="http://schemas.openxmlformats.org/officeDocument/2006/relationships/image" Target="../media/image186.png"/><Relationship Id="rId87" Type="http://schemas.openxmlformats.org/officeDocument/2006/relationships/image" Target="../media/image187.png"/><Relationship Id="rId88" Type="http://schemas.openxmlformats.org/officeDocument/2006/relationships/image" Target="../media/image188.png"/><Relationship Id="rId89" Type="http://schemas.openxmlformats.org/officeDocument/2006/relationships/image" Target="../media/image189.png"/><Relationship Id="rId90" Type="http://schemas.openxmlformats.org/officeDocument/2006/relationships/image" Target="../media/image190.png"/><Relationship Id="rId91" Type="http://schemas.openxmlformats.org/officeDocument/2006/relationships/image" Target="../media/image191.png"/><Relationship Id="rId92" Type="http://schemas.openxmlformats.org/officeDocument/2006/relationships/image" Target="../media/image192.png"/><Relationship Id="rId93" Type="http://schemas.openxmlformats.org/officeDocument/2006/relationships/image" Target="../media/image193.png"/><Relationship Id="rId94" Type="http://schemas.openxmlformats.org/officeDocument/2006/relationships/image" Target="../media/image194.png"/><Relationship Id="rId95" Type="http://schemas.openxmlformats.org/officeDocument/2006/relationships/image" Target="../media/image195.png"/><Relationship Id="rId96" Type="http://schemas.openxmlformats.org/officeDocument/2006/relationships/hyperlink" Target="https://www.sime.md/" TargetMode="External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96.png"/><Relationship Id="rId3" Type="http://schemas.openxmlformats.org/officeDocument/2006/relationships/image" Target="../media/image197.png"/><Relationship Id="rId4" Type="http://schemas.openxmlformats.org/officeDocument/2006/relationships/image" Target="../media/image198.png"/><Relationship Id="rId5" Type="http://schemas.openxmlformats.org/officeDocument/2006/relationships/image" Target="../media/image199.png"/><Relationship Id="rId6" Type="http://schemas.openxmlformats.org/officeDocument/2006/relationships/image" Target="../media/image200.png"/><Relationship Id="rId7" Type="http://schemas.openxmlformats.org/officeDocument/2006/relationships/image" Target="../media/image201.png"/><Relationship Id="rId8" Type="http://schemas.openxmlformats.org/officeDocument/2006/relationships/image" Target="../media/image202.png"/><Relationship Id="rId9" Type="http://schemas.openxmlformats.org/officeDocument/2006/relationships/image" Target="../media/image203.png"/><Relationship Id="rId10" Type="http://schemas.openxmlformats.org/officeDocument/2006/relationships/image" Target="../media/image204.png"/><Relationship Id="rId11" Type="http://schemas.openxmlformats.org/officeDocument/2006/relationships/image" Target="../media/image205.png"/><Relationship Id="rId12" Type="http://schemas.openxmlformats.org/officeDocument/2006/relationships/image" Target="../media/image206.png"/><Relationship Id="rId13" Type="http://schemas.openxmlformats.org/officeDocument/2006/relationships/image" Target="../media/image207.png"/><Relationship Id="rId14" Type="http://schemas.openxmlformats.org/officeDocument/2006/relationships/image" Target="../media/image208.png"/><Relationship Id="rId15" Type="http://schemas.openxmlformats.org/officeDocument/2006/relationships/image" Target="../media/image209.png"/><Relationship Id="rId16" Type="http://schemas.openxmlformats.org/officeDocument/2006/relationships/image" Target="../media/image210.png"/><Relationship Id="rId17" Type="http://schemas.openxmlformats.org/officeDocument/2006/relationships/image" Target="../media/image211.png"/><Relationship Id="rId18" Type="http://schemas.openxmlformats.org/officeDocument/2006/relationships/image" Target="../media/image212.png"/><Relationship Id="rId19" Type="http://schemas.openxmlformats.org/officeDocument/2006/relationships/image" Target="../media/image213.png"/><Relationship Id="rId20" Type="http://schemas.openxmlformats.org/officeDocument/2006/relationships/image" Target="../media/image214.png"/><Relationship Id="rId21" Type="http://schemas.openxmlformats.org/officeDocument/2006/relationships/image" Target="../media/image215.png"/><Relationship Id="rId22" Type="http://schemas.openxmlformats.org/officeDocument/2006/relationships/image" Target="../media/image216.png"/><Relationship Id="rId23" Type="http://schemas.openxmlformats.org/officeDocument/2006/relationships/image" Target="../media/image217.png"/><Relationship Id="rId24" Type="http://schemas.openxmlformats.org/officeDocument/2006/relationships/image" Target="../media/image218.png"/><Relationship Id="rId25" Type="http://schemas.openxmlformats.org/officeDocument/2006/relationships/image" Target="../media/image219.png"/><Relationship Id="rId26" Type="http://schemas.openxmlformats.org/officeDocument/2006/relationships/image" Target="../media/image220.png"/><Relationship Id="rId27" Type="http://schemas.openxmlformats.org/officeDocument/2006/relationships/image" Target="../media/image221.png"/><Relationship Id="rId28" Type="http://schemas.openxmlformats.org/officeDocument/2006/relationships/image" Target="../media/image222.png"/><Relationship Id="rId29" Type="http://schemas.openxmlformats.org/officeDocument/2006/relationships/image" Target="../media/image223.png"/><Relationship Id="rId30" Type="http://schemas.openxmlformats.org/officeDocument/2006/relationships/image" Target="../media/image224.png"/><Relationship Id="rId31" Type="http://schemas.openxmlformats.org/officeDocument/2006/relationships/image" Target="../media/image225.png"/><Relationship Id="rId32" Type="http://schemas.openxmlformats.org/officeDocument/2006/relationships/image" Target="../media/image226.png"/><Relationship Id="rId33" Type="http://schemas.openxmlformats.org/officeDocument/2006/relationships/image" Target="../media/image227.png"/><Relationship Id="rId34" Type="http://schemas.openxmlformats.org/officeDocument/2006/relationships/image" Target="../media/image228.png"/><Relationship Id="rId35" Type="http://schemas.openxmlformats.org/officeDocument/2006/relationships/image" Target="../media/image229.png"/><Relationship Id="rId36" Type="http://schemas.openxmlformats.org/officeDocument/2006/relationships/image" Target="../media/image230.png"/><Relationship Id="rId37" Type="http://schemas.openxmlformats.org/officeDocument/2006/relationships/image" Target="../media/image231.png"/><Relationship Id="rId38" Type="http://schemas.openxmlformats.org/officeDocument/2006/relationships/image" Target="../media/image232.png"/><Relationship Id="rId39" Type="http://schemas.openxmlformats.org/officeDocument/2006/relationships/image" Target="../media/image233.png"/><Relationship Id="rId40" Type="http://schemas.openxmlformats.org/officeDocument/2006/relationships/image" Target="../media/image234.png"/><Relationship Id="rId41" Type="http://schemas.openxmlformats.org/officeDocument/2006/relationships/image" Target="../media/image235.png"/><Relationship Id="rId42" Type="http://schemas.openxmlformats.org/officeDocument/2006/relationships/image" Target="../media/image236.png"/><Relationship Id="rId43" Type="http://schemas.openxmlformats.org/officeDocument/2006/relationships/image" Target="../media/image237.png"/><Relationship Id="rId44" Type="http://schemas.openxmlformats.org/officeDocument/2006/relationships/image" Target="../media/image238.png"/><Relationship Id="rId45" Type="http://schemas.openxmlformats.org/officeDocument/2006/relationships/image" Target="../media/image239.png"/><Relationship Id="rId46" Type="http://schemas.openxmlformats.org/officeDocument/2006/relationships/image" Target="../media/image240.png"/><Relationship Id="rId47" Type="http://schemas.openxmlformats.org/officeDocument/2006/relationships/image" Target="../media/image241.png"/><Relationship Id="rId48" Type="http://schemas.openxmlformats.org/officeDocument/2006/relationships/image" Target="../media/image242.png"/><Relationship Id="rId49" Type="http://schemas.openxmlformats.org/officeDocument/2006/relationships/image" Target="../media/image243.png"/><Relationship Id="rId50" Type="http://schemas.openxmlformats.org/officeDocument/2006/relationships/image" Target="../media/image244.png"/><Relationship Id="rId51" Type="http://schemas.openxmlformats.org/officeDocument/2006/relationships/image" Target="../media/image245.png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46.png"/><Relationship Id="rId3" Type="http://schemas.openxmlformats.org/officeDocument/2006/relationships/image" Target="../media/image247.png"/><Relationship Id="rId4" Type="http://schemas.openxmlformats.org/officeDocument/2006/relationships/image" Target="../media/image248.png"/><Relationship Id="rId5" Type="http://schemas.openxmlformats.org/officeDocument/2006/relationships/image" Target="../media/image249.png"/><Relationship Id="rId6" Type="http://schemas.openxmlformats.org/officeDocument/2006/relationships/image" Target="../media/image250.png"/><Relationship Id="rId7" Type="http://schemas.openxmlformats.org/officeDocument/2006/relationships/image" Target="../media/image251.png"/><Relationship Id="rId8" Type="http://schemas.openxmlformats.org/officeDocument/2006/relationships/image" Target="../media/image252.png"/><Relationship Id="rId9" Type="http://schemas.openxmlformats.org/officeDocument/2006/relationships/image" Target="../media/image253.png"/><Relationship Id="rId10" Type="http://schemas.openxmlformats.org/officeDocument/2006/relationships/image" Target="../media/image254.png"/><Relationship Id="rId11" Type="http://schemas.openxmlformats.org/officeDocument/2006/relationships/image" Target="../media/image255.png"/><Relationship Id="rId12" Type="http://schemas.openxmlformats.org/officeDocument/2006/relationships/image" Target="../media/image256.png"/><Relationship Id="rId13" Type="http://schemas.openxmlformats.org/officeDocument/2006/relationships/image" Target="../media/image257.png"/><Relationship Id="rId14" Type="http://schemas.openxmlformats.org/officeDocument/2006/relationships/image" Target="../media/image258.png"/><Relationship Id="rId15" Type="http://schemas.openxmlformats.org/officeDocument/2006/relationships/image" Target="../media/image259.png"/><Relationship Id="rId16" Type="http://schemas.openxmlformats.org/officeDocument/2006/relationships/image" Target="../media/image260.png"/><Relationship Id="rId17" Type="http://schemas.openxmlformats.org/officeDocument/2006/relationships/image" Target="../media/image261.png"/><Relationship Id="rId18" Type="http://schemas.openxmlformats.org/officeDocument/2006/relationships/image" Target="../media/image262.png"/><Relationship Id="rId19" Type="http://schemas.openxmlformats.org/officeDocument/2006/relationships/image" Target="../media/image263.png"/><Relationship Id="rId20" Type="http://schemas.openxmlformats.org/officeDocument/2006/relationships/image" Target="../media/image264.png"/><Relationship Id="rId21" Type="http://schemas.openxmlformats.org/officeDocument/2006/relationships/image" Target="../media/image265.png"/><Relationship Id="rId22" Type="http://schemas.openxmlformats.org/officeDocument/2006/relationships/image" Target="../media/image266.png"/><Relationship Id="rId23" Type="http://schemas.openxmlformats.org/officeDocument/2006/relationships/image" Target="../media/image267.png"/><Relationship Id="rId24" Type="http://schemas.openxmlformats.org/officeDocument/2006/relationships/image" Target="../media/image268.png"/><Relationship Id="rId25" Type="http://schemas.openxmlformats.org/officeDocument/2006/relationships/image" Target="../media/image269.png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70.png"/><Relationship Id="rId3" Type="http://schemas.openxmlformats.org/officeDocument/2006/relationships/image" Target="../media/image271.png"/><Relationship Id="rId4" Type="http://schemas.openxmlformats.org/officeDocument/2006/relationships/image" Target="../media/image272.png"/><Relationship Id="rId5" Type="http://schemas.openxmlformats.org/officeDocument/2006/relationships/image" Target="../media/image273.png"/><Relationship Id="rId6" Type="http://schemas.openxmlformats.org/officeDocument/2006/relationships/image" Target="../media/image274.png"/><Relationship Id="rId7" Type="http://schemas.openxmlformats.org/officeDocument/2006/relationships/image" Target="../media/image275.png"/><Relationship Id="rId8" Type="http://schemas.openxmlformats.org/officeDocument/2006/relationships/image" Target="../media/image276.png"/><Relationship Id="rId9" Type="http://schemas.openxmlformats.org/officeDocument/2006/relationships/image" Target="../media/image277.png"/><Relationship Id="rId10" Type="http://schemas.openxmlformats.org/officeDocument/2006/relationships/image" Target="../media/image278.png"/><Relationship Id="rId11" Type="http://schemas.openxmlformats.org/officeDocument/2006/relationships/image" Target="../media/image279.png"/><Relationship Id="rId12" Type="http://schemas.openxmlformats.org/officeDocument/2006/relationships/image" Target="../media/image280.png"/><Relationship Id="rId13" Type="http://schemas.openxmlformats.org/officeDocument/2006/relationships/image" Target="../media/image281.png"/><Relationship Id="rId14" Type="http://schemas.openxmlformats.org/officeDocument/2006/relationships/image" Target="../media/image282.png"/><Relationship Id="rId15" Type="http://schemas.openxmlformats.org/officeDocument/2006/relationships/image" Target="../media/image283.png"/><Relationship Id="rId16" Type="http://schemas.openxmlformats.org/officeDocument/2006/relationships/image" Target="../media/image284.png"/><Relationship Id="rId17" Type="http://schemas.openxmlformats.org/officeDocument/2006/relationships/image" Target="../media/image285.png"/><Relationship Id="rId18" Type="http://schemas.openxmlformats.org/officeDocument/2006/relationships/image" Target="../media/image286.png"/><Relationship Id="rId19" Type="http://schemas.openxmlformats.org/officeDocument/2006/relationships/image" Target="../media/image287.png"/><Relationship Id="rId20" Type="http://schemas.openxmlformats.org/officeDocument/2006/relationships/image" Target="../media/image288.png"/><Relationship Id="rId21" Type="http://schemas.openxmlformats.org/officeDocument/2006/relationships/image" Target="../media/image289.png"/><Relationship Id="rId22" Type="http://schemas.openxmlformats.org/officeDocument/2006/relationships/image" Target="../media/image290.png"/><Relationship Id="rId23" Type="http://schemas.openxmlformats.org/officeDocument/2006/relationships/image" Target="../media/image291.png"/><Relationship Id="rId24" Type="http://schemas.openxmlformats.org/officeDocument/2006/relationships/image" Target="../media/image292.png"/><Relationship Id="rId25" Type="http://schemas.openxmlformats.org/officeDocument/2006/relationships/image" Target="../media/image293.png"/><Relationship Id="rId26" Type="http://schemas.openxmlformats.org/officeDocument/2006/relationships/image" Target="../media/image294.png"/><Relationship Id="rId27" Type="http://schemas.openxmlformats.org/officeDocument/2006/relationships/image" Target="../media/image295.png"/><Relationship Id="rId28" Type="http://schemas.openxmlformats.org/officeDocument/2006/relationships/image" Target="../media/image296.png"/><Relationship Id="rId29" Type="http://schemas.openxmlformats.org/officeDocument/2006/relationships/image" Target="../media/image297.png"/><Relationship Id="rId30" Type="http://schemas.openxmlformats.org/officeDocument/2006/relationships/image" Target="../media/image298.png"/><Relationship Id="rId31" Type="http://schemas.openxmlformats.org/officeDocument/2006/relationships/image" Target="../media/image299.png"/><Relationship Id="rId32" Type="http://schemas.openxmlformats.org/officeDocument/2006/relationships/image" Target="../media/image300.png"/><Relationship Id="rId33" Type="http://schemas.openxmlformats.org/officeDocument/2006/relationships/image" Target="../media/image301.png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02.png"/><Relationship Id="rId3" Type="http://schemas.openxmlformats.org/officeDocument/2006/relationships/image" Target="../media/image303.png"/><Relationship Id="rId4" Type="http://schemas.openxmlformats.org/officeDocument/2006/relationships/image" Target="../media/image304.png"/><Relationship Id="rId5" Type="http://schemas.openxmlformats.org/officeDocument/2006/relationships/image" Target="../media/image305.png"/><Relationship Id="rId6" Type="http://schemas.openxmlformats.org/officeDocument/2006/relationships/image" Target="../media/image306.png"/><Relationship Id="rId7" Type="http://schemas.openxmlformats.org/officeDocument/2006/relationships/image" Target="../media/image307.png"/><Relationship Id="rId8" Type="http://schemas.openxmlformats.org/officeDocument/2006/relationships/image" Target="../media/image308.png"/><Relationship Id="rId9" Type="http://schemas.openxmlformats.org/officeDocument/2006/relationships/image" Target="../media/image309.png"/><Relationship Id="rId10" Type="http://schemas.openxmlformats.org/officeDocument/2006/relationships/image" Target="../media/image310.png"/><Relationship Id="rId11" Type="http://schemas.openxmlformats.org/officeDocument/2006/relationships/image" Target="../media/image311.png"/><Relationship Id="rId12" Type="http://schemas.openxmlformats.org/officeDocument/2006/relationships/image" Target="../media/image312.png"/><Relationship Id="rId13" Type="http://schemas.openxmlformats.org/officeDocument/2006/relationships/image" Target="../media/image313.png"/><Relationship Id="rId14" Type="http://schemas.openxmlformats.org/officeDocument/2006/relationships/image" Target="../media/image314.png"/><Relationship Id="rId15" Type="http://schemas.openxmlformats.org/officeDocument/2006/relationships/image" Target="../media/image315.png"/><Relationship Id="rId16" Type="http://schemas.openxmlformats.org/officeDocument/2006/relationships/image" Target="../media/image316.png"/><Relationship Id="rId17" Type="http://schemas.openxmlformats.org/officeDocument/2006/relationships/image" Target="../media/image317.png"/><Relationship Id="rId18" Type="http://schemas.openxmlformats.org/officeDocument/2006/relationships/image" Target="../media/image318.png"/><Relationship Id="rId19" Type="http://schemas.openxmlformats.org/officeDocument/2006/relationships/image" Target="../media/image319.png"/><Relationship Id="rId20" Type="http://schemas.openxmlformats.org/officeDocument/2006/relationships/image" Target="../media/image320.png"/><Relationship Id="rId21" Type="http://schemas.openxmlformats.org/officeDocument/2006/relationships/image" Target="../media/image321.png"/><Relationship Id="rId22" Type="http://schemas.openxmlformats.org/officeDocument/2006/relationships/image" Target="../media/image322.png"/><Relationship Id="rId23" Type="http://schemas.openxmlformats.org/officeDocument/2006/relationships/image" Target="../media/image323.png"/><Relationship Id="rId24" Type="http://schemas.openxmlformats.org/officeDocument/2006/relationships/image" Target="../media/image324.png"/><Relationship Id="rId25" Type="http://schemas.openxmlformats.org/officeDocument/2006/relationships/image" Target="../media/image325.png"/><Relationship Id="rId26" Type="http://schemas.openxmlformats.org/officeDocument/2006/relationships/image" Target="../media/image326.png"/><Relationship Id="rId27" Type="http://schemas.openxmlformats.org/officeDocument/2006/relationships/image" Target="../media/image327.png"/><Relationship Id="rId28" Type="http://schemas.openxmlformats.org/officeDocument/2006/relationships/image" Target="../media/image328.png"/><Relationship Id="rId29" Type="http://schemas.openxmlformats.org/officeDocument/2006/relationships/image" Target="../media/image329.png"/><Relationship Id="rId30" Type="http://schemas.openxmlformats.org/officeDocument/2006/relationships/image" Target="../media/image330.png"/><Relationship Id="rId31" Type="http://schemas.openxmlformats.org/officeDocument/2006/relationships/image" Target="../media/image331.png"/><Relationship Id="rId32" Type="http://schemas.openxmlformats.org/officeDocument/2006/relationships/image" Target="../media/image332.png"/><Relationship Id="rId33" Type="http://schemas.openxmlformats.org/officeDocument/2006/relationships/image" Target="../media/image333.png"/><Relationship Id="rId34" Type="http://schemas.openxmlformats.org/officeDocument/2006/relationships/image" Target="../media/image334.png"/><Relationship Id="rId35" Type="http://schemas.openxmlformats.org/officeDocument/2006/relationships/image" Target="../media/image335.png"/><Relationship Id="rId36" Type="http://schemas.openxmlformats.org/officeDocument/2006/relationships/image" Target="../media/image336.png"/><Relationship Id="rId37" Type="http://schemas.openxmlformats.org/officeDocument/2006/relationships/image" Target="../media/image337.png"/><Relationship Id="rId38" Type="http://schemas.openxmlformats.org/officeDocument/2006/relationships/image" Target="../media/image338.png"/><Relationship Id="rId39" Type="http://schemas.openxmlformats.org/officeDocument/2006/relationships/image" Target="../media/image339.png"/><Relationship Id="rId40" Type="http://schemas.openxmlformats.org/officeDocument/2006/relationships/image" Target="../media/image340.png"/><Relationship Id="rId41" Type="http://schemas.openxmlformats.org/officeDocument/2006/relationships/image" Target="../media/image341.png"/><Relationship Id="rId42" Type="http://schemas.openxmlformats.org/officeDocument/2006/relationships/image" Target="../media/image342.png"/><Relationship Id="rId43" Type="http://schemas.openxmlformats.org/officeDocument/2006/relationships/image" Target="../media/image343.png"/><Relationship Id="rId44" Type="http://schemas.openxmlformats.org/officeDocument/2006/relationships/image" Target="../media/image344.png"/><Relationship Id="rId45" Type="http://schemas.openxmlformats.org/officeDocument/2006/relationships/image" Target="../media/image345.png"/><Relationship Id="rId46" Type="http://schemas.openxmlformats.org/officeDocument/2006/relationships/image" Target="../media/image346.png"/><Relationship Id="rId47" Type="http://schemas.openxmlformats.org/officeDocument/2006/relationships/image" Target="../media/image347.png"/><Relationship Id="rId48" Type="http://schemas.openxmlformats.org/officeDocument/2006/relationships/image" Target="../media/image348.png"/><Relationship Id="rId49" Type="http://schemas.openxmlformats.org/officeDocument/2006/relationships/image" Target="../media/image349.png"/><Relationship Id="rId50" Type="http://schemas.openxmlformats.org/officeDocument/2006/relationships/image" Target="../media/image350.png"/><Relationship Id="rId51" Type="http://schemas.openxmlformats.org/officeDocument/2006/relationships/image" Target="../media/image351.png"/><Relationship Id="rId52" Type="http://schemas.openxmlformats.org/officeDocument/2006/relationships/image" Target="../media/image352.png"/><Relationship Id="rId53" Type="http://schemas.openxmlformats.org/officeDocument/2006/relationships/image" Target="../media/image353.png"/><Relationship Id="rId54" Type="http://schemas.openxmlformats.org/officeDocument/2006/relationships/image" Target="../media/image354.png"/><Relationship Id="rId55" Type="http://schemas.openxmlformats.org/officeDocument/2006/relationships/image" Target="../media/image355.png"/><Relationship Id="rId56" Type="http://schemas.openxmlformats.org/officeDocument/2006/relationships/image" Target="../media/image356.png"/><Relationship Id="rId57" Type="http://schemas.openxmlformats.org/officeDocument/2006/relationships/image" Target="../media/image357.png"/><Relationship Id="rId58" Type="http://schemas.openxmlformats.org/officeDocument/2006/relationships/image" Target="../media/image358.png"/><Relationship Id="rId59" Type="http://schemas.openxmlformats.org/officeDocument/2006/relationships/image" Target="../media/image359.png"/><Relationship Id="rId60" Type="http://schemas.openxmlformats.org/officeDocument/2006/relationships/image" Target="../media/image360.png"/><Relationship Id="rId61" Type="http://schemas.openxmlformats.org/officeDocument/2006/relationships/image" Target="../media/image361.png"/><Relationship Id="rId62" Type="http://schemas.openxmlformats.org/officeDocument/2006/relationships/image" Target="../media/image362.png"/><Relationship Id="rId63" Type="http://schemas.openxmlformats.org/officeDocument/2006/relationships/image" Target="../media/image363.png"/><Relationship Id="rId64" Type="http://schemas.openxmlformats.org/officeDocument/2006/relationships/image" Target="../media/image364.png"/><Relationship Id="rId65" Type="http://schemas.openxmlformats.org/officeDocument/2006/relationships/image" Target="../media/image365.png"/><Relationship Id="rId66" Type="http://schemas.openxmlformats.org/officeDocument/2006/relationships/image" Target="../media/image366.png"/><Relationship Id="rId67" Type="http://schemas.openxmlformats.org/officeDocument/2006/relationships/image" Target="../media/image367.png"/><Relationship Id="rId68" Type="http://schemas.openxmlformats.org/officeDocument/2006/relationships/image" Target="../media/image368.png"/><Relationship Id="rId69" Type="http://schemas.openxmlformats.org/officeDocument/2006/relationships/image" Target="../media/image369.png"/><Relationship Id="rId70" Type="http://schemas.openxmlformats.org/officeDocument/2006/relationships/image" Target="../media/image370.png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71.png"/><Relationship Id="rId3" Type="http://schemas.openxmlformats.org/officeDocument/2006/relationships/image" Target="../media/image372.png"/><Relationship Id="rId4" Type="http://schemas.openxmlformats.org/officeDocument/2006/relationships/image" Target="../media/image373.png"/><Relationship Id="rId5" Type="http://schemas.openxmlformats.org/officeDocument/2006/relationships/image" Target="../media/image374.png"/><Relationship Id="rId6" Type="http://schemas.openxmlformats.org/officeDocument/2006/relationships/image" Target="../media/image375.png"/><Relationship Id="rId7" Type="http://schemas.openxmlformats.org/officeDocument/2006/relationships/image" Target="../media/image376.png"/><Relationship Id="rId8" Type="http://schemas.openxmlformats.org/officeDocument/2006/relationships/image" Target="../media/image377.png"/><Relationship Id="rId9" Type="http://schemas.openxmlformats.org/officeDocument/2006/relationships/image" Target="../media/image378.png"/><Relationship Id="rId10" Type="http://schemas.openxmlformats.org/officeDocument/2006/relationships/image" Target="../media/image379.png"/><Relationship Id="rId11" Type="http://schemas.openxmlformats.org/officeDocument/2006/relationships/image" Target="../media/image380.png"/><Relationship Id="rId12" Type="http://schemas.openxmlformats.org/officeDocument/2006/relationships/image" Target="../media/image381.png"/><Relationship Id="rId13" Type="http://schemas.openxmlformats.org/officeDocument/2006/relationships/image" Target="../media/image382.png"/><Relationship Id="rId14" Type="http://schemas.openxmlformats.org/officeDocument/2006/relationships/image" Target="../media/image383.png"/><Relationship Id="rId15" Type="http://schemas.openxmlformats.org/officeDocument/2006/relationships/image" Target="../media/image384.png"/><Relationship Id="rId16" Type="http://schemas.openxmlformats.org/officeDocument/2006/relationships/image" Target="../media/image385.png"/><Relationship Id="rId17" Type="http://schemas.openxmlformats.org/officeDocument/2006/relationships/image" Target="../media/image386.png"/><Relationship Id="rId18" Type="http://schemas.openxmlformats.org/officeDocument/2006/relationships/image" Target="../media/image387.png"/><Relationship Id="rId19" Type="http://schemas.openxmlformats.org/officeDocument/2006/relationships/image" Target="../media/image388.png"/><Relationship Id="rId20" Type="http://schemas.openxmlformats.org/officeDocument/2006/relationships/image" Target="../media/image389.png"/><Relationship Id="rId21" Type="http://schemas.openxmlformats.org/officeDocument/2006/relationships/image" Target="../media/image390.png"/><Relationship Id="rId22" Type="http://schemas.openxmlformats.org/officeDocument/2006/relationships/image" Target="../media/image391.png"/><Relationship Id="rId23" Type="http://schemas.openxmlformats.org/officeDocument/2006/relationships/image" Target="../media/image392.png"/><Relationship Id="rId24" Type="http://schemas.openxmlformats.org/officeDocument/2006/relationships/image" Target="../media/image393.png"/><Relationship Id="rId25" Type="http://schemas.openxmlformats.org/officeDocument/2006/relationships/image" Target="../media/image394.png"/><Relationship Id="rId26" Type="http://schemas.openxmlformats.org/officeDocument/2006/relationships/image" Target="../media/image395.png"/><Relationship Id="rId27" Type="http://schemas.openxmlformats.org/officeDocument/2006/relationships/image" Target="../media/image396.png"/><Relationship Id="rId28" Type="http://schemas.openxmlformats.org/officeDocument/2006/relationships/image" Target="../media/image397.png"/><Relationship Id="rId29" Type="http://schemas.openxmlformats.org/officeDocument/2006/relationships/image" Target="../media/image398.png"/><Relationship Id="rId30" Type="http://schemas.openxmlformats.org/officeDocument/2006/relationships/image" Target="../media/image399.png"/><Relationship Id="rId31" Type="http://schemas.openxmlformats.org/officeDocument/2006/relationships/image" Target="../media/image400.png"/><Relationship Id="rId32" Type="http://schemas.openxmlformats.org/officeDocument/2006/relationships/image" Target="../media/image401.png"/><Relationship Id="rId33" Type="http://schemas.openxmlformats.org/officeDocument/2006/relationships/image" Target="../media/image402.png"/><Relationship Id="rId34" Type="http://schemas.openxmlformats.org/officeDocument/2006/relationships/image" Target="../media/image403.png"/><Relationship Id="rId35" Type="http://schemas.openxmlformats.org/officeDocument/2006/relationships/image" Target="../media/image404.png"/><Relationship Id="rId36" Type="http://schemas.openxmlformats.org/officeDocument/2006/relationships/image" Target="../media/image405.png"/><Relationship Id="rId37" Type="http://schemas.openxmlformats.org/officeDocument/2006/relationships/image" Target="../media/image406.png"/><Relationship Id="rId38" Type="http://schemas.openxmlformats.org/officeDocument/2006/relationships/image" Target="../media/image407.png"/><Relationship Id="rId39" Type="http://schemas.openxmlformats.org/officeDocument/2006/relationships/image" Target="../media/image408.png"/><Relationship Id="rId40" Type="http://schemas.openxmlformats.org/officeDocument/2006/relationships/image" Target="../media/image409.png"/><Relationship Id="rId41" Type="http://schemas.openxmlformats.org/officeDocument/2006/relationships/image" Target="../media/image410.png"/><Relationship Id="rId42" Type="http://schemas.openxmlformats.org/officeDocument/2006/relationships/image" Target="../media/image411.png"/><Relationship Id="rId43" Type="http://schemas.openxmlformats.org/officeDocument/2006/relationships/image" Target="../media/image412.png"/><Relationship Id="rId44" Type="http://schemas.openxmlformats.org/officeDocument/2006/relationships/image" Target="../media/image413.png"/><Relationship Id="rId45" Type="http://schemas.openxmlformats.org/officeDocument/2006/relationships/image" Target="../media/image414.png"/><Relationship Id="rId46" Type="http://schemas.openxmlformats.org/officeDocument/2006/relationships/image" Target="../media/image415.png"/><Relationship Id="rId47" Type="http://schemas.openxmlformats.org/officeDocument/2006/relationships/image" Target="../media/image416.png"/><Relationship Id="rId48" Type="http://schemas.openxmlformats.org/officeDocument/2006/relationships/image" Target="../media/image417.png"/><Relationship Id="rId49" Type="http://schemas.openxmlformats.org/officeDocument/2006/relationships/image" Target="../media/image418.png"/><Relationship Id="rId50" Type="http://schemas.openxmlformats.org/officeDocument/2006/relationships/image" Target="../media/image419.png"/><Relationship Id="rId51" Type="http://schemas.openxmlformats.org/officeDocument/2006/relationships/image" Target="../media/image420.png"/><Relationship Id="rId52" Type="http://schemas.openxmlformats.org/officeDocument/2006/relationships/image" Target="../media/image421.png"/><Relationship Id="rId53" Type="http://schemas.openxmlformats.org/officeDocument/2006/relationships/image" Target="../media/image422.png"/><Relationship Id="rId54" Type="http://schemas.openxmlformats.org/officeDocument/2006/relationships/image" Target="../media/image423.png"/><Relationship Id="rId55" Type="http://schemas.openxmlformats.org/officeDocument/2006/relationships/image" Target="../media/image424.png"/><Relationship Id="rId56" Type="http://schemas.openxmlformats.org/officeDocument/2006/relationships/image" Target="../media/image425.png"/><Relationship Id="rId57" Type="http://schemas.openxmlformats.org/officeDocument/2006/relationships/image" Target="../media/image426.png"/><Relationship Id="rId58" Type="http://schemas.openxmlformats.org/officeDocument/2006/relationships/image" Target="../media/image427.png"/><Relationship Id="rId59" Type="http://schemas.openxmlformats.org/officeDocument/2006/relationships/image" Target="../media/image428.png"/><Relationship Id="rId60" Type="http://schemas.openxmlformats.org/officeDocument/2006/relationships/image" Target="../media/image429.png"/><Relationship Id="rId61" Type="http://schemas.openxmlformats.org/officeDocument/2006/relationships/image" Target="../media/image430.png"/><Relationship Id="rId62" Type="http://schemas.openxmlformats.org/officeDocument/2006/relationships/image" Target="../media/image431.png"/><Relationship Id="rId63" Type="http://schemas.openxmlformats.org/officeDocument/2006/relationships/image" Target="../media/image432.png"/><Relationship Id="rId64" Type="http://schemas.openxmlformats.org/officeDocument/2006/relationships/image" Target="../media/image433.png"/><Relationship Id="rId65" Type="http://schemas.openxmlformats.org/officeDocument/2006/relationships/image" Target="../media/image434.png"/><Relationship Id="rId66" Type="http://schemas.openxmlformats.org/officeDocument/2006/relationships/image" Target="../media/image435.png"/><Relationship Id="rId67" Type="http://schemas.openxmlformats.org/officeDocument/2006/relationships/image" Target="../media/image436.png"/><Relationship Id="rId68" Type="http://schemas.openxmlformats.org/officeDocument/2006/relationships/image" Target="../media/image437.png"/><Relationship Id="rId69" Type="http://schemas.openxmlformats.org/officeDocument/2006/relationships/image" Target="../media/image438.png"/><Relationship Id="rId70" Type="http://schemas.openxmlformats.org/officeDocument/2006/relationships/image" Target="../media/image439.png"/><Relationship Id="rId71" Type="http://schemas.openxmlformats.org/officeDocument/2006/relationships/image" Target="../media/image440.png"/><Relationship Id="rId72" Type="http://schemas.openxmlformats.org/officeDocument/2006/relationships/image" Target="../media/image441.png"/><Relationship Id="rId73" Type="http://schemas.openxmlformats.org/officeDocument/2006/relationships/image" Target="../media/image442.png"/><Relationship Id="rId74" Type="http://schemas.openxmlformats.org/officeDocument/2006/relationships/image" Target="../media/image443.png"/><Relationship Id="rId75" Type="http://schemas.openxmlformats.org/officeDocument/2006/relationships/image" Target="../media/image444.png"/><Relationship Id="rId76" Type="http://schemas.openxmlformats.org/officeDocument/2006/relationships/image" Target="../media/image445.png"/><Relationship Id="rId77" Type="http://schemas.openxmlformats.org/officeDocument/2006/relationships/image" Target="../media/image446.png"/><Relationship Id="rId78" Type="http://schemas.openxmlformats.org/officeDocument/2006/relationships/image" Target="../media/image447.png"/><Relationship Id="rId79" Type="http://schemas.openxmlformats.org/officeDocument/2006/relationships/image" Target="../media/image448.png"/><Relationship Id="rId80" Type="http://schemas.openxmlformats.org/officeDocument/2006/relationships/image" Target="../media/image449.png"/><Relationship Id="rId81" Type="http://schemas.openxmlformats.org/officeDocument/2006/relationships/image" Target="../media/image450.png"/><Relationship Id="rId82" Type="http://schemas.openxmlformats.org/officeDocument/2006/relationships/image" Target="../media/image451.png"/><Relationship Id="rId83" Type="http://schemas.openxmlformats.org/officeDocument/2006/relationships/image" Target="../media/image452.png"/><Relationship Id="rId84" Type="http://schemas.openxmlformats.org/officeDocument/2006/relationships/image" Target="../media/image453.png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54.png"/><Relationship Id="rId3" Type="http://schemas.openxmlformats.org/officeDocument/2006/relationships/image" Target="../media/image455.png"/><Relationship Id="rId4" Type="http://schemas.openxmlformats.org/officeDocument/2006/relationships/image" Target="../media/image456.png"/><Relationship Id="rId5" Type="http://schemas.openxmlformats.org/officeDocument/2006/relationships/image" Target="../media/image457.png"/><Relationship Id="rId6" Type="http://schemas.openxmlformats.org/officeDocument/2006/relationships/image" Target="../media/image458.png"/><Relationship Id="rId7" Type="http://schemas.openxmlformats.org/officeDocument/2006/relationships/image" Target="../media/image459.png"/><Relationship Id="rId8" Type="http://schemas.openxmlformats.org/officeDocument/2006/relationships/image" Target="../media/image460.png"/><Relationship Id="rId9" Type="http://schemas.openxmlformats.org/officeDocument/2006/relationships/image" Target="../media/image461.png"/><Relationship Id="rId10" Type="http://schemas.openxmlformats.org/officeDocument/2006/relationships/image" Target="../media/image462.png"/><Relationship Id="rId11" Type="http://schemas.openxmlformats.org/officeDocument/2006/relationships/image" Target="../media/image463.png"/><Relationship Id="rId12" Type="http://schemas.openxmlformats.org/officeDocument/2006/relationships/image" Target="../media/image464.png"/><Relationship Id="rId13" Type="http://schemas.openxmlformats.org/officeDocument/2006/relationships/image" Target="../media/image465.png"/><Relationship Id="rId14" Type="http://schemas.openxmlformats.org/officeDocument/2006/relationships/image" Target="../media/image466.png"/><Relationship Id="rId15" Type="http://schemas.openxmlformats.org/officeDocument/2006/relationships/image" Target="../media/image467.png"/><Relationship Id="rId16" Type="http://schemas.openxmlformats.org/officeDocument/2006/relationships/image" Target="../media/image468.png"/><Relationship Id="rId17" Type="http://schemas.openxmlformats.org/officeDocument/2006/relationships/image" Target="../media/image469.png"/><Relationship Id="rId18" Type="http://schemas.openxmlformats.org/officeDocument/2006/relationships/image" Target="../media/image470.png"/><Relationship Id="rId19" Type="http://schemas.openxmlformats.org/officeDocument/2006/relationships/image" Target="../media/image471.png"/><Relationship Id="rId20" Type="http://schemas.openxmlformats.org/officeDocument/2006/relationships/image" Target="../media/image472.png"/><Relationship Id="rId21" Type="http://schemas.openxmlformats.org/officeDocument/2006/relationships/image" Target="../media/image473.png"/><Relationship Id="rId22" Type="http://schemas.openxmlformats.org/officeDocument/2006/relationships/image" Target="../media/image474.png"/><Relationship Id="rId23" Type="http://schemas.openxmlformats.org/officeDocument/2006/relationships/image" Target="../media/image475.png"/><Relationship Id="rId24" Type="http://schemas.openxmlformats.org/officeDocument/2006/relationships/image" Target="../media/image476.png"/><Relationship Id="rId25" Type="http://schemas.openxmlformats.org/officeDocument/2006/relationships/image" Target="../media/image477.png"/><Relationship Id="rId26" Type="http://schemas.openxmlformats.org/officeDocument/2006/relationships/image" Target="../media/image478.png"/><Relationship Id="rId27" Type="http://schemas.openxmlformats.org/officeDocument/2006/relationships/image" Target="../media/image479.png"/><Relationship Id="rId28" Type="http://schemas.openxmlformats.org/officeDocument/2006/relationships/image" Target="../media/image480.png"/><Relationship Id="rId29" Type="http://schemas.openxmlformats.org/officeDocument/2006/relationships/image" Target="../media/image481.png"/><Relationship Id="rId30" Type="http://schemas.openxmlformats.org/officeDocument/2006/relationships/image" Target="../media/image482.png"/><Relationship Id="rId31" Type="http://schemas.openxmlformats.org/officeDocument/2006/relationships/image" Target="../media/image483.png"/><Relationship Id="rId32" Type="http://schemas.openxmlformats.org/officeDocument/2006/relationships/image" Target="../media/image484.png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85.png"/><Relationship Id="rId3" Type="http://schemas.openxmlformats.org/officeDocument/2006/relationships/image" Target="../media/image486.png"/><Relationship Id="rId4" Type="http://schemas.openxmlformats.org/officeDocument/2006/relationships/image" Target="../media/image487.png"/><Relationship Id="rId5" Type="http://schemas.openxmlformats.org/officeDocument/2006/relationships/image" Target="../media/image488.png"/><Relationship Id="rId6" Type="http://schemas.openxmlformats.org/officeDocument/2006/relationships/image" Target="../media/image489.png"/><Relationship Id="rId7" Type="http://schemas.openxmlformats.org/officeDocument/2006/relationships/image" Target="../media/image490.png"/><Relationship Id="rId8" Type="http://schemas.openxmlformats.org/officeDocument/2006/relationships/image" Target="../media/image491.png"/><Relationship Id="rId9" Type="http://schemas.openxmlformats.org/officeDocument/2006/relationships/image" Target="../media/image492.png"/><Relationship Id="rId10" Type="http://schemas.openxmlformats.org/officeDocument/2006/relationships/image" Target="../media/image493.png"/><Relationship Id="rId11" Type="http://schemas.openxmlformats.org/officeDocument/2006/relationships/image" Target="../media/image494.png"/><Relationship Id="rId12" Type="http://schemas.openxmlformats.org/officeDocument/2006/relationships/image" Target="../media/image495.png"/><Relationship Id="rId13" Type="http://schemas.openxmlformats.org/officeDocument/2006/relationships/image" Target="../media/image496.png"/><Relationship Id="rId14" Type="http://schemas.openxmlformats.org/officeDocument/2006/relationships/image" Target="../media/image497.png"/><Relationship Id="rId15" Type="http://schemas.openxmlformats.org/officeDocument/2006/relationships/image" Target="../media/image498.png"/><Relationship Id="rId16" Type="http://schemas.openxmlformats.org/officeDocument/2006/relationships/image" Target="../media/image499.png"/><Relationship Id="rId17" Type="http://schemas.openxmlformats.org/officeDocument/2006/relationships/image" Target="../media/image500.png"/><Relationship Id="rId18" Type="http://schemas.openxmlformats.org/officeDocument/2006/relationships/image" Target="../media/image501.png"/><Relationship Id="rId19" Type="http://schemas.openxmlformats.org/officeDocument/2006/relationships/image" Target="../media/image502.png"/><Relationship Id="rId20" Type="http://schemas.openxmlformats.org/officeDocument/2006/relationships/image" Target="../media/image503.png"/><Relationship Id="rId21" Type="http://schemas.openxmlformats.org/officeDocument/2006/relationships/image" Target="../media/image504.png"/><Relationship Id="rId22" Type="http://schemas.openxmlformats.org/officeDocument/2006/relationships/image" Target="../media/image505.png"/><Relationship Id="rId23" Type="http://schemas.openxmlformats.org/officeDocument/2006/relationships/image" Target="../media/image506.png"/><Relationship Id="rId24" Type="http://schemas.openxmlformats.org/officeDocument/2006/relationships/image" Target="../media/image507.png"/><Relationship Id="rId25" Type="http://schemas.openxmlformats.org/officeDocument/2006/relationships/image" Target="../media/image508.png"/><Relationship Id="rId26" Type="http://schemas.openxmlformats.org/officeDocument/2006/relationships/image" Target="../media/image509.png"/><Relationship Id="rId27" Type="http://schemas.openxmlformats.org/officeDocument/2006/relationships/image" Target="../media/image510.png"/><Relationship Id="rId28" Type="http://schemas.openxmlformats.org/officeDocument/2006/relationships/image" Target="../media/image511.png"/><Relationship Id="rId29" Type="http://schemas.openxmlformats.org/officeDocument/2006/relationships/image" Target="../media/image512.png"/><Relationship Id="rId30" Type="http://schemas.openxmlformats.org/officeDocument/2006/relationships/image" Target="../media/image513.png"/><Relationship Id="rId31" Type="http://schemas.openxmlformats.org/officeDocument/2006/relationships/image" Target="../media/image514.png"/><Relationship Id="rId32" Type="http://schemas.openxmlformats.org/officeDocument/2006/relationships/image" Target="../media/image515.png"/><Relationship Id="rId33" Type="http://schemas.openxmlformats.org/officeDocument/2006/relationships/image" Target="../media/image516.png"/><Relationship Id="rId34" Type="http://schemas.openxmlformats.org/officeDocument/2006/relationships/image" Target="../media/image517.png"/><Relationship Id="rId35" Type="http://schemas.openxmlformats.org/officeDocument/2006/relationships/image" Target="../media/image518.png"/><Relationship Id="rId36" Type="http://schemas.openxmlformats.org/officeDocument/2006/relationships/image" Target="../media/image519.png"/><Relationship Id="rId37" Type="http://schemas.openxmlformats.org/officeDocument/2006/relationships/image" Target="../media/image520.png"/><Relationship Id="rId38" Type="http://schemas.openxmlformats.org/officeDocument/2006/relationships/image" Target="../media/image521.png"/><Relationship Id="rId39" Type="http://schemas.openxmlformats.org/officeDocument/2006/relationships/image" Target="../media/image522.png"/><Relationship Id="rId40" Type="http://schemas.openxmlformats.org/officeDocument/2006/relationships/image" Target="../media/image523.png"/><Relationship Id="rId41" Type="http://schemas.openxmlformats.org/officeDocument/2006/relationships/image" Target="../media/image524.png"/><Relationship Id="rId42" Type="http://schemas.openxmlformats.org/officeDocument/2006/relationships/image" Target="../media/image525.png"/><Relationship Id="rId43" Type="http://schemas.openxmlformats.org/officeDocument/2006/relationships/image" Target="../media/image526.png"/><Relationship Id="rId44" Type="http://schemas.openxmlformats.org/officeDocument/2006/relationships/image" Target="../media/image527.png"/><Relationship Id="rId45" Type="http://schemas.openxmlformats.org/officeDocument/2006/relationships/image" Target="../media/image528.png"/><Relationship Id="rId46" Type="http://schemas.openxmlformats.org/officeDocument/2006/relationships/image" Target="../media/image529.png"/><Relationship Id="rId47" Type="http://schemas.openxmlformats.org/officeDocument/2006/relationships/image" Target="../media/image530.png"/><Relationship Id="rId48" Type="http://schemas.openxmlformats.org/officeDocument/2006/relationships/image" Target="../media/image531.png"/><Relationship Id="rId49" Type="http://schemas.openxmlformats.org/officeDocument/2006/relationships/image" Target="../media/image532.png"/><Relationship Id="rId50" Type="http://schemas.openxmlformats.org/officeDocument/2006/relationships/image" Target="../media/image533.png"/><Relationship Id="rId51" Type="http://schemas.openxmlformats.org/officeDocument/2006/relationships/image" Target="../media/image534.png"/><Relationship Id="rId52" Type="http://schemas.openxmlformats.org/officeDocument/2006/relationships/image" Target="../media/image535.png"/><Relationship Id="rId53" Type="http://schemas.openxmlformats.org/officeDocument/2006/relationships/image" Target="../media/image536.png"/><Relationship Id="rId54" Type="http://schemas.openxmlformats.org/officeDocument/2006/relationships/image" Target="../media/image537.png"/><Relationship Id="rId55" Type="http://schemas.openxmlformats.org/officeDocument/2006/relationships/image" Target="../media/image538.png"/><Relationship Id="rId56" Type="http://schemas.openxmlformats.org/officeDocument/2006/relationships/image" Target="../media/image539.png"/><Relationship Id="rId57" Type="http://schemas.openxmlformats.org/officeDocument/2006/relationships/image" Target="../media/image540.png"/><Relationship Id="rId58" Type="http://schemas.openxmlformats.org/officeDocument/2006/relationships/image" Target="../media/image541.png"/><Relationship Id="rId59" Type="http://schemas.openxmlformats.org/officeDocument/2006/relationships/image" Target="../media/image542.png"/><Relationship Id="rId60" Type="http://schemas.openxmlformats.org/officeDocument/2006/relationships/image" Target="../media/image543.png"/><Relationship Id="rId61" Type="http://schemas.openxmlformats.org/officeDocument/2006/relationships/image" Target="../media/image544.png"/><Relationship Id="rId62" Type="http://schemas.openxmlformats.org/officeDocument/2006/relationships/image" Target="../media/image545.png"/><Relationship Id="rId63" Type="http://schemas.openxmlformats.org/officeDocument/2006/relationships/image" Target="../media/image546.png"/><Relationship Id="rId64" Type="http://schemas.openxmlformats.org/officeDocument/2006/relationships/image" Target="../media/image547.png"/><Relationship Id="rId65" Type="http://schemas.openxmlformats.org/officeDocument/2006/relationships/image" Target="../media/image548.png"/><Relationship Id="rId66" Type="http://schemas.openxmlformats.org/officeDocument/2006/relationships/image" Target="../media/image549.png"/><Relationship Id="rId67" Type="http://schemas.openxmlformats.org/officeDocument/2006/relationships/image" Target="../media/image550.png"/><Relationship Id="rId68" Type="http://schemas.openxmlformats.org/officeDocument/2006/relationships/image" Target="../media/image551.png"/><Relationship Id="rId69" Type="http://schemas.openxmlformats.org/officeDocument/2006/relationships/image" Target="../media/image552.png"/><Relationship Id="rId70" Type="http://schemas.openxmlformats.org/officeDocument/2006/relationships/image" Target="../media/image553.png"/><Relationship Id="rId71" Type="http://schemas.openxmlformats.org/officeDocument/2006/relationships/image" Target="../media/image554.png"/><Relationship Id="rId72" Type="http://schemas.openxmlformats.org/officeDocument/2006/relationships/image" Target="../media/image555.png"/><Relationship Id="rId73" Type="http://schemas.openxmlformats.org/officeDocument/2006/relationships/image" Target="../media/image556.png"/><Relationship Id="rId74" Type="http://schemas.openxmlformats.org/officeDocument/2006/relationships/image" Target="../media/image557.png"/><Relationship Id="rId75" Type="http://schemas.openxmlformats.org/officeDocument/2006/relationships/image" Target="../media/image558.png"/><Relationship Id="rId76" Type="http://schemas.openxmlformats.org/officeDocument/2006/relationships/image" Target="../media/image559.png"/><Relationship Id="rId77" Type="http://schemas.openxmlformats.org/officeDocument/2006/relationships/image" Target="../media/image560.png"/><Relationship Id="rId78" Type="http://schemas.openxmlformats.org/officeDocument/2006/relationships/image" Target="../media/image561.png"/><Relationship Id="rId79" Type="http://schemas.openxmlformats.org/officeDocument/2006/relationships/image" Target="../media/image562.png"/><Relationship Id="rId80" Type="http://schemas.openxmlformats.org/officeDocument/2006/relationships/image" Target="../media/image563.png"/><Relationship Id="rId81" Type="http://schemas.openxmlformats.org/officeDocument/2006/relationships/image" Target="../media/image564.png"/><Relationship Id="rId82" Type="http://schemas.openxmlformats.org/officeDocument/2006/relationships/image" Target="../media/image565.png"/><Relationship Id="rId83" Type="http://schemas.openxmlformats.org/officeDocument/2006/relationships/image" Target="../media/image566.png"/><Relationship Id="rId84" Type="http://schemas.openxmlformats.org/officeDocument/2006/relationships/image" Target="../media/image567.png"/><Relationship Id="rId85" Type="http://schemas.openxmlformats.org/officeDocument/2006/relationships/image" Target="../media/image568.png"/><Relationship Id="rId86" Type="http://schemas.openxmlformats.org/officeDocument/2006/relationships/image" Target="../media/image569.png"/><Relationship Id="rId87" Type="http://schemas.openxmlformats.org/officeDocument/2006/relationships/image" Target="../media/image570.png"/><Relationship Id="rId88" Type="http://schemas.openxmlformats.org/officeDocument/2006/relationships/image" Target="../media/image571.png"/><Relationship Id="rId89" Type="http://schemas.openxmlformats.org/officeDocument/2006/relationships/image" Target="../media/image572.png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73.png"/><Relationship Id="rId3" Type="http://schemas.openxmlformats.org/officeDocument/2006/relationships/image" Target="../media/image574.png"/><Relationship Id="rId4" Type="http://schemas.openxmlformats.org/officeDocument/2006/relationships/image" Target="../media/image575.png"/><Relationship Id="rId5" Type="http://schemas.openxmlformats.org/officeDocument/2006/relationships/image" Target="../media/image576.png"/><Relationship Id="rId6" Type="http://schemas.openxmlformats.org/officeDocument/2006/relationships/image" Target="../media/image577.png"/><Relationship Id="rId7" Type="http://schemas.openxmlformats.org/officeDocument/2006/relationships/image" Target="../media/image578.png"/><Relationship Id="rId8" Type="http://schemas.openxmlformats.org/officeDocument/2006/relationships/image" Target="../media/image579.png"/><Relationship Id="rId9" Type="http://schemas.openxmlformats.org/officeDocument/2006/relationships/image" Target="../media/image580.png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81.png"/><Relationship Id="rId3" Type="http://schemas.openxmlformats.org/officeDocument/2006/relationships/image" Target="../media/image582.png"/><Relationship Id="rId4" Type="http://schemas.openxmlformats.org/officeDocument/2006/relationships/image" Target="../media/image583.png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slide" Target="slide4.xml"/><Relationship Id="rId3" Type="http://schemas.openxmlformats.org/officeDocument/2006/relationships/slide" Target="slide5.xml"/><Relationship Id="rId4" Type="http://schemas.openxmlformats.org/officeDocument/2006/relationships/slide" Target="slide7.xml"/><Relationship Id="rId5" Type="http://schemas.openxmlformats.org/officeDocument/2006/relationships/slide" Target="slide14.xml"/><Relationship Id="rId6" Type="http://schemas.openxmlformats.org/officeDocument/2006/relationships/slide" Target="slide20.xml"/><Relationship Id="rId7" Type="http://schemas.openxmlformats.org/officeDocument/2006/relationships/slide" Target="slide32.xml"/><Relationship Id="rId8" Type="http://schemas.openxmlformats.org/officeDocument/2006/relationships/slide" Target="slide40.xml"/><Relationship Id="rId9" Type="http://schemas.openxmlformats.org/officeDocument/2006/relationships/slide" Target="slide47.xml"/><Relationship Id="rId10" Type="http://schemas.openxmlformats.org/officeDocument/2006/relationships/slide" Target="slide51.xml"/><Relationship Id="rId11" Type="http://schemas.openxmlformats.org/officeDocument/2006/relationships/slide" Target="slide54.xml"/><Relationship Id="rId12" Type="http://schemas.openxmlformats.org/officeDocument/2006/relationships/slide" Target="slide60.xml"/><Relationship Id="rId13" Type="http://schemas.openxmlformats.org/officeDocument/2006/relationships/slide" Target="slide63.xml"/><Relationship Id="rId14" Type="http://schemas.openxmlformats.org/officeDocument/2006/relationships/slide" Target="slide65.xml"/><Relationship Id="rId15" Type="http://schemas.openxmlformats.org/officeDocument/2006/relationships/slide" Target="slide68.xml"/><Relationship Id="rId16" Type="http://schemas.openxmlformats.org/officeDocument/2006/relationships/slide" Target="slide72.xml"/><Relationship Id="rId17" Type="http://schemas.openxmlformats.org/officeDocument/2006/relationships/slide" Target="slide73.xml"/><Relationship Id="rId18" Type="http://schemas.openxmlformats.org/officeDocument/2006/relationships/slide" Target="slide76.xml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84.png"/><Relationship Id="rId3" Type="http://schemas.openxmlformats.org/officeDocument/2006/relationships/image" Target="../media/image585.png"/><Relationship Id="rId4" Type="http://schemas.openxmlformats.org/officeDocument/2006/relationships/image" Target="../media/image586.png"/><Relationship Id="rId5" Type="http://schemas.openxmlformats.org/officeDocument/2006/relationships/image" Target="../media/image587.png"/><Relationship Id="rId6" Type="http://schemas.openxmlformats.org/officeDocument/2006/relationships/image" Target="../media/image588.png"/><Relationship Id="rId7" Type="http://schemas.openxmlformats.org/officeDocument/2006/relationships/image" Target="../media/image589.png"/><Relationship Id="rId8" Type="http://schemas.openxmlformats.org/officeDocument/2006/relationships/image" Target="../media/image590.png"/><Relationship Id="rId9" Type="http://schemas.openxmlformats.org/officeDocument/2006/relationships/image" Target="../media/image591.png"/><Relationship Id="rId10" Type="http://schemas.openxmlformats.org/officeDocument/2006/relationships/image" Target="../media/image592.png"/><Relationship Id="rId11" Type="http://schemas.openxmlformats.org/officeDocument/2006/relationships/image" Target="../media/image593.png"/><Relationship Id="rId12" Type="http://schemas.openxmlformats.org/officeDocument/2006/relationships/image" Target="../media/image594.png"/><Relationship Id="rId13" Type="http://schemas.openxmlformats.org/officeDocument/2006/relationships/image" Target="../media/image595.png"/><Relationship Id="rId14" Type="http://schemas.openxmlformats.org/officeDocument/2006/relationships/image" Target="../media/image596.png"/><Relationship Id="rId15" Type="http://schemas.openxmlformats.org/officeDocument/2006/relationships/image" Target="../media/image597.png"/><Relationship Id="rId16" Type="http://schemas.openxmlformats.org/officeDocument/2006/relationships/image" Target="../media/image598.png"/><Relationship Id="rId17" Type="http://schemas.openxmlformats.org/officeDocument/2006/relationships/image" Target="../media/image599.png"/><Relationship Id="rId18" Type="http://schemas.openxmlformats.org/officeDocument/2006/relationships/image" Target="../media/image600.png"/><Relationship Id="rId19" Type="http://schemas.openxmlformats.org/officeDocument/2006/relationships/image" Target="../media/image601.png"/><Relationship Id="rId20" Type="http://schemas.openxmlformats.org/officeDocument/2006/relationships/image" Target="../media/image602.png"/><Relationship Id="rId21" Type="http://schemas.openxmlformats.org/officeDocument/2006/relationships/image" Target="../media/image603.png"/><Relationship Id="rId22" Type="http://schemas.openxmlformats.org/officeDocument/2006/relationships/image" Target="../media/image604.png"/><Relationship Id="rId23" Type="http://schemas.openxmlformats.org/officeDocument/2006/relationships/image" Target="../media/image605.png"/><Relationship Id="rId24" Type="http://schemas.openxmlformats.org/officeDocument/2006/relationships/image" Target="../media/image606.png"/><Relationship Id="rId25" Type="http://schemas.openxmlformats.org/officeDocument/2006/relationships/image" Target="../media/image607.png"/><Relationship Id="rId26" Type="http://schemas.openxmlformats.org/officeDocument/2006/relationships/image" Target="../media/image608.png"/><Relationship Id="rId27" Type="http://schemas.openxmlformats.org/officeDocument/2006/relationships/image" Target="../media/image609.png"/><Relationship Id="rId28" Type="http://schemas.openxmlformats.org/officeDocument/2006/relationships/image" Target="../media/image610.png"/><Relationship Id="rId29" Type="http://schemas.openxmlformats.org/officeDocument/2006/relationships/image" Target="../media/image611.png"/><Relationship Id="rId30" Type="http://schemas.openxmlformats.org/officeDocument/2006/relationships/image" Target="../media/image612.png"/><Relationship Id="rId31" Type="http://schemas.openxmlformats.org/officeDocument/2006/relationships/image" Target="../media/image613.png"/><Relationship Id="rId32" Type="http://schemas.openxmlformats.org/officeDocument/2006/relationships/image" Target="../media/image614.png"/><Relationship Id="rId33" Type="http://schemas.openxmlformats.org/officeDocument/2006/relationships/image" Target="../media/image615.png"/><Relationship Id="rId34" Type="http://schemas.openxmlformats.org/officeDocument/2006/relationships/image" Target="../media/image616.png"/><Relationship Id="rId35" Type="http://schemas.openxmlformats.org/officeDocument/2006/relationships/image" Target="../media/image617.png"/><Relationship Id="rId36" Type="http://schemas.openxmlformats.org/officeDocument/2006/relationships/image" Target="../media/image618.png"/><Relationship Id="rId37" Type="http://schemas.openxmlformats.org/officeDocument/2006/relationships/image" Target="../media/image619.png"/><Relationship Id="rId38" Type="http://schemas.openxmlformats.org/officeDocument/2006/relationships/image" Target="../media/image620.png"/><Relationship Id="rId39" Type="http://schemas.openxmlformats.org/officeDocument/2006/relationships/image" Target="../media/image621.png"/><Relationship Id="rId40" Type="http://schemas.openxmlformats.org/officeDocument/2006/relationships/image" Target="../media/image622.png"/><Relationship Id="rId41" Type="http://schemas.openxmlformats.org/officeDocument/2006/relationships/image" Target="../media/image623.png"/><Relationship Id="rId42" Type="http://schemas.openxmlformats.org/officeDocument/2006/relationships/image" Target="../media/image624.png"/><Relationship Id="rId43" Type="http://schemas.openxmlformats.org/officeDocument/2006/relationships/image" Target="../media/image625.png"/><Relationship Id="rId44" Type="http://schemas.openxmlformats.org/officeDocument/2006/relationships/image" Target="../media/image626.png"/><Relationship Id="rId45" Type="http://schemas.openxmlformats.org/officeDocument/2006/relationships/image" Target="../media/image627.png"/><Relationship Id="rId46" Type="http://schemas.openxmlformats.org/officeDocument/2006/relationships/image" Target="../media/image628.png"/><Relationship Id="rId47" Type="http://schemas.openxmlformats.org/officeDocument/2006/relationships/image" Target="../media/image629.png"/><Relationship Id="rId48" Type="http://schemas.openxmlformats.org/officeDocument/2006/relationships/image" Target="../media/image630.png"/><Relationship Id="rId49" Type="http://schemas.openxmlformats.org/officeDocument/2006/relationships/image" Target="../media/image631.png"/><Relationship Id="rId50" Type="http://schemas.openxmlformats.org/officeDocument/2006/relationships/image" Target="../media/image632.png"/><Relationship Id="rId51" Type="http://schemas.openxmlformats.org/officeDocument/2006/relationships/image" Target="../media/image633.png"/><Relationship Id="rId52" Type="http://schemas.openxmlformats.org/officeDocument/2006/relationships/image" Target="../media/image634.png"/><Relationship Id="rId53" Type="http://schemas.openxmlformats.org/officeDocument/2006/relationships/image" Target="../media/image635.png"/><Relationship Id="rId54" Type="http://schemas.openxmlformats.org/officeDocument/2006/relationships/image" Target="../media/image636.png"/><Relationship Id="rId55" Type="http://schemas.openxmlformats.org/officeDocument/2006/relationships/image" Target="../media/image637.png"/><Relationship Id="rId56" Type="http://schemas.openxmlformats.org/officeDocument/2006/relationships/image" Target="../media/image638.png"/><Relationship Id="rId57" Type="http://schemas.openxmlformats.org/officeDocument/2006/relationships/image" Target="../media/image639.png"/><Relationship Id="rId58" Type="http://schemas.openxmlformats.org/officeDocument/2006/relationships/image" Target="../media/image640.png"/><Relationship Id="rId59" Type="http://schemas.openxmlformats.org/officeDocument/2006/relationships/image" Target="../media/image641.png"/><Relationship Id="rId60" Type="http://schemas.openxmlformats.org/officeDocument/2006/relationships/image" Target="../media/image642.png"/><Relationship Id="rId61" Type="http://schemas.openxmlformats.org/officeDocument/2006/relationships/image" Target="../media/image643.png"/><Relationship Id="rId62" Type="http://schemas.openxmlformats.org/officeDocument/2006/relationships/image" Target="../media/image644.png"/><Relationship Id="rId63" Type="http://schemas.openxmlformats.org/officeDocument/2006/relationships/image" Target="../media/image645.png"/><Relationship Id="rId64" Type="http://schemas.openxmlformats.org/officeDocument/2006/relationships/image" Target="../media/image646.png"/><Relationship Id="rId65" Type="http://schemas.openxmlformats.org/officeDocument/2006/relationships/image" Target="../media/image647.png"/><Relationship Id="rId66" Type="http://schemas.openxmlformats.org/officeDocument/2006/relationships/image" Target="../media/image648.png"/><Relationship Id="rId67" Type="http://schemas.openxmlformats.org/officeDocument/2006/relationships/image" Target="../media/image649.png"/><Relationship Id="rId68" Type="http://schemas.openxmlformats.org/officeDocument/2006/relationships/image" Target="../media/image650.png"/><Relationship Id="rId69" Type="http://schemas.openxmlformats.org/officeDocument/2006/relationships/image" Target="../media/image651.png"/><Relationship Id="rId70" Type="http://schemas.openxmlformats.org/officeDocument/2006/relationships/image" Target="../media/image652.png"/><Relationship Id="rId71" Type="http://schemas.openxmlformats.org/officeDocument/2006/relationships/image" Target="../media/image653.png"/><Relationship Id="rId72" Type="http://schemas.openxmlformats.org/officeDocument/2006/relationships/image" Target="../media/image654.png"/><Relationship Id="rId73" Type="http://schemas.openxmlformats.org/officeDocument/2006/relationships/image" Target="../media/image655.png"/><Relationship Id="rId74" Type="http://schemas.openxmlformats.org/officeDocument/2006/relationships/image" Target="../media/image656.png"/><Relationship Id="rId75" Type="http://schemas.openxmlformats.org/officeDocument/2006/relationships/image" Target="../media/image657.png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658.png"/><Relationship Id="rId3" Type="http://schemas.openxmlformats.org/officeDocument/2006/relationships/image" Target="../media/image659.png"/><Relationship Id="rId4" Type="http://schemas.openxmlformats.org/officeDocument/2006/relationships/image" Target="../media/image660.png"/><Relationship Id="rId5" Type="http://schemas.openxmlformats.org/officeDocument/2006/relationships/image" Target="../media/image661.png"/><Relationship Id="rId6" Type="http://schemas.openxmlformats.org/officeDocument/2006/relationships/image" Target="../media/image662.png"/><Relationship Id="rId7" Type="http://schemas.openxmlformats.org/officeDocument/2006/relationships/image" Target="../media/image663.png"/><Relationship Id="rId8" Type="http://schemas.openxmlformats.org/officeDocument/2006/relationships/image" Target="../media/image664.png"/><Relationship Id="rId9" Type="http://schemas.openxmlformats.org/officeDocument/2006/relationships/image" Target="../media/image665.png"/><Relationship Id="rId10" Type="http://schemas.openxmlformats.org/officeDocument/2006/relationships/image" Target="../media/image666.png"/><Relationship Id="rId11" Type="http://schemas.openxmlformats.org/officeDocument/2006/relationships/image" Target="../media/image667.png"/><Relationship Id="rId12" Type="http://schemas.openxmlformats.org/officeDocument/2006/relationships/image" Target="../media/image668.png"/><Relationship Id="rId13" Type="http://schemas.openxmlformats.org/officeDocument/2006/relationships/image" Target="../media/image669.png"/><Relationship Id="rId14" Type="http://schemas.openxmlformats.org/officeDocument/2006/relationships/image" Target="../media/image670.png"/><Relationship Id="rId15" Type="http://schemas.openxmlformats.org/officeDocument/2006/relationships/image" Target="../media/image671.png"/><Relationship Id="rId16" Type="http://schemas.openxmlformats.org/officeDocument/2006/relationships/image" Target="../media/image672.png"/><Relationship Id="rId17" Type="http://schemas.openxmlformats.org/officeDocument/2006/relationships/image" Target="../media/image673.png"/><Relationship Id="rId18" Type="http://schemas.openxmlformats.org/officeDocument/2006/relationships/image" Target="../media/image674.png"/><Relationship Id="rId19" Type="http://schemas.openxmlformats.org/officeDocument/2006/relationships/image" Target="../media/image675.png"/><Relationship Id="rId20" Type="http://schemas.openxmlformats.org/officeDocument/2006/relationships/image" Target="../media/image676.png"/><Relationship Id="rId21" Type="http://schemas.openxmlformats.org/officeDocument/2006/relationships/image" Target="../media/image677.png"/><Relationship Id="rId22" Type="http://schemas.openxmlformats.org/officeDocument/2006/relationships/image" Target="../media/image678.png"/><Relationship Id="rId23" Type="http://schemas.openxmlformats.org/officeDocument/2006/relationships/image" Target="../media/image679.png"/><Relationship Id="rId24" Type="http://schemas.openxmlformats.org/officeDocument/2006/relationships/image" Target="../media/image680.png"/><Relationship Id="rId25" Type="http://schemas.openxmlformats.org/officeDocument/2006/relationships/image" Target="../media/image681.png"/><Relationship Id="rId26" Type="http://schemas.openxmlformats.org/officeDocument/2006/relationships/image" Target="../media/image682.png"/><Relationship Id="rId27" Type="http://schemas.openxmlformats.org/officeDocument/2006/relationships/image" Target="../media/image683.png"/><Relationship Id="rId28" Type="http://schemas.openxmlformats.org/officeDocument/2006/relationships/image" Target="../media/image684.png"/><Relationship Id="rId29" Type="http://schemas.openxmlformats.org/officeDocument/2006/relationships/image" Target="../media/image685.png"/><Relationship Id="rId30" Type="http://schemas.openxmlformats.org/officeDocument/2006/relationships/image" Target="../media/image686.png"/><Relationship Id="rId31" Type="http://schemas.openxmlformats.org/officeDocument/2006/relationships/image" Target="../media/image687.png"/><Relationship Id="rId32" Type="http://schemas.openxmlformats.org/officeDocument/2006/relationships/image" Target="../media/image688.png"/><Relationship Id="rId33" Type="http://schemas.openxmlformats.org/officeDocument/2006/relationships/image" Target="../media/image689.png"/><Relationship Id="rId34" Type="http://schemas.openxmlformats.org/officeDocument/2006/relationships/image" Target="../media/image690.png"/><Relationship Id="rId35" Type="http://schemas.openxmlformats.org/officeDocument/2006/relationships/image" Target="../media/image691.png"/><Relationship Id="rId36" Type="http://schemas.openxmlformats.org/officeDocument/2006/relationships/image" Target="../media/image692.png"/><Relationship Id="rId37" Type="http://schemas.openxmlformats.org/officeDocument/2006/relationships/image" Target="../media/image693.png"/><Relationship Id="rId38" Type="http://schemas.openxmlformats.org/officeDocument/2006/relationships/image" Target="../media/image694.png"/><Relationship Id="rId39" Type="http://schemas.openxmlformats.org/officeDocument/2006/relationships/image" Target="../media/image695.png"/><Relationship Id="rId40" Type="http://schemas.openxmlformats.org/officeDocument/2006/relationships/image" Target="../media/image696.png"/><Relationship Id="rId41" Type="http://schemas.openxmlformats.org/officeDocument/2006/relationships/image" Target="../media/image697.png"/><Relationship Id="rId42" Type="http://schemas.openxmlformats.org/officeDocument/2006/relationships/image" Target="../media/image698.png"/><Relationship Id="rId43" Type="http://schemas.openxmlformats.org/officeDocument/2006/relationships/image" Target="../media/image699.png"/><Relationship Id="rId44" Type="http://schemas.openxmlformats.org/officeDocument/2006/relationships/image" Target="../media/image700.png"/><Relationship Id="rId45" Type="http://schemas.openxmlformats.org/officeDocument/2006/relationships/image" Target="../media/image701.png"/><Relationship Id="rId46" Type="http://schemas.openxmlformats.org/officeDocument/2006/relationships/image" Target="../media/image702.png"/><Relationship Id="rId47" Type="http://schemas.openxmlformats.org/officeDocument/2006/relationships/image" Target="../media/image703.png"/><Relationship Id="rId48" Type="http://schemas.openxmlformats.org/officeDocument/2006/relationships/image" Target="../media/image704.png"/><Relationship Id="rId49" Type="http://schemas.openxmlformats.org/officeDocument/2006/relationships/image" Target="../media/image705.png"/><Relationship Id="rId50" Type="http://schemas.openxmlformats.org/officeDocument/2006/relationships/image" Target="../media/image706.png"/><Relationship Id="rId51" Type="http://schemas.openxmlformats.org/officeDocument/2006/relationships/image" Target="../media/image707.png"/><Relationship Id="rId52" Type="http://schemas.openxmlformats.org/officeDocument/2006/relationships/image" Target="../media/image708.png"/><Relationship Id="rId53" Type="http://schemas.openxmlformats.org/officeDocument/2006/relationships/image" Target="../media/image709.png"/><Relationship Id="rId54" Type="http://schemas.openxmlformats.org/officeDocument/2006/relationships/image" Target="../media/image710.png"/><Relationship Id="rId55" Type="http://schemas.openxmlformats.org/officeDocument/2006/relationships/image" Target="../media/image711.png"/><Relationship Id="rId56" Type="http://schemas.openxmlformats.org/officeDocument/2006/relationships/image" Target="../media/image712.png"/><Relationship Id="rId57" Type="http://schemas.openxmlformats.org/officeDocument/2006/relationships/image" Target="../media/image713.png"/><Relationship Id="rId58" Type="http://schemas.openxmlformats.org/officeDocument/2006/relationships/image" Target="../media/image714.png"/><Relationship Id="rId59" Type="http://schemas.openxmlformats.org/officeDocument/2006/relationships/image" Target="../media/image715.png"/><Relationship Id="rId60" Type="http://schemas.openxmlformats.org/officeDocument/2006/relationships/image" Target="../media/image716.png"/><Relationship Id="rId61" Type="http://schemas.openxmlformats.org/officeDocument/2006/relationships/image" Target="../media/image717.png"/><Relationship Id="rId62" Type="http://schemas.openxmlformats.org/officeDocument/2006/relationships/image" Target="../media/image718.png"/><Relationship Id="rId63" Type="http://schemas.openxmlformats.org/officeDocument/2006/relationships/image" Target="../media/image719.png"/><Relationship Id="rId64" Type="http://schemas.openxmlformats.org/officeDocument/2006/relationships/image" Target="../media/image720.png"/><Relationship Id="rId65" Type="http://schemas.openxmlformats.org/officeDocument/2006/relationships/image" Target="../media/image721.png"/><Relationship Id="rId66" Type="http://schemas.openxmlformats.org/officeDocument/2006/relationships/image" Target="../media/image722.png"/><Relationship Id="rId67" Type="http://schemas.openxmlformats.org/officeDocument/2006/relationships/image" Target="../media/image723.png"/><Relationship Id="rId68" Type="http://schemas.openxmlformats.org/officeDocument/2006/relationships/image" Target="../media/image724.png"/><Relationship Id="rId69" Type="http://schemas.openxmlformats.org/officeDocument/2006/relationships/image" Target="../media/image725.png"/><Relationship Id="rId70" Type="http://schemas.openxmlformats.org/officeDocument/2006/relationships/image" Target="../media/image726.png"/><Relationship Id="rId71" Type="http://schemas.openxmlformats.org/officeDocument/2006/relationships/image" Target="../media/image727.png"/><Relationship Id="rId72" Type="http://schemas.openxmlformats.org/officeDocument/2006/relationships/image" Target="../media/image728.png"/><Relationship Id="rId73" Type="http://schemas.openxmlformats.org/officeDocument/2006/relationships/image" Target="../media/image729.png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30.png"/><Relationship Id="rId3" Type="http://schemas.openxmlformats.org/officeDocument/2006/relationships/image" Target="../media/image731.png"/><Relationship Id="rId4" Type="http://schemas.openxmlformats.org/officeDocument/2006/relationships/image" Target="../media/image732.png"/><Relationship Id="rId5" Type="http://schemas.openxmlformats.org/officeDocument/2006/relationships/image" Target="../media/image733.png"/><Relationship Id="rId6" Type="http://schemas.openxmlformats.org/officeDocument/2006/relationships/image" Target="../media/image734.png"/><Relationship Id="rId7" Type="http://schemas.openxmlformats.org/officeDocument/2006/relationships/image" Target="../media/image735.png"/><Relationship Id="rId8" Type="http://schemas.openxmlformats.org/officeDocument/2006/relationships/image" Target="../media/image736.png"/><Relationship Id="rId9" Type="http://schemas.openxmlformats.org/officeDocument/2006/relationships/image" Target="../media/image737.png"/><Relationship Id="rId10" Type="http://schemas.openxmlformats.org/officeDocument/2006/relationships/image" Target="../media/image738.png"/><Relationship Id="rId11" Type="http://schemas.openxmlformats.org/officeDocument/2006/relationships/image" Target="../media/image739.png"/><Relationship Id="rId12" Type="http://schemas.openxmlformats.org/officeDocument/2006/relationships/image" Target="../media/image740.png"/><Relationship Id="rId13" Type="http://schemas.openxmlformats.org/officeDocument/2006/relationships/image" Target="../media/image741.png"/><Relationship Id="rId14" Type="http://schemas.openxmlformats.org/officeDocument/2006/relationships/image" Target="../media/image742.png"/><Relationship Id="rId15" Type="http://schemas.openxmlformats.org/officeDocument/2006/relationships/image" Target="../media/image743.png"/><Relationship Id="rId16" Type="http://schemas.openxmlformats.org/officeDocument/2006/relationships/image" Target="../media/image744.png"/><Relationship Id="rId17" Type="http://schemas.openxmlformats.org/officeDocument/2006/relationships/image" Target="../media/image745.png"/><Relationship Id="rId18" Type="http://schemas.openxmlformats.org/officeDocument/2006/relationships/image" Target="../media/image746.png"/><Relationship Id="rId19" Type="http://schemas.openxmlformats.org/officeDocument/2006/relationships/image" Target="../media/image747.png"/><Relationship Id="rId20" Type="http://schemas.openxmlformats.org/officeDocument/2006/relationships/image" Target="../media/image748.png"/><Relationship Id="rId21" Type="http://schemas.openxmlformats.org/officeDocument/2006/relationships/image" Target="../media/image749.png"/><Relationship Id="rId22" Type="http://schemas.openxmlformats.org/officeDocument/2006/relationships/image" Target="../media/image750.png"/><Relationship Id="rId23" Type="http://schemas.openxmlformats.org/officeDocument/2006/relationships/image" Target="../media/image751.png"/><Relationship Id="rId24" Type="http://schemas.openxmlformats.org/officeDocument/2006/relationships/image" Target="../media/image752.png"/><Relationship Id="rId25" Type="http://schemas.openxmlformats.org/officeDocument/2006/relationships/image" Target="../media/image753.png"/><Relationship Id="rId26" Type="http://schemas.openxmlformats.org/officeDocument/2006/relationships/image" Target="../media/image754.png"/><Relationship Id="rId27" Type="http://schemas.openxmlformats.org/officeDocument/2006/relationships/image" Target="../media/image755.png"/><Relationship Id="rId28" Type="http://schemas.openxmlformats.org/officeDocument/2006/relationships/image" Target="../media/image756.png"/><Relationship Id="rId29" Type="http://schemas.openxmlformats.org/officeDocument/2006/relationships/image" Target="../media/image757.png"/><Relationship Id="rId30" Type="http://schemas.openxmlformats.org/officeDocument/2006/relationships/image" Target="../media/image758.png"/><Relationship Id="rId31" Type="http://schemas.openxmlformats.org/officeDocument/2006/relationships/image" Target="../media/image759.png"/><Relationship Id="rId32" Type="http://schemas.openxmlformats.org/officeDocument/2006/relationships/image" Target="../media/image760.png"/><Relationship Id="rId33" Type="http://schemas.openxmlformats.org/officeDocument/2006/relationships/image" Target="../media/image761.png"/><Relationship Id="rId34" Type="http://schemas.openxmlformats.org/officeDocument/2006/relationships/image" Target="../media/image762.png"/><Relationship Id="rId35" Type="http://schemas.openxmlformats.org/officeDocument/2006/relationships/image" Target="../media/image763.png"/><Relationship Id="rId36" Type="http://schemas.openxmlformats.org/officeDocument/2006/relationships/image" Target="../media/image764.png"/><Relationship Id="rId37" Type="http://schemas.openxmlformats.org/officeDocument/2006/relationships/image" Target="../media/image765.png"/><Relationship Id="rId38" Type="http://schemas.openxmlformats.org/officeDocument/2006/relationships/image" Target="../media/image766.png"/><Relationship Id="rId39" Type="http://schemas.openxmlformats.org/officeDocument/2006/relationships/image" Target="../media/image767.png"/><Relationship Id="rId40" Type="http://schemas.openxmlformats.org/officeDocument/2006/relationships/image" Target="../media/image768.png"/><Relationship Id="rId41" Type="http://schemas.openxmlformats.org/officeDocument/2006/relationships/image" Target="../media/image769.png"/><Relationship Id="rId42" Type="http://schemas.openxmlformats.org/officeDocument/2006/relationships/image" Target="../media/image770.png"/><Relationship Id="rId43" Type="http://schemas.openxmlformats.org/officeDocument/2006/relationships/image" Target="../media/image771.png"/><Relationship Id="rId44" Type="http://schemas.openxmlformats.org/officeDocument/2006/relationships/image" Target="../media/image772.png"/><Relationship Id="rId45" Type="http://schemas.openxmlformats.org/officeDocument/2006/relationships/image" Target="../media/image773.png"/><Relationship Id="rId46" Type="http://schemas.openxmlformats.org/officeDocument/2006/relationships/image" Target="../media/image774.png"/><Relationship Id="rId47" Type="http://schemas.openxmlformats.org/officeDocument/2006/relationships/image" Target="../media/image775.png"/><Relationship Id="rId48" Type="http://schemas.openxmlformats.org/officeDocument/2006/relationships/image" Target="../media/image776.png"/><Relationship Id="rId49" Type="http://schemas.openxmlformats.org/officeDocument/2006/relationships/image" Target="../media/image777.png"/><Relationship Id="rId50" Type="http://schemas.openxmlformats.org/officeDocument/2006/relationships/image" Target="../media/image778.png"/><Relationship Id="rId51" Type="http://schemas.openxmlformats.org/officeDocument/2006/relationships/image" Target="../media/image779.png"/><Relationship Id="rId52" Type="http://schemas.openxmlformats.org/officeDocument/2006/relationships/image" Target="../media/image780.png"/><Relationship Id="rId53" Type="http://schemas.openxmlformats.org/officeDocument/2006/relationships/image" Target="../media/image781.png"/><Relationship Id="rId54" Type="http://schemas.openxmlformats.org/officeDocument/2006/relationships/image" Target="../media/image782.png"/><Relationship Id="rId55" Type="http://schemas.openxmlformats.org/officeDocument/2006/relationships/image" Target="../media/image783.png"/><Relationship Id="rId56" Type="http://schemas.openxmlformats.org/officeDocument/2006/relationships/image" Target="../media/image784.png"/><Relationship Id="rId57" Type="http://schemas.openxmlformats.org/officeDocument/2006/relationships/image" Target="../media/image785.png"/><Relationship Id="rId58" Type="http://schemas.openxmlformats.org/officeDocument/2006/relationships/image" Target="../media/image786.png"/><Relationship Id="rId59" Type="http://schemas.openxmlformats.org/officeDocument/2006/relationships/image" Target="../media/image787.png"/><Relationship Id="rId60" Type="http://schemas.openxmlformats.org/officeDocument/2006/relationships/image" Target="../media/image788.png"/><Relationship Id="rId61" Type="http://schemas.openxmlformats.org/officeDocument/2006/relationships/image" Target="../media/image789.png"/><Relationship Id="rId62" Type="http://schemas.openxmlformats.org/officeDocument/2006/relationships/image" Target="../media/image790.png"/><Relationship Id="rId63" Type="http://schemas.openxmlformats.org/officeDocument/2006/relationships/image" Target="../media/image791.png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792.png"/><Relationship Id="rId3" Type="http://schemas.openxmlformats.org/officeDocument/2006/relationships/image" Target="../media/image793.png"/><Relationship Id="rId4" Type="http://schemas.openxmlformats.org/officeDocument/2006/relationships/image" Target="../media/image794.png"/><Relationship Id="rId5" Type="http://schemas.openxmlformats.org/officeDocument/2006/relationships/image" Target="../media/image795.png"/><Relationship Id="rId6" Type="http://schemas.openxmlformats.org/officeDocument/2006/relationships/image" Target="../media/image796.png"/><Relationship Id="rId7" Type="http://schemas.openxmlformats.org/officeDocument/2006/relationships/image" Target="../media/image797.png"/><Relationship Id="rId8" Type="http://schemas.openxmlformats.org/officeDocument/2006/relationships/image" Target="../media/image798.png"/><Relationship Id="rId9" Type="http://schemas.openxmlformats.org/officeDocument/2006/relationships/image" Target="../media/image799.png"/><Relationship Id="rId10" Type="http://schemas.openxmlformats.org/officeDocument/2006/relationships/image" Target="../media/image800.png"/><Relationship Id="rId11" Type="http://schemas.openxmlformats.org/officeDocument/2006/relationships/image" Target="../media/image801.png"/><Relationship Id="rId12" Type="http://schemas.openxmlformats.org/officeDocument/2006/relationships/image" Target="../media/image802.png"/><Relationship Id="rId13" Type="http://schemas.openxmlformats.org/officeDocument/2006/relationships/image" Target="../media/image803.png"/><Relationship Id="rId14" Type="http://schemas.openxmlformats.org/officeDocument/2006/relationships/image" Target="../media/image804.png"/><Relationship Id="rId15" Type="http://schemas.openxmlformats.org/officeDocument/2006/relationships/image" Target="../media/image805.png"/><Relationship Id="rId16" Type="http://schemas.openxmlformats.org/officeDocument/2006/relationships/image" Target="../media/image806.png"/><Relationship Id="rId17" Type="http://schemas.openxmlformats.org/officeDocument/2006/relationships/image" Target="../media/image807.png"/><Relationship Id="rId18" Type="http://schemas.openxmlformats.org/officeDocument/2006/relationships/image" Target="../media/image808.png"/><Relationship Id="rId19" Type="http://schemas.openxmlformats.org/officeDocument/2006/relationships/image" Target="../media/image809.png"/><Relationship Id="rId20" Type="http://schemas.openxmlformats.org/officeDocument/2006/relationships/image" Target="../media/image810.png"/><Relationship Id="rId21" Type="http://schemas.openxmlformats.org/officeDocument/2006/relationships/image" Target="../media/image811.png"/><Relationship Id="rId22" Type="http://schemas.openxmlformats.org/officeDocument/2006/relationships/image" Target="../media/image812.png"/><Relationship Id="rId23" Type="http://schemas.openxmlformats.org/officeDocument/2006/relationships/image" Target="../media/image813.png"/><Relationship Id="rId24" Type="http://schemas.openxmlformats.org/officeDocument/2006/relationships/image" Target="../media/image814.png"/><Relationship Id="rId25" Type="http://schemas.openxmlformats.org/officeDocument/2006/relationships/image" Target="../media/image815.png"/><Relationship Id="rId26" Type="http://schemas.openxmlformats.org/officeDocument/2006/relationships/image" Target="../media/image816.png"/><Relationship Id="rId27" Type="http://schemas.openxmlformats.org/officeDocument/2006/relationships/image" Target="../media/image817.png"/><Relationship Id="rId28" Type="http://schemas.openxmlformats.org/officeDocument/2006/relationships/image" Target="../media/image818.png"/><Relationship Id="rId29" Type="http://schemas.openxmlformats.org/officeDocument/2006/relationships/image" Target="../media/image819.png"/><Relationship Id="rId30" Type="http://schemas.openxmlformats.org/officeDocument/2006/relationships/image" Target="../media/image820.png"/><Relationship Id="rId31" Type="http://schemas.openxmlformats.org/officeDocument/2006/relationships/image" Target="../media/image821.png"/><Relationship Id="rId32" Type="http://schemas.openxmlformats.org/officeDocument/2006/relationships/image" Target="../media/image822.png"/><Relationship Id="rId33" Type="http://schemas.openxmlformats.org/officeDocument/2006/relationships/image" Target="../media/image823.png"/><Relationship Id="rId34" Type="http://schemas.openxmlformats.org/officeDocument/2006/relationships/image" Target="../media/image824.png"/><Relationship Id="rId35" Type="http://schemas.openxmlformats.org/officeDocument/2006/relationships/image" Target="../media/image825.png"/><Relationship Id="rId36" Type="http://schemas.openxmlformats.org/officeDocument/2006/relationships/image" Target="../media/image826.png"/><Relationship Id="rId37" Type="http://schemas.openxmlformats.org/officeDocument/2006/relationships/image" Target="../media/image827.png"/><Relationship Id="rId38" Type="http://schemas.openxmlformats.org/officeDocument/2006/relationships/image" Target="../media/image828.png"/><Relationship Id="rId39" Type="http://schemas.openxmlformats.org/officeDocument/2006/relationships/image" Target="../media/image829.png"/><Relationship Id="rId40" Type="http://schemas.openxmlformats.org/officeDocument/2006/relationships/image" Target="../media/image830.png"/><Relationship Id="rId41" Type="http://schemas.openxmlformats.org/officeDocument/2006/relationships/image" Target="../media/image831.png"/><Relationship Id="rId42" Type="http://schemas.openxmlformats.org/officeDocument/2006/relationships/image" Target="../media/image832.png"/><Relationship Id="rId43" Type="http://schemas.openxmlformats.org/officeDocument/2006/relationships/image" Target="../media/image833.png"/><Relationship Id="rId44" Type="http://schemas.openxmlformats.org/officeDocument/2006/relationships/image" Target="../media/image834.png"/><Relationship Id="rId45" Type="http://schemas.openxmlformats.org/officeDocument/2006/relationships/image" Target="../media/image835.png"/><Relationship Id="rId46" Type="http://schemas.openxmlformats.org/officeDocument/2006/relationships/image" Target="../media/image836.png"/><Relationship Id="rId47" Type="http://schemas.openxmlformats.org/officeDocument/2006/relationships/image" Target="../media/image837.png"/><Relationship Id="rId48" Type="http://schemas.openxmlformats.org/officeDocument/2006/relationships/image" Target="../media/image838.png"/><Relationship Id="rId49" Type="http://schemas.openxmlformats.org/officeDocument/2006/relationships/image" Target="../media/image839.png"/><Relationship Id="rId50" Type="http://schemas.openxmlformats.org/officeDocument/2006/relationships/image" Target="../media/image840.png"/><Relationship Id="rId51" Type="http://schemas.openxmlformats.org/officeDocument/2006/relationships/image" Target="../media/image841.png"/><Relationship Id="rId52" Type="http://schemas.openxmlformats.org/officeDocument/2006/relationships/image" Target="../media/image842.png"/><Relationship Id="rId53" Type="http://schemas.openxmlformats.org/officeDocument/2006/relationships/image" Target="../media/image843.png"/><Relationship Id="rId54" Type="http://schemas.openxmlformats.org/officeDocument/2006/relationships/image" Target="../media/image844.png"/><Relationship Id="rId55" Type="http://schemas.openxmlformats.org/officeDocument/2006/relationships/image" Target="../media/image845.png"/><Relationship Id="rId56" Type="http://schemas.openxmlformats.org/officeDocument/2006/relationships/image" Target="../media/image846.png"/><Relationship Id="rId57" Type="http://schemas.openxmlformats.org/officeDocument/2006/relationships/image" Target="../media/image847.png"/><Relationship Id="rId58" Type="http://schemas.openxmlformats.org/officeDocument/2006/relationships/image" Target="../media/image848.png"/><Relationship Id="rId59" Type="http://schemas.openxmlformats.org/officeDocument/2006/relationships/image" Target="../media/image849.png"/><Relationship Id="rId60" Type="http://schemas.openxmlformats.org/officeDocument/2006/relationships/image" Target="../media/image850.png"/><Relationship Id="rId61" Type="http://schemas.openxmlformats.org/officeDocument/2006/relationships/image" Target="../media/image851.png"/><Relationship Id="rId62" Type="http://schemas.openxmlformats.org/officeDocument/2006/relationships/image" Target="../media/image852.png"/><Relationship Id="rId63" Type="http://schemas.openxmlformats.org/officeDocument/2006/relationships/image" Target="../media/image853.png"/><Relationship Id="rId64" Type="http://schemas.openxmlformats.org/officeDocument/2006/relationships/image" Target="../media/image854.png"/><Relationship Id="rId65" Type="http://schemas.openxmlformats.org/officeDocument/2006/relationships/image" Target="../media/image855.png"/><Relationship Id="rId66" Type="http://schemas.openxmlformats.org/officeDocument/2006/relationships/image" Target="../media/image856.png"/><Relationship Id="rId67" Type="http://schemas.openxmlformats.org/officeDocument/2006/relationships/image" Target="../media/image857.png"/><Relationship Id="rId68" Type="http://schemas.openxmlformats.org/officeDocument/2006/relationships/image" Target="../media/image858.png"/><Relationship Id="rId69" Type="http://schemas.openxmlformats.org/officeDocument/2006/relationships/image" Target="../media/image859.png"/><Relationship Id="rId70" Type="http://schemas.openxmlformats.org/officeDocument/2006/relationships/image" Target="../media/image860.png"/><Relationship Id="rId71" Type="http://schemas.openxmlformats.org/officeDocument/2006/relationships/image" Target="../media/image861.png"/><Relationship Id="rId72" Type="http://schemas.openxmlformats.org/officeDocument/2006/relationships/image" Target="../media/image862.png"/><Relationship Id="rId73" Type="http://schemas.openxmlformats.org/officeDocument/2006/relationships/image" Target="../media/image863.png"/><Relationship Id="rId74" Type="http://schemas.openxmlformats.org/officeDocument/2006/relationships/image" Target="../media/image864.png"/><Relationship Id="rId75" Type="http://schemas.openxmlformats.org/officeDocument/2006/relationships/image" Target="../media/image865.png"/><Relationship Id="rId76" Type="http://schemas.openxmlformats.org/officeDocument/2006/relationships/image" Target="../media/image866.png"/><Relationship Id="rId77" Type="http://schemas.openxmlformats.org/officeDocument/2006/relationships/image" Target="../media/image867.png"/><Relationship Id="rId78" Type="http://schemas.openxmlformats.org/officeDocument/2006/relationships/image" Target="../media/image868.png"/><Relationship Id="rId79" Type="http://schemas.openxmlformats.org/officeDocument/2006/relationships/image" Target="../media/image869.png"/><Relationship Id="rId80" Type="http://schemas.openxmlformats.org/officeDocument/2006/relationships/image" Target="../media/image870.png"/><Relationship Id="rId81" Type="http://schemas.openxmlformats.org/officeDocument/2006/relationships/image" Target="../media/image871.png"/><Relationship Id="rId82" Type="http://schemas.openxmlformats.org/officeDocument/2006/relationships/image" Target="../media/image872.png"/><Relationship Id="rId83" Type="http://schemas.openxmlformats.org/officeDocument/2006/relationships/image" Target="../media/image873.png"/><Relationship Id="rId84" Type="http://schemas.openxmlformats.org/officeDocument/2006/relationships/image" Target="../media/image874.png"/><Relationship Id="rId85" Type="http://schemas.openxmlformats.org/officeDocument/2006/relationships/image" Target="../media/image875.png"/><Relationship Id="rId86" Type="http://schemas.openxmlformats.org/officeDocument/2006/relationships/image" Target="../media/image876.png"/><Relationship Id="rId87" Type="http://schemas.openxmlformats.org/officeDocument/2006/relationships/image" Target="../media/image877.png"/><Relationship Id="rId88" Type="http://schemas.openxmlformats.org/officeDocument/2006/relationships/image" Target="../media/image878.png"/><Relationship Id="rId89" Type="http://schemas.openxmlformats.org/officeDocument/2006/relationships/image" Target="../media/image879.png"/><Relationship Id="rId90" Type="http://schemas.openxmlformats.org/officeDocument/2006/relationships/image" Target="../media/image880.png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unicef.org/moldova/educatia-de-baza.ro.pdf" TargetMode="External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www.legis.md/cautare/getResults?doc_id=110112&amp;lang=ro" TargetMode="External"/><Relationship Id="rId3" Type="http://schemas.openxmlformats.org/officeDocument/2006/relationships/hyperlink" Target="https://gov.md/sites/default/files/document/attachments/subiect-02-nu-900-mec-2022_1.pdf" TargetMode="External"/><Relationship Id="rId4" Type="http://schemas.openxmlformats.org/officeDocument/2006/relationships/hyperlink" Target="https://gov.md/sites/default/files/document/attachments/subiect-03-nu-765-mec-2023.pdf" TargetMode="External"/><Relationship Id="rId5" Type="http://schemas.openxmlformats.org/officeDocument/2006/relationships/hyperlink" Target="https://www.legis.md/cautare/getResults?doc_id=21997&amp;lang=ro" TargetMode="External"/></Relationships>

</file>

<file path=ppt/slides/_rels/slide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s://www.unicef.org/moldova/media/3091/file/Raport%20de%20evaluarea%20comun%C4%83%20a%20implement%C4%83rii%20programului%20de%20educa%C8%9Bie%20incluziv%C4%83%202011%20%E2%80%93%202020%20(RO).pdf" TargetMode="External"/></Relationships>

</file>

<file path=ppt/slides/_rels/slide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6.xml"/><Relationship Id="rId3" Type="http://schemas.openxmlformats.org/officeDocument/2006/relationships/slide" Target="slide17.xml"/><Relationship Id="rId4" Type="http://schemas.openxmlformats.org/officeDocument/2006/relationships/slide" Target="slide18.xml"/><Relationship Id="rId5" Type="http://schemas.openxmlformats.org/officeDocument/2006/relationships/slide" Target="slide20.xml"/><Relationship Id="rId6" Type="http://schemas.openxmlformats.org/officeDocument/2006/relationships/slide" Target="slide21.xml"/><Relationship Id="rId7" Type="http://schemas.openxmlformats.org/officeDocument/2006/relationships/slide" Target="slide23.xml"/><Relationship Id="rId8" Type="http://schemas.openxmlformats.org/officeDocument/2006/relationships/slide" Target="slide24.xml"/><Relationship Id="rId9" Type="http://schemas.openxmlformats.org/officeDocument/2006/relationships/slide" Target="slide25.xml"/><Relationship Id="rId10" Type="http://schemas.openxmlformats.org/officeDocument/2006/relationships/slide" Target="slide26.xml"/><Relationship Id="rId11" Type="http://schemas.openxmlformats.org/officeDocument/2006/relationships/slide" Target="slide27.xml"/><Relationship Id="rId12" Type="http://schemas.openxmlformats.org/officeDocument/2006/relationships/slide" Target="slide28.xml"/><Relationship Id="rId13" Type="http://schemas.openxmlformats.org/officeDocument/2006/relationships/slide" Target="slide33.xml"/><Relationship Id="rId14" Type="http://schemas.openxmlformats.org/officeDocument/2006/relationships/slide" Target="slide34.xml"/><Relationship Id="rId15" Type="http://schemas.openxmlformats.org/officeDocument/2006/relationships/slide" Target="slide36.xml"/><Relationship Id="rId16" Type="http://schemas.openxmlformats.org/officeDocument/2006/relationships/slide" Target="slide37.xml"/><Relationship Id="rId17" Type="http://schemas.openxmlformats.org/officeDocument/2006/relationships/slide" Target="slide47.xml"/><Relationship Id="rId18" Type="http://schemas.openxmlformats.org/officeDocument/2006/relationships/slide" Target="slide48.xml"/><Relationship Id="rId19" Type="http://schemas.openxmlformats.org/officeDocument/2006/relationships/slide" Target="slide49.xml"/><Relationship Id="rId20" Type="http://schemas.openxmlformats.org/officeDocument/2006/relationships/slide" Target="slide50.xml"/><Relationship Id="rId21" Type="http://schemas.openxmlformats.org/officeDocument/2006/relationships/slide" Target="slide51.xml"/><Relationship Id="rId22" Type="http://schemas.openxmlformats.org/officeDocument/2006/relationships/slide" Target="slide62.xml"/><Relationship Id="rId23" Type="http://schemas.openxmlformats.org/officeDocument/2006/relationships/slide" Target="slide63.xml"/><Relationship Id="rId24" Type="http://schemas.openxmlformats.org/officeDocument/2006/relationships/slide" Target="slide64.xml"/><Relationship Id="rId25" Type="http://schemas.openxmlformats.org/officeDocument/2006/relationships/slide" Target="slide65.xml"/><Relationship Id="rId26" Type="http://schemas.openxmlformats.org/officeDocument/2006/relationships/slide" Target="slide66.xml"/><Relationship Id="rId27" Type="http://schemas.openxmlformats.org/officeDocument/2006/relationships/slide" Target="slide67.xml"/></Relationships>

</file>

<file path=ppt/slides/_rels/slide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9.xml"/><Relationship Id="rId3" Type="http://schemas.openxmlformats.org/officeDocument/2006/relationships/slide" Target="slide22.xml"/><Relationship Id="rId4" Type="http://schemas.openxmlformats.org/officeDocument/2006/relationships/slide" Target="slide32.xml"/></Relationships>

</file>

<file path=ppt/slides/_rels/slide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gov.md/sites/default/files/document/attachments/subiect-03-nu-765-mec-2023.pdf" TargetMode="External"/><Relationship Id="rId3" Type="http://schemas.openxmlformats.org/officeDocument/2006/relationships/hyperlink" Target="http://particip.gov.md/proiectview.php?l=ro&amp;idd=5511" TargetMode="External"/><Relationship Id="rId4" Type="http://schemas.openxmlformats.org/officeDocument/2006/relationships/hyperlink" Target="https://www.legis.md/cautare/getResults?doc_id=83915&amp;lang=ro" TargetMode="External"/><Relationship Id="rId5" Type="http://schemas.openxmlformats.org/officeDocument/2006/relationships/hyperlink" Target="https://statistica.gov.md/ro/situatia-copiilor-in-republica-moldova-in-anul-2022-9578_60434.html" TargetMode="External"/><Relationship Id="rId6" Type="http://schemas.openxmlformats.org/officeDocument/2006/relationships/hyperlink" Target="https://statistica.gov.md/ro/activitatea-institutiilor-de-invatamant-primar-si-secundar-general-in-anul-de-st-9454_60865.html" TargetMode="External"/><Relationship Id="rId7" Type="http://schemas.openxmlformats.org/officeDocument/2006/relationships/hyperlink" Target="https://mecc.gov.md/ro/content/strategia-sectoriala-de-cheltuieli-2018-2020" TargetMode="External"/></Relationships>

</file>

<file path=ppt/slides/_rels/slide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881.png"/></Relationships>

</file>

<file path=ppt/slides/_rels/slide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mailto:chisinau@unicef.org" TargetMode="External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legis.md/cautare/downloadpdf/111914" TargetMode="External"/><Relationship Id="rId3" Type="http://schemas.openxmlformats.org/officeDocument/2006/relationships/hyperlink" Target="https://www.legis.md/cautare/getResults?doc_id=18958&amp;lang=ro" TargetMode="External"/><Relationship Id="rId4" Type="http://schemas.openxmlformats.org/officeDocument/2006/relationships/hyperlink" Target="https://www.legis.md/cautare/getResults?doc_id=22066&amp;lang=ro" TargetMode="External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59992" y="0"/>
                </a:moveTo>
                <a:lnTo>
                  <a:pt x="0" y="0"/>
                </a:lnTo>
                <a:lnTo>
                  <a:pt x="0" y="10692003"/>
                </a:lnTo>
                <a:lnTo>
                  <a:pt x="7559992" y="10692003"/>
                </a:lnTo>
                <a:lnTo>
                  <a:pt x="7559992" y="0"/>
                </a:lnTo>
                <a:close/>
              </a:path>
            </a:pathLst>
          </a:custGeom>
          <a:solidFill>
            <a:srgbClr val="00AEEF"/>
          </a:solidFill>
        </p:spPr>
        <p:txBody>
          <a:bodyPr wrap="square" lIns="0" tIns="0" rIns="0" bIns="0" rtlCol="0"/>
          <a:lstStyle/>
          <a:p/>
        </p:txBody>
      </p:sp>
      <p:pic>
        <p:nvPicPr>
          <p:cNvPr id="3" name="object 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9992" cy="5508002"/>
          </a:xfrm>
          <a:prstGeom prst="rect">
            <a:avLst/>
          </a:prstGeom>
        </p:spPr>
      </p:pic>
      <p:sp>
        <p:nvSpPr>
          <p:cNvPr id="4" name="object 4" descr=""/>
          <p:cNvSpPr txBox="1"/>
          <p:nvPr/>
        </p:nvSpPr>
        <p:spPr>
          <a:xfrm>
            <a:off x="707299" y="6355136"/>
            <a:ext cx="5471160" cy="29902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3200" b="1">
                <a:solidFill>
                  <a:srgbClr val="FFFFFF"/>
                </a:solidFill>
                <a:latin typeface="Arial"/>
                <a:cs typeface="Arial"/>
              </a:rPr>
              <a:t>INCLUZIUNEA</a:t>
            </a:r>
            <a:r>
              <a:rPr dirty="0" sz="320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-110" b="1">
                <a:solidFill>
                  <a:srgbClr val="FFFFFF"/>
                </a:solidFill>
                <a:latin typeface="Arial"/>
                <a:cs typeface="Arial"/>
              </a:rPr>
              <a:t>COPIILOR</a:t>
            </a:r>
            <a:r>
              <a:rPr dirty="0" sz="320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-25" b="1">
                <a:solidFill>
                  <a:srgbClr val="FFFFFF"/>
                </a:solidFill>
                <a:latin typeface="Arial"/>
                <a:cs typeface="Arial"/>
              </a:rPr>
              <a:t>CU </a:t>
            </a:r>
            <a:r>
              <a:rPr dirty="0" sz="3200" spc="-65" b="1">
                <a:solidFill>
                  <a:srgbClr val="FFFFFF"/>
                </a:solidFill>
                <a:latin typeface="Arial"/>
                <a:cs typeface="Arial"/>
              </a:rPr>
              <a:t>CERINȚE</a:t>
            </a:r>
            <a:r>
              <a:rPr dirty="0" sz="3200" spc="-11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-10" b="1">
                <a:solidFill>
                  <a:srgbClr val="FFFFFF"/>
                </a:solidFill>
                <a:latin typeface="Arial"/>
                <a:cs typeface="Arial"/>
              </a:rPr>
              <a:t>EDUCAȚIONALE </a:t>
            </a:r>
            <a:r>
              <a:rPr dirty="0" sz="3200" spc="-110" b="1">
                <a:solidFill>
                  <a:srgbClr val="FFFFFF"/>
                </a:solidFill>
                <a:latin typeface="Arial"/>
                <a:cs typeface="Arial"/>
              </a:rPr>
              <a:t>SPECIALE</a:t>
            </a:r>
            <a:r>
              <a:rPr dirty="0" sz="3200" spc="-4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80" b="1">
                <a:solidFill>
                  <a:srgbClr val="FFFFFF"/>
                </a:solidFill>
                <a:latin typeface="Arial"/>
                <a:cs typeface="Arial"/>
              </a:rPr>
              <a:t>ÎN</a:t>
            </a:r>
            <a:r>
              <a:rPr dirty="0" sz="320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-10" b="1">
                <a:solidFill>
                  <a:srgbClr val="FFFFFF"/>
                </a:solidFill>
                <a:latin typeface="Arial"/>
                <a:cs typeface="Arial"/>
              </a:rPr>
              <a:t>SISTEMUL</a:t>
            </a:r>
            <a:endParaRPr sz="3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3200" spc="-10" b="1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dirty="0" sz="3200" spc="-204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3200" spc="-10" b="1">
                <a:solidFill>
                  <a:srgbClr val="FFFFFF"/>
                </a:solidFill>
                <a:latin typeface="Arial"/>
                <a:cs typeface="Arial"/>
              </a:rPr>
              <a:t>ÎNVĂȚĂMÂNT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9"/>
              </a:spcBef>
            </a:pPr>
            <a:endParaRPr sz="3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3200" spc="-215">
                <a:solidFill>
                  <a:srgbClr val="FFFFFF"/>
                </a:solidFill>
                <a:latin typeface="Verdana"/>
                <a:cs typeface="Verdana"/>
              </a:rPr>
              <a:t>STUDIU</a:t>
            </a:r>
            <a:r>
              <a:rPr dirty="0" sz="3200" spc="-32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3200" spc="-75">
                <a:solidFill>
                  <a:srgbClr val="FFFFFF"/>
                </a:solidFill>
                <a:latin typeface="Verdana"/>
                <a:cs typeface="Verdana"/>
              </a:rPr>
              <a:t>SOCIOLOGIC</a:t>
            </a:r>
            <a:endParaRPr sz="320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6017834" y="5517756"/>
            <a:ext cx="130683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80">
                <a:solidFill>
                  <a:srgbClr val="FFFFFF"/>
                </a:solidFill>
                <a:latin typeface="Verdana"/>
                <a:cs typeface="Verdana"/>
              </a:rPr>
              <a:t>©</a:t>
            </a:r>
            <a:r>
              <a:rPr dirty="0" sz="900" spc="-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900" spc="-65">
                <a:solidFill>
                  <a:srgbClr val="FFFFFF"/>
                </a:solidFill>
                <a:latin typeface="Verdana"/>
                <a:cs typeface="Verdana"/>
              </a:rPr>
              <a:t>UNICEF/2024/Moldova</a:t>
            </a:r>
            <a:endParaRPr sz="900">
              <a:latin typeface="Verdana"/>
              <a:cs typeface="Verdana"/>
            </a:endParaRPr>
          </a:p>
        </p:txBody>
      </p:sp>
      <p:pic>
        <p:nvPicPr>
          <p:cNvPr id="6" name="object 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484698" y="12"/>
            <a:ext cx="1535302" cy="1649641"/>
          </a:xfrm>
          <a:prstGeom prst="rect">
            <a:avLst/>
          </a:prstGeom>
        </p:spPr>
      </p:pic>
      <p:sp>
        <p:nvSpPr>
          <p:cNvPr id="7" name="object 7" descr=""/>
          <p:cNvSpPr txBox="1"/>
          <p:nvPr/>
        </p:nvSpPr>
        <p:spPr>
          <a:xfrm>
            <a:off x="3368788" y="10187240"/>
            <a:ext cx="10255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85">
                <a:solidFill>
                  <a:srgbClr val="FFFFFF"/>
                </a:solidFill>
                <a:latin typeface="Verdana"/>
                <a:cs typeface="Verdana"/>
              </a:rPr>
              <a:t>Chișinău,</a:t>
            </a:r>
            <a:r>
              <a:rPr dirty="0" sz="1200" spc="-5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80">
                <a:solidFill>
                  <a:srgbClr val="FFFFFF"/>
                </a:solidFill>
                <a:latin typeface="Verdana"/>
                <a:cs typeface="Verdana"/>
              </a:rPr>
              <a:t>2024</a:t>
            </a:r>
            <a:endParaRPr sz="12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5016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388486"/>
            <a:ext cx="6325870" cy="3093085"/>
          </a:xfrm>
          <a:prstGeom prst="rect">
            <a:avLst/>
          </a:prstGeom>
        </p:spPr>
        <p:txBody>
          <a:bodyPr wrap="square" lIns="0" tIns="10223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805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Sondajul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de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opinie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în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rândul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cadrelor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didactice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53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a fost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stabilit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distribuției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unităților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profil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teritorial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(medii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reședință,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unități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teritorial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administrative),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mărimea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școlii.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proiectarea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eșantionului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utilizate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datele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statistice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produse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Biroul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Național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Statistică.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schemei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eșantionare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următoarele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etape: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stabilirea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distribuţii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proporţionale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eșantionului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unităţi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învăţământ;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distribuţia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proporţională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reședinţă;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selecţia,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tabelului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numere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aleatoare,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fiecare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prestabilit.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Grupurile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instituții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formate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corespundere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instituţiilor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învăţământ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(școală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primară,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gimnaziu,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liceu,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reședinţă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(urban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Distribuţia</a:t>
            </a:r>
            <a:r>
              <a:rPr dirty="0" sz="1050" spc="40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eşantionului</a:t>
            </a:r>
            <a:r>
              <a:rPr dirty="0" sz="1050" spc="4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40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unităţilor</a:t>
            </a:r>
            <a:r>
              <a:rPr dirty="0" sz="1050" spc="4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învăţământ</a:t>
            </a:r>
            <a:r>
              <a:rPr dirty="0" sz="1050" spc="40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selectate.</a:t>
            </a:r>
            <a:r>
              <a:rPr dirty="0" sz="1050" spc="4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3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3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realiza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distribuţia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eșantionului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instituţiilor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învăţământ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proporţional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fiecare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instituţiile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contactate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preventiv,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solicitându-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numărul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activează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moment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Distribuţia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proporţională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realizată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formulei: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3552890" y="3843654"/>
            <a:ext cx="167640" cy="0"/>
          </a:xfrm>
          <a:custGeom>
            <a:avLst/>
            <a:gdLst/>
            <a:ahLst/>
            <a:cxnLst/>
            <a:rect l="l" t="t" r="r" b="b"/>
            <a:pathLst>
              <a:path w="167639" h="0">
                <a:moveTo>
                  <a:pt x="0" y="0"/>
                </a:moveTo>
                <a:lnTo>
                  <a:pt x="167146" y="0"/>
                </a:lnTo>
              </a:path>
            </a:pathLst>
          </a:custGeom>
          <a:ln w="635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3570408" y="3836112"/>
            <a:ext cx="1238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0" i="1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3566965" y="3619022"/>
            <a:ext cx="9906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0" i="1">
                <a:latin typeface="Times New Roman"/>
                <a:cs typeface="Times New Roman"/>
              </a:rPr>
              <a:t>p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3257527" y="3716653"/>
            <a:ext cx="82613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89584" algn="l"/>
              </a:tabLst>
            </a:pPr>
            <a:r>
              <a:rPr dirty="0" sz="1200" i="1">
                <a:latin typeface="Times New Roman"/>
                <a:cs typeface="Times New Roman"/>
              </a:rPr>
              <a:t>n</a:t>
            </a:r>
            <a:r>
              <a:rPr dirty="0" sz="1200" spc="400" i="1">
                <a:latin typeface="Times New Roman"/>
                <a:cs typeface="Times New Roman"/>
              </a:rPr>
              <a:t> </a:t>
            </a:r>
            <a:r>
              <a:rPr dirty="0" sz="1200" spc="-50">
                <a:latin typeface="Symbol"/>
                <a:cs typeface="Symbol"/>
              </a:rPr>
              <a:t></a:t>
            </a:r>
            <a:r>
              <a:rPr dirty="0" sz="1200">
                <a:latin typeface="Times New Roman"/>
                <a:cs typeface="Times New Roman"/>
              </a:rPr>
              <a:t>	</a:t>
            </a:r>
            <a:r>
              <a:rPr dirty="0" sz="1200" spc="-40">
                <a:latin typeface="Symbol"/>
                <a:cs typeface="Symbol"/>
              </a:rPr>
              <a:t></a:t>
            </a:r>
            <a:r>
              <a:rPr dirty="0" sz="1200" spc="-12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3643847" y="3720622"/>
            <a:ext cx="6350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50" i="1">
                <a:latin typeface="Times New Roman"/>
                <a:cs typeface="Times New Roman"/>
              </a:rPr>
              <a:t>c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3334407" y="3818253"/>
            <a:ext cx="6350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 spc="-50" i="1">
                <a:latin typeface="Times New Roman"/>
                <a:cs typeface="Times New Roman"/>
              </a:rPr>
              <a:t>c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081039" y="3811980"/>
            <a:ext cx="6286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01835" y="4048142"/>
            <a:ext cx="6376670" cy="901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00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baseline="-32407" sz="900" spc="37" i="1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dirty="0" baseline="-32407" sz="900" spc="5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instituţiei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învăţământ;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dirty="0" baseline="-32407" sz="900" spc="37" i="1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dirty="0" baseline="-32407" sz="9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respective;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400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mărimea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proiectat.</a:t>
            </a:r>
            <a:endParaRPr sz="1050">
              <a:latin typeface="Verdana"/>
              <a:cs typeface="Verdana"/>
            </a:endParaRPr>
          </a:p>
          <a:p>
            <a:pPr algn="just" marL="38100" marR="30480">
              <a:lnSpc>
                <a:spcPct val="100000"/>
              </a:lnSpc>
              <a:spcBef>
                <a:spcPts val="600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Selecţia respondenţilor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școlilor,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aleatoriu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lista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statistic.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stabilit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formulei: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3" name="object 13" descr=""/>
          <p:cNvSpPr/>
          <p:nvPr/>
        </p:nvSpPr>
        <p:spPr>
          <a:xfrm>
            <a:off x="3774155" y="5290856"/>
            <a:ext cx="173990" cy="0"/>
          </a:xfrm>
          <a:custGeom>
            <a:avLst/>
            <a:gdLst/>
            <a:ahLst/>
            <a:cxnLst/>
            <a:rect l="l" t="t" r="r" b="b"/>
            <a:pathLst>
              <a:path w="173989" h="0">
                <a:moveTo>
                  <a:pt x="0" y="0"/>
                </a:moveTo>
                <a:lnTo>
                  <a:pt x="173523" y="0"/>
                </a:lnTo>
              </a:path>
            </a:pathLst>
          </a:custGeom>
          <a:ln w="569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 descr=""/>
          <p:cNvSpPr txBox="1"/>
          <p:nvPr/>
        </p:nvSpPr>
        <p:spPr>
          <a:xfrm>
            <a:off x="3860794" y="5373569"/>
            <a:ext cx="63500" cy="1212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 i="1">
                <a:latin typeface="Times New Roman"/>
                <a:cs typeface="Times New Roman"/>
              </a:rPr>
              <a:t>r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3516796" y="5266764"/>
            <a:ext cx="63500" cy="1212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5" i="1">
                <a:latin typeface="Times New Roman"/>
                <a:cs typeface="Times New Roman"/>
              </a:rPr>
              <a:t>s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3772734" y="5282427"/>
            <a:ext cx="109220" cy="1898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050" spc="75" i="1">
                <a:latin typeface="Times New Roman"/>
                <a:cs typeface="Times New Roman"/>
              </a:rPr>
              <a:t>n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3807871" y="5089465"/>
            <a:ext cx="109220" cy="1898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050" spc="75" i="1">
                <a:latin typeface="Times New Roman"/>
                <a:cs typeface="Times New Roman"/>
              </a:rPr>
              <a:t>n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424832" y="5175622"/>
            <a:ext cx="315595" cy="1898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1050" spc="125" i="1">
                <a:latin typeface="Times New Roman"/>
                <a:cs typeface="Times New Roman"/>
              </a:rPr>
              <a:t>p</a:t>
            </a:r>
            <a:r>
              <a:rPr dirty="0" sz="1050" spc="190" i="1">
                <a:latin typeface="Times New Roman"/>
                <a:cs typeface="Times New Roman"/>
              </a:rPr>
              <a:t>  </a:t>
            </a:r>
            <a:r>
              <a:rPr dirty="0" sz="1050" spc="90">
                <a:latin typeface="Symbol"/>
                <a:cs typeface="Symbol"/>
              </a:rPr>
              <a:t></a:t>
            </a:r>
            <a:endParaRPr sz="1050">
              <a:latin typeface="Symbol"/>
              <a:cs typeface="Symbol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501891" y="5509970"/>
            <a:ext cx="6377305" cy="30441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1115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dirty="0" baseline="-32407" sz="900" i="1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dirty="0" baseline="-32407" sz="900" spc="172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pasul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statistic;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listă;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baseline="-32407" sz="900" i="1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dirty="0" baseline="-32407" sz="900" spc="172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persoane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urmează 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intervievate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respectiv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învăţământ.</a:t>
            </a:r>
            <a:endParaRPr sz="1050">
              <a:latin typeface="Verdana"/>
              <a:cs typeface="Verdana"/>
            </a:endParaRPr>
          </a:p>
          <a:p>
            <a:pPr marL="38100" marR="304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Ulterior,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pasul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aplicat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lista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completă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sortată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ordine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alfabetice,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numerotarea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începând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listă.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final: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413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interviuri,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marja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eroare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maximă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volum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±4,8%.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595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colectate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14-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25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2024.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925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Sondajul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de</a:t>
            </a:r>
            <a:r>
              <a:rPr dirty="0" sz="1400" spc="-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opinie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în</a:t>
            </a:r>
            <a:r>
              <a:rPr dirty="0" sz="1400" spc="-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rândul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elevilor</a:t>
            </a:r>
            <a:endParaRPr sz="1400">
              <a:latin typeface="Arial"/>
              <a:cs typeface="Arial"/>
            </a:endParaRPr>
          </a:p>
          <a:p>
            <a:pPr algn="just" marL="38100" marR="31115">
              <a:lnSpc>
                <a:spcPct val="100000"/>
              </a:lnSpc>
              <a:spcBef>
                <a:spcPts val="53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elevilor,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realizat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clase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gimnaziale.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respective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selectate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mulţimea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interviurile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endParaRPr sz="1050">
              <a:latin typeface="Verdana"/>
              <a:cs typeface="Verdana"/>
            </a:endParaRPr>
          </a:p>
          <a:p>
            <a:pPr algn="just" marL="38100" marR="31115">
              <a:lnSpc>
                <a:spcPct val="100000"/>
              </a:lnSpc>
              <a:spcBef>
                <a:spcPts val="600"/>
              </a:spcBef>
            </a:pP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Stratificare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stratificat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distribuţiei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reședinţă,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clase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școli.</a:t>
            </a:r>
            <a:endParaRPr sz="1050">
              <a:latin typeface="Verdana"/>
              <a:cs typeface="Verdana"/>
            </a:endParaRPr>
          </a:p>
          <a:p>
            <a:pPr algn="just" marL="38100" marR="30480">
              <a:lnSpc>
                <a:spcPct val="100000"/>
              </a:lnSpc>
              <a:spcBef>
                <a:spcPts val="600"/>
              </a:spcBef>
            </a:pP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Selecţia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respondenţilor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unităţilor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învăţământ,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stabilit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funcţie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formulei: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20" name="object 20" descr=""/>
          <p:cNvSpPr/>
          <p:nvPr/>
        </p:nvSpPr>
        <p:spPr>
          <a:xfrm>
            <a:off x="3547505" y="8934952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 h="0">
                <a:moveTo>
                  <a:pt x="0" y="0"/>
                </a:moveTo>
                <a:lnTo>
                  <a:pt x="183526" y="0"/>
                </a:lnTo>
              </a:path>
            </a:pathLst>
          </a:custGeom>
          <a:ln w="653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 descr=""/>
          <p:cNvSpPr txBox="1"/>
          <p:nvPr/>
        </p:nvSpPr>
        <p:spPr>
          <a:xfrm>
            <a:off x="3624153" y="9031653"/>
            <a:ext cx="56515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-114" i="1">
                <a:latin typeface="Times New Roman"/>
                <a:cs typeface="Times New Roman"/>
              </a:rPr>
              <a:t>te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3304998" y="8909189"/>
            <a:ext cx="66040" cy="13525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-50" i="1">
                <a:latin typeface="Times New Roman"/>
                <a:cs typeface="Times New Roman"/>
              </a:rPr>
              <a:t>e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3545269" y="8927150"/>
            <a:ext cx="102870" cy="2139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200" spc="-50" i="1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3199507" y="8804685"/>
            <a:ext cx="937260" cy="2139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dirty="0" sz="1200" i="1">
                <a:latin typeface="Times New Roman"/>
                <a:cs typeface="Times New Roman"/>
              </a:rPr>
              <a:t>n</a:t>
            </a:r>
            <a:r>
              <a:rPr dirty="0" sz="1200" spc="120" i="1">
                <a:latin typeface="Times New Roman"/>
                <a:cs typeface="Times New Roman"/>
              </a:rPr>
              <a:t>  </a:t>
            </a:r>
            <a:r>
              <a:rPr dirty="0" sz="1200">
                <a:latin typeface="Symbol"/>
                <a:cs typeface="Symbol"/>
              </a:rPr>
              <a:t></a:t>
            </a:r>
            <a:r>
              <a:rPr dirty="0" sz="1200" spc="295">
                <a:latin typeface="Times New Roman"/>
                <a:cs typeface="Times New Roman"/>
              </a:rPr>
              <a:t> </a:t>
            </a:r>
            <a:r>
              <a:rPr dirty="0" baseline="37037" sz="1800" i="1">
                <a:latin typeface="Times New Roman"/>
                <a:cs typeface="Times New Roman"/>
              </a:rPr>
              <a:t>p</a:t>
            </a:r>
            <a:r>
              <a:rPr dirty="0" baseline="39682" sz="1050" i="1">
                <a:latin typeface="Times New Roman"/>
                <a:cs typeface="Times New Roman"/>
              </a:rPr>
              <a:t>e</a:t>
            </a:r>
            <a:r>
              <a:rPr dirty="0" baseline="39682" sz="1050" spc="419" i="1">
                <a:latin typeface="Times New Roman"/>
                <a:cs typeface="Times New Roman"/>
              </a:rPr>
              <a:t> </a:t>
            </a:r>
            <a:r>
              <a:rPr dirty="0" sz="1200">
                <a:latin typeface="Symbol"/>
                <a:cs typeface="Symbol"/>
              </a:rPr>
              <a:t></a:t>
            </a:r>
            <a:r>
              <a:rPr dirty="0" sz="1200" spc="-110">
                <a:latin typeface="Times New Roman"/>
                <a:cs typeface="Times New Roman"/>
              </a:rPr>
              <a:t> </a:t>
            </a:r>
            <a:r>
              <a:rPr dirty="0" sz="1200" spc="-25">
                <a:latin typeface="Times New Roman"/>
                <a:cs typeface="Times New Roman"/>
              </a:rPr>
              <a:t>600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4115964" y="8947909"/>
            <a:ext cx="6286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501846" y="9184072"/>
            <a:ext cx="6376670" cy="506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00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baseline="-32407" sz="900" spc="37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baseline="-32407" sz="90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studiu;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dirty="0" baseline="-32407" sz="900" spc="37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baseline="-32407" sz="90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gimnaziale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instituţiei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studiu;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dirty="0" baseline="-32407" sz="900" spc="44" i="1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dirty="0" baseline="-32407" sz="900" spc="172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gimnaziale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eșantion,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600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mărimea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proiectat.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53340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6505" cy="92944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fiecare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intervievaţi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6–9.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interviuri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repartizat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egal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studii.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acest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posibil,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selectaţi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urmează: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urmau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ales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aleator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un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studii,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singur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elev,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celorlalţi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câte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2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elevi;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 urmau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aleator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aleși doi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câte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singur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elev;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rămași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Selecţia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clasei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existat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mai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clase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același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selecţia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clasei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efectuat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mod,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similar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selecţia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singur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elev.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Selecţia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elevului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elevul,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ordine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registru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căruia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dat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câtul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împărţirii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numărului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lista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clasei.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doilea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clasă,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respectivă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trebuiau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intervievaţi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elevi,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desemnat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elevul,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ordine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căruia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dat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câtul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împărţirii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lista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elevul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selectat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era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absent,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câtul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respectiv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era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număr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întreg,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intervievat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următorul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listă.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final: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614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interviuri,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marja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eroare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maximă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volum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±4,0%.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colectate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14-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25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2024.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Sondajul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de</a:t>
            </a:r>
            <a:r>
              <a:rPr dirty="0" sz="1400" spc="-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opinie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în</a:t>
            </a:r>
            <a:r>
              <a:rPr dirty="0" sz="1400" spc="-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rândul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 îngrijitorilor</a:t>
            </a:r>
            <a:endParaRPr sz="1400">
              <a:latin typeface="Arial"/>
              <a:cs typeface="Arial"/>
            </a:endParaRPr>
          </a:p>
          <a:p>
            <a:pPr algn="just" marL="12700" marR="6350">
              <a:lnSpc>
                <a:spcPct val="100000"/>
              </a:lnSpc>
              <a:spcBef>
                <a:spcPts val="53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Sondajului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metodologie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tipică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sondaj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reprezentativ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naţional.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efectuat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eșantion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stratificat,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probabilist,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multistadial.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Criterii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stratificare: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13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regiuni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geografice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fostelor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judeţe),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reședinţă,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mărimea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localităţilor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dependenţă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locuitori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(două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localităţi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urbane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localităţi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rurale).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Stratificarea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efectuată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urmează:</a:t>
            </a:r>
            <a:endParaRPr sz="1050">
              <a:latin typeface="Verdana"/>
              <a:cs typeface="Verdana"/>
            </a:endParaRPr>
          </a:p>
          <a:p>
            <a:pPr algn="just" lvl="1" marL="444500" marR="5715" indent="-216535">
              <a:lnSpc>
                <a:spcPct val="100000"/>
              </a:lnSpc>
              <a:spcBef>
                <a:spcPts val="565"/>
              </a:spcBef>
              <a:buAutoNum type="arabicPeriod"/>
              <a:tabLst>
                <a:tab pos="444500" algn="l"/>
                <a:tab pos="44577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Distribuţia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eşantionului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regiuni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geografice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dependenţă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distribuţia numărului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gospodării,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ani.</a:t>
            </a:r>
            <a:endParaRPr sz="1050">
              <a:latin typeface="Verdana"/>
              <a:cs typeface="Verdana"/>
            </a:endParaRPr>
          </a:p>
          <a:p>
            <a:pPr algn="just" lvl="1" marL="445770" indent="-217170">
              <a:lnSpc>
                <a:spcPct val="100000"/>
              </a:lnSpc>
              <a:spcBef>
                <a:spcPts val="565"/>
              </a:spcBef>
              <a:buAutoNum type="arabicPeriod"/>
              <a:tabLst>
                <a:tab pos="44577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Selecţia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localităţilor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cuprinse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ajutorul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tabel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numere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aleatorii.</a:t>
            </a:r>
            <a:endParaRPr sz="1050">
              <a:latin typeface="Verdana"/>
              <a:cs typeface="Verdana"/>
            </a:endParaRPr>
          </a:p>
          <a:p>
            <a:pPr algn="just" lvl="1" marL="444500" marR="5080" indent="-216535">
              <a:lnSpc>
                <a:spcPct val="100000"/>
              </a:lnSpc>
              <a:spcBef>
                <a:spcPts val="570"/>
              </a:spcBef>
              <a:buAutoNum type="arabicPeriod"/>
              <a:tabLst>
                <a:tab pos="44450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Distribuirea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localităţilor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zone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aproximativ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egale,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ulterior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aleatoriu punctele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eşantionare.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zone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stabilit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funcţie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interviuri,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realizate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localitate,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împărţit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şase.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urmare,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fiecare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punct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eşantionare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intervievate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şase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persoane.</a:t>
            </a:r>
            <a:endParaRPr sz="1050">
              <a:latin typeface="Verdana"/>
              <a:cs typeface="Verdana"/>
            </a:endParaRPr>
          </a:p>
          <a:p>
            <a:pPr algn="just" lvl="1" marL="444500" marR="5715" indent="-216535">
              <a:lnSpc>
                <a:spcPct val="100000"/>
              </a:lnSpc>
              <a:spcBef>
                <a:spcPts val="565"/>
              </a:spcBef>
              <a:buAutoNum type="arabicPeriod"/>
              <a:tabLst>
                <a:tab pos="444500" algn="l"/>
              </a:tabLst>
            </a:pP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continuare,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rutei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aleatorii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adresele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gospodării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desfăşurat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interviurile.</a:t>
            </a:r>
            <a:endParaRPr sz="1050">
              <a:latin typeface="Verdana"/>
              <a:cs typeface="Verdana"/>
            </a:endParaRPr>
          </a:p>
          <a:p>
            <a:pPr algn="just" lvl="1" marL="444500" marR="5080" indent="-216535">
              <a:lnSpc>
                <a:spcPct val="100000"/>
              </a:lnSpc>
              <a:spcBef>
                <a:spcPts val="570"/>
              </a:spcBef>
              <a:buAutoNum type="arabicPeriod"/>
              <a:tabLst>
                <a:tab pos="444500" algn="l"/>
              </a:tabLst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fiecărei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gospodării,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părintele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selectat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răspunsului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întrebarea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„Cine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ocupă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şcolară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copiilor?”.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lipsei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ambilor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părinţi,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persoana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grija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căreia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copiii.</a:t>
            </a:r>
            <a:endParaRPr sz="1050">
              <a:latin typeface="Verdana"/>
              <a:cs typeface="Verdana"/>
            </a:endParaRPr>
          </a:p>
          <a:p>
            <a:pPr algn="just" marL="12700" marR="6350">
              <a:lnSpc>
                <a:spcPct val="100000"/>
              </a:lnSpc>
              <a:spcBef>
                <a:spcPts val="595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efectuat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126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localităţi,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municipiile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Bălţi.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punctelor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eșantionare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248.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eliminarea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gospodăriilor,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vârstă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școlară,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utilizat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procedura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metodologică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tip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screening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proceduri,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gospodăriile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pasului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statistic,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înregistrate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operator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fișa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rută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gospodării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„necontactate”.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Aceeași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procedură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a fost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aplicată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 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gospodăriilor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 copii 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vârstă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14354"/>
            <a:ext cx="6326505" cy="922655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școlară,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necuprinși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învăţământ.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Eșantionul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final: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1253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interviuri,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marja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eroare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maximă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volum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eșantion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±2,8%.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colectate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26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aprilie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24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2024.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4F81BC"/>
                </a:solidFill>
                <a:latin typeface="Arial"/>
                <a:cs typeface="Arial"/>
              </a:rPr>
              <a:t>Profilul</a:t>
            </a:r>
            <a:r>
              <a:rPr dirty="0" sz="1050" spc="10" b="1">
                <a:solidFill>
                  <a:srgbClr val="4F81BC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4F81BC"/>
                </a:solidFill>
                <a:latin typeface="Arial"/>
                <a:cs typeface="Arial"/>
              </a:rPr>
              <a:t>respondenților</a:t>
            </a:r>
            <a:r>
              <a:rPr dirty="0" sz="1050" spc="10" b="1">
                <a:solidFill>
                  <a:srgbClr val="4F81BC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vedea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Anexa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tabelele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3.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Studiul</a:t>
            </a:r>
            <a:r>
              <a:rPr dirty="0" sz="1400" spc="4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calitativ</a:t>
            </a:r>
            <a:endParaRPr sz="1400">
              <a:latin typeface="Arial"/>
              <a:cs typeface="Arial"/>
            </a:endParaRPr>
          </a:p>
          <a:p>
            <a:pPr marL="12700" marR="5715">
              <a:lnSpc>
                <a:spcPct val="100000"/>
              </a:lnSpc>
              <a:spcBef>
                <a:spcPts val="53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avut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scop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cercetarea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opiniilor,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12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desfășurat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(clasele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6-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9),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9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decizie,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directori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preșcolare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școlare,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reprezentanți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civile.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59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detalii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focus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vezi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Anexa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3,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Tabelul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utilizat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eșantion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teoretic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criterii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prestabilite,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selectarea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participanților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făcut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metodei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„bulgărului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zăpadă”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(snow-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ball).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concordanță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scopul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cercetării,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criteriul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selecția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selectate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persoane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avut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aceeași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avut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experiență.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criterii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luate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considerație,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se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eterogenitatea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grupurilor,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se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la: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trai,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ciclul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sexul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părinți).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calitative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colectate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mai-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iunie,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2024.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 desfășurat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luna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interviurile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aprofundate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luna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iunie.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Limitările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studiului:</a:t>
            </a:r>
            <a:endParaRPr sz="140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53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constatat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cunoaștere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discrepanța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definirea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conceptelor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publicul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(îngrijitori)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această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cauză,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lângă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noțiunea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dizabilitate,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instrumentele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cercetare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utilizate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formule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ține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direcția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dizabilității: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„nevoi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25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dizabilități”,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„deficiențe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dezvoltare”.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cadrelor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calitativ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constatat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uzualitatea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noțiunii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referi,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interviului,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loc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dizabilitate.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urmare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operează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noțiunea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întrebați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oferit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prisma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formale,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așteptate,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dezirabile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confidențialitatea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anonimatul.</a:t>
            </a:r>
            <a:endParaRPr sz="105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calitative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colectate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online,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platformei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ZOOM.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realizarea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discuțiilor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„față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față”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echipa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observații,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distanță.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45"/>
              </a:spcBef>
            </a:pP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Managementul</a:t>
            </a:r>
            <a:r>
              <a:rPr dirty="0" sz="1400" spc="28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studiului</a:t>
            </a:r>
            <a:endParaRPr sz="140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53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echipa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Centrului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Marketing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„CBS-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Research”.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Trei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cercetători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superiori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responsabili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metodologiei,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instrumentelor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cercetare, instruirea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operatorilor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date,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raportului.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Colectarea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cantitative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asigurată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echipă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compusă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56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intervievatori,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coordonați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rețea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național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regionali.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interviurilor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realizate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sociologi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specializați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domeniu.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Supravegherea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lucrărilor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teren 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echipă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calității.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656435" y="388486"/>
            <a:ext cx="6428105" cy="4205605"/>
          </a:xfrm>
          <a:prstGeom prst="rect">
            <a:avLst/>
          </a:prstGeom>
        </p:spPr>
        <p:txBody>
          <a:bodyPr wrap="square" lIns="0" tIns="102235" rIns="0" bIns="0" rtlCol="0" vert="horz">
            <a:spAutoFit/>
          </a:bodyPr>
          <a:lstStyle/>
          <a:p>
            <a:pPr algn="just" marL="63500">
              <a:lnSpc>
                <a:spcPct val="100000"/>
              </a:lnSpc>
              <a:spcBef>
                <a:spcPts val="805"/>
              </a:spcBef>
            </a:pP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Considerații</a:t>
            </a:r>
            <a:r>
              <a:rPr dirty="0" sz="1400" spc="-1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etice</a:t>
            </a:r>
            <a:endParaRPr sz="1400">
              <a:latin typeface="Arial"/>
              <a:cs typeface="Arial"/>
            </a:endParaRPr>
          </a:p>
          <a:p>
            <a:pPr algn="just" marL="63500" marR="55880">
              <a:lnSpc>
                <a:spcPct val="100000"/>
              </a:lnSpc>
              <a:spcBef>
                <a:spcPts val="53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conformitate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Procedurile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UNICEF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Standarde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Etice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Cercetare,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Evaluare,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Colectare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Analiză</a:t>
            </a:r>
            <a:r>
              <a:rPr dirty="0" baseline="32407" sz="900" spc="-75">
                <a:solidFill>
                  <a:srgbClr val="231F20"/>
                </a:solidFill>
                <a:latin typeface="Verdana"/>
                <a:cs typeface="Verdana"/>
              </a:rPr>
              <a:t>16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respectarea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cerințelor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deontologice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cercetarea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sociologică</a:t>
            </a:r>
            <a:r>
              <a:rPr dirty="0" baseline="32407" sz="900" spc="-44">
                <a:solidFill>
                  <a:srgbClr val="231F20"/>
                </a:solidFill>
                <a:latin typeface="Verdana"/>
                <a:cs typeface="Verdana"/>
              </a:rPr>
              <a:t>17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particular:</a:t>
            </a:r>
            <a:endParaRPr sz="1050">
              <a:latin typeface="Verdana"/>
              <a:cs typeface="Verdana"/>
            </a:endParaRPr>
          </a:p>
          <a:p>
            <a:pPr algn="just" marL="63500" marR="558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elaborarea instrumentelor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cercetare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evitate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formule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întrebări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sintagme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ar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dăuna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participanților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persoane.</a:t>
            </a:r>
            <a:endParaRPr sz="1050">
              <a:latin typeface="Verdana"/>
              <a:cs typeface="Verdana"/>
            </a:endParaRPr>
          </a:p>
          <a:p>
            <a:pPr algn="just" marL="63500" marR="56515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interviu,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contact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coordonatorului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eventualele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întrebări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suplimentare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reclamații,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informație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proiect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finalitatea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acestuia.</a:t>
            </a:r>
            <a:endParaRPr sz="1050">
              <a:latin typeface="Verdana"/>
              <a:cs typeface="Verdana"/>
            </a:endParaRPr>
          </a:p>
          <a:p>
            <a:pPr algn="just" marL="6350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au fost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condiționate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următoarele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cerințe:</a:t>
            </a:r>
            <a:endParaRPr sz="1050">
              <a:latin typeface="Verdana"/>
              <a:cs typeface="Verdana"/>
            </a:endParaRPr>
          </a:p>
          <a:p>
            <a:pPr algn="just" marL="423545" marR="5651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23545" algn="l"/>
                <a:tab pos="4254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Informarea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inițială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potențialului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proiect,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procedura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interviului,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drepturile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sale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(non-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obligativitatea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acorda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interviul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întregime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răspunsului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întrebări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particulare),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anonimatul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participării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răspunsurilor,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particularitățile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proiectului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finalitatea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acestuia.</a:t>
            </a:r>
            <a:endParaRPr sz="1050">
              <a:latin typeface="Verdana"/>
              <a:cs typeface="Verdana"/>
            </a:endParaRPr>
          </a:p>
          <a:p>
            <a:pPr algn="just" marL="425450" indent="-218440">
              <a:lnSpc>
                <a:spcPct val="100000"/>
              </a:lnSpc>
              <a:spcBef>
                <a:spcPts val="600"/>
              </a:spcBef>
              <a:buChar char="•"/>
              <a:tabLst>
                <a:tab pos="42545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Consimțământul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informat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respondentului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(anexa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5)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423545" marR="55880" indent="-216535">
              <a:lnSpc>
                <a:spcPct val="100000"/>
              </a:lnSpc>
              <a:spcBef>
                <a:spcPts val="595"/>
              </a:spcBef>
              <a:buChar char="•"/>
              <a:tabLst>
                <a:tab pos="423545" algn="l"/>
                <a:tab pos="4254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elevilor,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fel,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consimțământul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informat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managerului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profesorului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(pe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lângă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consimțământul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elevului).</a:t>
            </a:r>
            <a:endParaRPr sz="1050">
              <a:latin typeface="Verdana"/>
              <a:cs typeface="Verdana"/>
            </a:endParaRPr>
          </a:p>
          <a:p>
            <a:pPr algn="just" marL="425450" indent="-218440">
              <a:lnSpc>
                <a:spcPct val="100000"/>
              </a:lnSpc>
              <a:spcBef>
                <a:spcPts val="600"/>
              </a:spcBef>
              <a:buChar char="•"/>
              <a:tabLst>
                <a:tab pos="42545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Condiții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adecvate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păstrarea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anonimatului.</a:t>
            </a:r>
            <a:endParaRPr sz="1050">
              <a:latin typeface="Verdana"/>
              <a:cs typeface="Verdana"/>
            </a:endParaRPr>
          </a:p>
          <a:p>
            <a:pPr algn="just" marL="63500" marR="55880">
              <a:lnSpc>
                <a:spcPct val="100000"/>
              </a:lnSpc>
              <a:spcBef>
                <a:spcPts val="60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CBS-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Research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dispune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spații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securizate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păstrare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datelor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electronice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sondajelor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chestionarelor.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scopul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securizării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contact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respondenților,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colectate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scopul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verificării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calității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lucrului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teren,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notate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separat,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nefiind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relaționate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chestionarul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completat.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devine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imposibilă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identificarea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răspunsurilor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chestionar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 respondent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particular.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719999" y="9548162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707299" y="9555782"/>
            <a:ext cx="13589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16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17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139303" y="9555782"/>
            <a:ext cx="280035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800" spc="-3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https://www.unicef.org/media/54796/file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Codul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ESOMAR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https://esomar.org/codes-</a:t>
            </a:r>
            <a:r>
              <a:rPr dirty="0" u="sng" sz="800" spc="-4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and-</a:t>
            </a:r>
            <a:r>
              <a:rPr dirty="0" u="sng" sz="800" spc="-2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guidelines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503999"/>
            <a:ext cx="3836035" cy="304800"/>
          </a:xfrm>
          <a:custGeom>
            <a:avLst/>
            <a:gdLst/>
            <a:ahLst/>
            <a:cxnLst/>
            <a:rect l="l" t="t" r="r" b="b"/>
            <a:pathLst>
              <a:path w="3836035" h="304800">
                <a:moveTo>
                  <a:pt x="3835958" y="0"/>
                </a:moveTo>
                <a:lnTo>
                  <a:pt x="0" y="0"/>
                </a:lnTo>
                <a:lnTo>
                  <a:pt x="0" y="304800"/>
                </a:lnTo>
                <a:lnTo>
                  <a:pt x="3835958" y="304800"/>
                </a:lnTo>
                <a:lnTo>
                  <a:pt x="3835958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40"/>
              <a:t>REZULTATELE</a:t>
            </a:r>
            <a:r>
              <a:rPr dirty="0" spc="50"/>
              <a:t> </a:t>
            </a:r>
            <a:r>
              <a:rPr dirty="0" spc="-10"/>
              <a:t>STUDIULUI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1107537"/>
            <a:ext cx="6326505" cy="26282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72110" marR="2113915" indent="-360045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I.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	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Aprecieri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generale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privire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la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copii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45" b="1">
                <a:solidFill>
                  <a:srgbClr val="F36B21"/>
                </a:solidFill>
                <a:latin typeface="Arial"/>
                <a:cs typeface="Arial"/>
              </a:rPr>
              <a:t>CES</a:t>
            </a:r>
            <a:r>
              <a:rPr dirty="0" sz="1400" spc="-5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și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sistemul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de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învățământ</a:t>
            </a:r>
            <a:endParaRPr sz="1400">
              <a:latin typeface="Arial"/>
              <a:cs typeface="Arial"/>
            </a:endParaRPr>
          </a:p>
          <a:p>
            <a:pPr algn="just" marL="12700" marR="6350">
              <a:lnSpc>
                <a:spcPct val="100000"/>
              </a:lnSpc>
              <a:spcBef>
                <a:spcPts val="81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relevă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persistența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definiției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populația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rând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prisma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deficiențelor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suport.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frecvent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asociați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„copii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boli”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/„au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vorbire,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auz,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mers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gândire”,</a:t>
            </a:r>
            <a:r>
              <a:rPr dirty="0" sz="1050" spc="-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„copii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probleme/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tulburări”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„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ADHD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tulburări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atenție”,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„copii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speciali”,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„care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ajutor”,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context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consideră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manifeste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grijă”,</a:t>
            </a:r>
            <a:r>
              <a:rPr dirty="0" sz="1050" spc="-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atenție”,</a:t>
            </a:r>
            <a:r>
              <a:rPr dirty="0" sz="1050" spc="-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„acceptare”,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„copii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primesc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noi”.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cazuri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referințele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făcute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expres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prisma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dificultăților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includere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obișnuit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societate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„le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greu,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apar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întrebări/probleme”,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„probleme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mari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părinți,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profesori,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grea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toți.”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„izolați”,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„care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pic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îndepărtați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restul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societății”,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„excluşi”.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3831704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„Copiii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excluşi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cercurile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prieteni,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ajuns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concluzie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aceşti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mereu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singuri,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comunică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nimeni,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luați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derâdere,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n-au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alături.”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7-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rural,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5FG)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0" y="4482322"/>
            <a:ext cx="632587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„cei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greu”,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„învață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rău”.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Câteva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noțiunea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„efort”,</a:t>
            </a:r>
            <a:endParaRPr sz="1050">
              <a:latin typeface="Arial"/>
              <a:cs typeface="Arial"/>
            </a:endParaRPr>
          </a:p>
          <a:p>
            <a:pPr marL="12700" marR="5715">
              <a:lnSpc>
                <a:spcPct val="100000"/>
              </a:lnSpc>
            </a:pP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„multă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muncă”,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organizeze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educațional,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curriculum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adaptat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mediu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aceștia.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5244046"/>
            <a:ext cx="6300470" cy="214566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„Anul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amintit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ultimul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înscris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nevoie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dintr-un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abia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numere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cunoaşte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vârsta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muncă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Iată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minte: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necesar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efort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considerabil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obține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succesul.”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învățătoare,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34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experiență,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rural,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1FG)</a:t>
            </a:r>
            <a:endParaRPr sz="1050">
              <a:latin typeface="Arial"/>
              <a:cs typeface="Arial"/>
            </a:endParaRPr>
          </a:p>
          <a:p>
            <a:pPr algn="just" marL="35560" marR="28575">
              <a:lnSpc>
                <a:spcPct val="100000"/>
              </a:lnSpc>
              <a:spcBef>
                <a:spcPts val="56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„Când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gândesc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curriculum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modificat,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trebui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elaborez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parte.”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limbi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străine,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experiență,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rural,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2FG)</a:t>
            </a:r>
            <a:endParaRPr sz="1050">
              <a:latin typeface="Arial"/>
              <a:cs typeface="Arial"/>
            </a:endParaRPr>
          </a:p>
          <a:p>
            <a:pPr algn="just" marL="35560" marR="27305">
              <a:lnSpc>
                <a:spcPct val="100000"/>
              </a:lnSpc>
              <a:spcBef>
                <a:spcPts val="570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„Mă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gândesc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acțiunile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întreprinse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mine,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simtă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tratat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într-un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mod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discriminatoriu.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degrabă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m-aş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gândi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teamă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discriminare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răniți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lăsați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3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istorie,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experiență,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rural,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7478830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Uneori,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expres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referința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conotație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aferentă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afecțiunii,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sensibili”,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empatici”,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iubitori”,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prietenoşi”,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„pozitivi”,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„mi-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imaginat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zâmbet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înțelegem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interpretăm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felul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nostru”.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nevoie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atașament,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dragoste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„aş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compara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floare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căldură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lumină.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Lumina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reprezintă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cunoştințele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mele,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căldura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simbolizează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bunătatea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mea”.</a:t>
            </a:r>
            <a:endParaRPr sz="105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8560613"/>
            <a:ext cx="6300470" cy="127381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„Copii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afecțiune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îmbrățişare,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mângâiere,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bună,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ori,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respinşi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sănătoşi,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amplifică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suferința.”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3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educatoare,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ani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experiență,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urban,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1FG)</a:t>
            </a:r>
            <a:endParaRPr sz="1050">
              <a:latin typeface="Arial"/>
              <a:cs typeface="Arial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surdo-mută,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citeşte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buze.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întâmplat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împinsă,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căzut.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copiii,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apropiat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ajutat-o.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altfel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durerea,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suferința,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gingaşi.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prietenoasă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absolut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toți.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înțeles,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colegii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diferențe,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prietenesc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ajută.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20001" y="467995"/>
            <a:ext cx="6300470" cy="127381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fetiță.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grijă,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societate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destul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ei.”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rural,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3FG)</a:t>
            </a:r>
            <a:endParaRPr sz="1050">
              <a:latin typeface="Arial"/>
              <a:cs typeface="Arial"/>
            </a:endParaRPr>
          </a:p>
          <a:p>
            <a:pPr algn="just" marL="35560" marR="26670">
              <a:lnSpc>
                <a:spcPct val="100000"/>
              </a:lnSpc>
              <a:spcBef>
                <a:spcPts val="570"/>
              </a:spcBef>
            </a:pP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„Majoritatea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prietenoşi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oamenii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poți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vedea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zi.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întâlnit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personal,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inimă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obişnuit.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Faza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altfel,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mereu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om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speranță,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promova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viitor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bun.”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9-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urban,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6FG)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4" y="1830799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direct,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contexte,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ignorați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promovează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aspectul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emoțiile/comportamentele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ignorate.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Ignoranța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lipsă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cunoaștere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stereotipuri,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prejudecăți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existente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contribuie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la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perpetuarea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excluderii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marginalizării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2592425"/>
            <a:ext cx="6300470" cy="230568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„Dacă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vorbind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meu,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neurologice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auditive.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observat,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simt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lăsați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parte.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înțelegem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atitudine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separată,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foarte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colectiv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primesc.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Ei,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parte,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prieteni,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chestia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vede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prin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comportamentul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vede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suferă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într-un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altul…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tipici)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explice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copilului,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simțim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colectiv,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integrat,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conversează.”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(M,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41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4FG)</a:t>
            </a:r>
            <a:endParaRPr sz="1050">
              <a:latin typeface="Arial"/>
              <a:cs typeface="Arial"/>
            </a:endParaRPr>
          </a:p>
          <a:p>
            <a:pPr algn="just" marL="35560" marR="28575">
              <a:lnSpc>
                <a:spcPct val="100000"/>
              </a:lnSpc>
              <a:spcBef>
                <a:spcPts val="56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căruia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dau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uşoare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acolo,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nu-l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deranjează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niciodată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nimeni,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totuşi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nedrept.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Măcar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ridice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notele,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profesorii: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„Lăsați-l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pace,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oricum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nimic.”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9-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urban,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7FG)</a:t>
            </a:r>
            <a:endParaRPr sz="1050">
              <a:latin typeface="Arial"/>
              <a:cs typeface="Arial"/>
            </a:endParaRPr>
          </a:p>
          <a:p>
            <a:pPr algn="just" marL="35560" marR="27305">
              <a:lnSpc>
                <a:spcPct val="100000"/>
              </a:lnSpc>
              <a:spcBef>
                <a:spcPts val="570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anumit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bine)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genere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atragă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atenția.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plus,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probabilitate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nu-şi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prieteni,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reci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indiferenți.”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6-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Chişinău,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5FG)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7294" y="4987326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municipiile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Bălți,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precădere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 învață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clase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liceele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învăța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școala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tipici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atât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pauze,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complicat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deplasezi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scări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cauza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aglomerației.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ritmul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predare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temelor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noi,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sarcinile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acasă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efort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supra-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solicitați.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perpetuează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stereotipul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performanțe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academice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ridicate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inclusive.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20001" y="6069000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„Dacă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fi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primi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suficientă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profesori,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doreşti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înveți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răspunzi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întrucât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profesorii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explică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repede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informația,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secundă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eşti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atent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profesorul,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urmă.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i-ar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cam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mențină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tempoul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învățare,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normal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7-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Chişinău,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5FG)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4" y="7039716"/>
            <a:ext cx="6326505" cy="2738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Rezultatele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sondajelor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evidențiază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referitoare</a:t>
            </a:r>
            <a:r>
              <a:rPr dirty="0" sz="1050" spc="3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diferitelor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comunitățile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ansamblu,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ridicată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grupurilor,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variații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semnificative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două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respondenți.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Totodată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reflectați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sociali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restricționează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accesul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solicitați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aprecieze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măsura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(delimitate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social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venituri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reduse,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neangajați,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etc.,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sănătate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abilități)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dispun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neîngrădit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studii.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categorii,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„familii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înstărite”,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„sănătoși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fizic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sau/și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mintal”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„toți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localitate”,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acceptați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comunitate.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toate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acestea,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grupurile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dezavantajate,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„copiii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familii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social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vulnerabile”,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„din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internate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copii”,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„refugiați”,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„copiii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etnie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romă”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„copiii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fizice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mintale”,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este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manifestat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Aceasta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sugerează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persistență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stigmatizării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barierelor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sociale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aceste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grupuri,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indicând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măsuri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suplimentare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sensibilizare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comparație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percepții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1061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remarcabil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refugiați,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etnie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romă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familii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vulnerabile,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sunt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acceptați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măsură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mai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mare.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acestea,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copiii cu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mintale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rămân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acceptați,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sugerând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infrastructuri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bune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sprijinirea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Accesul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 sistemul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 învățământ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(preuniversitar)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 diferitor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824960" y="1650193"/>
            <a:ext cx="5741035" cy="4109085"/>
            <a:chOff x="824960" y="1650193"/>
            <a:chExt cx="5741035" cy="4109085"/>
          </a:xfrm>
        </p:grpSpPr>
        <p:sp>
          <p:nvSpPr>
            <p:cNvPr id="6" name="object 6" descr=""/>
            <p:cNvSpPr/>
            <p:nvPr/>
          </p:nvSpPr>
          <p:spPr>
            <a:xfrm>
              <a:off x="828560" y="1653794"/>
              <a:ext cx="5733415" cy="4102100"/>
            </a:xfrm>
            <a:custGeom>
              <a:avLst/>
              <a:gdLst/>
              <a:ahLst/>
              <a:cxnLst/>
              <a:rect l="l" t="t" r="r" b="b"/>
              <a:pathLst>
                <a:path w="5733415" h="4102100">
                  <a:moveTo>
                    <a:pt x="0" y="4101858"/>
                  </a:moveTo>
                  <a:lnTo>
                    <a:pt x="5733415" y="4101858"/>
                  </a:lnTo>
                  <a:lnTo>
                    <a:pt x="5733415" y="0"/>
                  </a:lnTo>
                  <a:lnTo>
                    <a:pt x="0" y="0"/>
                  </a:lnTo>
                  <a:lnTo>
                    <a:pt x="0" y="4101858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901706" y="1789568"/>
              <a:ext cx="1782445" cy="3397250"/>
            </a:xfrm>
            <a:custGeom>
              <a:avLst/>
              <a:gdLst/>
              <a:ahLst/>
              <a:cxnLst/>
              <a:rect l="l" t="t" r="r" b="b"/>
              <a:pathLst>
                <a:path w="1782445" h="3397250">
                  <a:moveTo>
                    <a:pt x="0" y="3350388"/>
                  </a:moveTo>
                  <a:lnTo>
                    <a:pt x="0" y="3396869"/>
                  </a:lnTo>
                </a:path>
                <a:path w="1782445" h="3397250">
                  <a:moveTo>
                    <a:pt x="0" y="3124074"/>
                  </a:moveTo>
                  <a:lnTo>
                    <a:pt x="0" y="3217038"/>
                  </a:lnTo>
                </a:path>
                <a:path w="1782445" h="3397250">
                  <a:moveTo>
                    <a:pt x="0" y="2896998"/>
                  </a:moveTo>
                  <a:lnTo>
                    <a:pt x="0" y="2990724"/>
                  </a:lnTo>
                </a:path>
                <a:path w="1782445" h="3397250">
                  <a:moveTo>
                    <a:pt x="0" y="2670684"/>
                  </a:moveTo>
                  <a:lnTo>
                    <a:pt x="0" y="2764410"/>
                  </a:lnTo>
                </a:path>
                <a:path w="1782445" h="3397250">
                  <a:moveTo>
                    <a:pt x="0" y="2444370"/>
                  </a:moveTo>
                  <a:lnTo>
                    <a:pt x="0" y="2537334"/>
                  </a:lnTo>
                </a:path>
                <a:path w="1782445" h="3397250">
                  <a:moveTo>
                    <a:pt x="0" y="2218056"/>
                  </a:moveTo>
                  <a:lnTo>
                    <a:pt x="0" y="2311020"/>
                  </a:lnTo>
                </a:path>
                <a:path w="1782445" h="3397250">
                  <a:moveTo>
                    <a:pt x="0" y="1991742"/>
                  </a:moveTo>
                  <a:lnTo>
                    <a:pt x="0" y="2084706"/>
                  </a:lnTo>
                </a:path>
                <a:path w="1782445" h="3397250">
                  <a:moveTo>
                    <a:pt x="0" y="1764666"/>
                  </a:moveTo>
                  <a:lnTo>
                    <a:pt x="0" y="1858392"/>
                  </a:lnTo>
                </a:path>
                <a:path w="1782445" h="3397250">
                  <a:moveTo>
                    <a:pt x="0" y="1538352"/>
                  </a:moveTo>
                  <a:lnTo>
                    <a:pt x="0" y="1632078"/>
                  </a:lnTo>
                </a:path>
                <a:path w="1782445" h="3397250">
                  <a:moveTo>
                    <a:pt x="0" y="1312038"/>
                  </a:moveTo>
                  <a:lnTo>
                    <a:pt x="0" y="1405002"/>
                  </a:lnTo>
                </a:path>
                <a:path w="1782445" h="3397250">
                  <a:moveTo>
                    <a:pt x="0" y="1085724"/>
                  </a:moveTo>
                  <a:lnTo>
                    <a:pt x="0" y="1178688"/>
                  </a:lnTo>
                </a:path>
                <a:path w="1782445" h="3397250">
                  <a:moveTo>
                    <a:pt x="0" y="859410"/>
                  </a:moveTo>
                  <a:lnTo>
                    <a:pt x="0" y="952374"/>
                  </a:lnTo>
                </a:path>
                <a:path w="1782445" h="3397250">
                  <a:moveTo>
                    <a:pt x="0" y="632334"/>
                  </a:moveTo>
                  <a:lnTo>
                    <a:pt x="0" y="726060"/>
                  </a:lnTo>
                </a:path>
                <a:path w="1782445" h="3397250">
                  <a:moveTo>
                    <a:pt x="0" y="406020"/>
                  </a:moveTo>
                  <a:lnTo>
                    <a:pt x="0" y="499746"/>
                  </a:lnTo>
                </a:path>
                <a:path w="1782445" h="3397250">
                  <a:moveTo>
                    <a:pt x="0" y="179706"/>
                  </a:moveTo>
                  <a:lnTo>
                    <a:pt x="0" y="272670"/>
                  </a:lnTo>
                </a:path>
                <a:path w="1782445" h="3397250">
                  <a:moveTo>
                    <a:pt x="0" y="0"/>
                  </a:moveTo>
                  <a:lnTo>
                    <a:pt x="0" y="46356"/>
                  </a:lnTo>
                </a:path>
                <a:path w="1782445" h="3397250">
                  <a:moveTo>
                    <a:pt x="594360" y="3350388"/>
                  </a:moveTo>
                  <a:lnTo>
                    <a:pt x="594360" y="3396869"/>
                  </a:lnTo>
                </a:path>
                <a:path w="1782445" h="3397250">
                  <a:moveTo>
                    <a:pt x="594360" y="3124074"/>
                  </a:moveTo>
                  <a:lnTo>
                    <a:pt x="594360" y="3217038"/>
                  </a:lnTo>
                </a:path>
                <a:path w="1782445" h="3397250">
                  <a:moveTo>
                    <a:pt x="594360" y="2896998"/>
                  </a:moveTo>
                  <a:lnTo>
                    <a:pt x="594360" y="2990724"/>
                  </a:lnTo>
                </a:path>
                <a:path w="1782445" h="3397250">
                  <a:moveTo>
                    <a:pt x="594360" y="2670684"/>
                  </a:moveTo>
                  <a:lnTo>
                    <a:pt x="594360" y="2764410"/>
                  </a:lnTo>
                </a:path>
                <a:path w="1782445" h="3397250">
                  <a:moveTo>
                    <a:pt x="594360" y="2444370"/>
                  </a:moveTo>
                  <a:lnTo>
                    <a:pt x="594360" y="2537334"/>
                  </a:lnTo>
                </a:path>
                <a:path w="1782445" h="3397250">
                  <a:moveTo>
                    <a:pt x="594360" y="2218056"/>
                  </a:moveTo>
                  <a:lnTo>
                    <a:pt x="594360" y="2311020"/>
                  </a:lnTo>
                </a:path>
                <a:path w="1782445" h="3397250">
                  <a:moveTo>
                    <a:pt x="594360" y="1991742"/>
                  </a:moveTo>
                  <a:lnTo>
                    <a:pt x="594360" y="2084706"/>
                  </a:lnTo>
                </a:path>
                <a:path w="1782445" h="3397250">
                  <a:moveTo>
                    <a:pt x="594360" y="1764666"/>
                  </a:moveTo>
                  <a:lnTo>
                    <a:pt x="594360" y="1858392"/>
                  </a:lnTo>
                </a:path>
                <a:path w="1782445" h="3397250">
                  <a:moveTo>
                    <a:pt x="594360" y="1538352"/>
                  </a:moveTo>
                  <a:lnTo>
                    <a:pt x="594360" y="1632078"/>
                  </a:lnTo>
                </a:path>
                <a:path w="1782445" h="3397250">
                  <a:moveTo>
                    <a:pt x="594360" y="1312038"/>
                  </a:moveTo>
                  <a:lnTo>
                    <a:pt x="594360" y="1405002"/>
                  </a:lnTo>
                </a:path>
                <a:path w="1782445" h="3397250">
                  <a:moveTo>
                    <a:pt x="594360" y="1085724"/>
                  </a:moveTo>
                  <a:lnTo>
                    <a:pt x="594360" y="1178688"/>
                  </a:lnTo>
                </a:path>
                <a:path w="1782445" h="3397250">
                  <a:moveTo>
                    <a:pt x="594360" y="859410"/>
                  </a:moveTo>
                  <a:lnTo>
                    <a:pt x="594360" y="952374"/>
                  </a:lnTo>
                </a:path>
                <a:path w="1782445" h="3397250">
                  <a:moveTo>
                    <a:pt x="594360" y="632334"/>
                  </a:moveTo>
                  <a:lnTo>
                    <a:pt x="594360" y="726060"/>
                  </a:lnTo>
                </a:path>
                <a:path w="1782445" h="3397250">
                  <a:moveTo>
                    <a:pt x="594360" y="406020"/>
                  </a:moveTo>
                  <a:lnTo>
                    <a:pt x="594360" y="499746"/>
                  </a:lnTo>
                </a:path>
                <a:path w="1782445" h="3397250">
                  <a:moveTo>
                    <a:pt x="594360" y="179706"/>
                  </a:moveTo>
                  <a:lnTo>
                    <a:pt x="594360" y="272670"/>
                  </a:lnTo>
                </a:path>
                <a:path w="1782445" h="3397250">
                  <a:moveTo>
                    <a:pt x="594360" y="0"/>
                  </a:moveTo>
                  <a:lnTo>
                    <a:pt x="594360" y="46356"/>
                  </a:lnTo>
                </a:path>
                <a:path w="1782445" h="3397250">
                  <a:moveTo>
                    <a:pt x="1187958" y="3350388"/>
                  </a:moveTo>
                  <a:lnTo>
                    <a:pt x="1187958" y="3396869"/>
                  </a:lnTo>
                </a:path>
                <a:path w="1782445" h="3397250">
                  <a:moveTo>
                    <a:pt x="1187958" y="3124074"/>
                  </a:moveTo>
                  <a:lnTo>
                    <a:pt x="1187958" y="3217038"/>
                  </a:lnTo>
                </a:path>
                <a:path w="1782445" h="3397250">
                  <a:moveTo>
                    <a:pt x="1187958" y="2896998"/>
                  </a:moveTo>
                  <a:lnTo>
                    <a:pt x="1187958" y="2990724"/>
                  </a:lnTo>
                </a:path>
                <a:path w="1782445" h="3397250">
                  <a:moveTo>
                    <a:pt x="1187958" y="2670684"/>
                  </a:moveTo>
                  <a:lnTo>
                    <a:pt x="1187958" y="2764410"/>
                  </a:lnTo>
                </a:path>
                <a:path w="1782445" h="3397250">
                  <a:moveTo>
                    <a:pt x="1187958" y="2444370"/>
                  </a:moveTo>
                  <a:lnTo>
                    <a:pt x="1187958" y="2537334"/>
                  </a:lnTo>
                </a:path>
                <a:path w="1782445" h="3397250">
                  <a:moveTo>
                    <a:pt x="1187958" y="2218056"/>
                  </a:moveTo>
                  <a:lnTo>
                    <a:pt x="1187958" y="2311020"/>
                  </a:lnTo>
                </a:path>
                <a:path w="1782445" h="3397250">
                  <a:moveTo>
                    <a:pt x="1187958" y="1991742"/>
                  </a:moveTo>
                  <a:lnTo>
                    <a:pt x="1187958" y="2084706"/>
                  </a:lnTo>
                </a:path>
                <a:path w="1782445" h="3397250">
                  <a:moveTo>
                    <a:pt x="1187958" y="1764666"/>
                  </a:moveTo>
                  <a:lnTo>
                    <a:pt x="1187958" y="1858392"/>
                  </a:lnTo>
                </a:path>
                <a:path w="1782445" h="3397250">
                  <a:moveTo>
                    <a:pt x="1187958" y="1538352"/>
                  </a:moveTo>
                  <a:lnTo>
                    <a:pt x="1187958" y="1632078"/>
                  </a:lnTo>
                </a:path>
                <a:path w="1782445" h="3397250">
                  <a:moveTo>
                    <a:pt x="1187958" y="1312038"/>
                  </a:moveTo>
                  <a:lnTo>
                    <a:pt x="1187958" y="1405002"/>
                  </a:lnTo>
                </a:path>
                <a:path w="1782445" h="3397250">
                  <a:moveTo>
                    <a:pt x="1187958" y="1085724"/>
                  </a:moveTo>
                  <a:lnTo>
                    <a:pt x="1187958" y="1178688"/>
                  </a:lnTo>
                </a:path>
                <a:path w="1782445" h="3397250">
                  <a:moveTo>
                    <a:pt x="1187958" y="859410"/>
                  </a:moveTo>
                  <a:lnTo>
                    <a:pt x="1187958" y="952374"/>
                  </a:lnTo>
                </a:path>
                <a:path w="1782445" h="3397250">
                  <a:moveTo>
                    <a:pt x="1187958" y="632334"/>
                  </a:moveTo>
                  <a:lnTo>
                    <a:pt x="1187958" y="726060"/>
                  </a:lnTo>
                </a:path>
                <a:path w="1782445" h="3397250">
                  <a:moveTo>
                    <a:pt x="1187958" y="406020"/>
                  </a:moveTo>
                  <a:lnTo>
                    <a:pt x="1187958" y="499746"/>
                  </a:lnTo>
                </a:path>
                <a:path w="1782445" h="3397250">
                  <a:moveTo>
                    <a:pt x="1187958" y="179706"/>
                  </a:moveTo>
                  <a:lnTo>
                    <a:pt x="1187958" y="272670"/>
                  </a:lnTo>
                </a:path>
                <a:path w="1782445" h="3397250">
                  <a:moveTo>
                    <a:pt x="1187958" y="0"/>
                  </a:moveTo>
                  <a:lnTo>
                    <a:pt x="1187958" y="46356"/>
                  </a:lnTo>
                </a:path>
                <a:path w="1782445" h="3397250">
                  <a:moveTo>
                    <a:pt x="1782318" y="3350388"/>
                  </a:moveTo>
                  <a:lnTo>
                    <a:pt x="1782318" y="3396869"/>
                  </a:lnTo>
                </a:path>
                <a:path w="1782445" h="3397250">
                  <a:moveTo>
                    <a:pt x="1782318" y="3124074"/>
                  </a:moveTo>
                  <a:lnTo>
                    <a:pt x="1782318" y="3217038"/>
                  </a:lnTo>
                </a:path>
                <a:path w="1782445" h="3397250">
                  <a:moveTo>
                    <a:pt x="1782318" y="2896998"/>
                  </a:moveTo>
                  <a:lnTo>
                    <a:pt x="1782318" y="2990724"/>
                  </a:lnTo>
                </a:path>
                <a:path w="1782445" h="3397250">
                  <a:moveTo>
                    <a:pt x="1782318" y="2670684"/>
                  </a:moveTo>
                  <a:lnTo>
                    <a:pt x="1782318" y="2764410"/>
                  </a:lnTo>
                </a:path>
                <a:path w="1782445" h="3397250">
                  <a:moveTo>
                    <a:pt x="1782318" y="2444370"/>
                  </a:moveTo>
                  <a:lnTo>
                    <a:pt x="1782318" y="2537334"/>
                  </a:lnTo>
                </a:path>
                <a:path w="1782445" h="3397250">
                  <a:moveTo>
                    <a:pt x="1782318" y="2218056"/>
                  </a:moveTo>
                  <a:lnTo>
                    <a:pt x="1782318" y="2311020"/>
                  </a:lnTo>
                </a:path>
                <a:path w="1782445" h="3397250">
                  <a:moveTo>
                    <a:pt x="1782318" y="1991742"/>
                  </a:moveTo>
                  <a:lnTo>
                    <a:pt x="1782318" y="2084706"/>
                  </a:lnTo>
                </a:path>
                <a:path w="1782445" h="3397250">
                  <a:moveTo>
                    <a:pt x="1782318" y="1764666"/>
                  </a:moveTo>
                  <a:lnTo>
                    <a:pt x="1782318" y="1858392"/>
                  </a:lnTo>
                </a:path>
                <a:path w="1782445" h="3397250">
                  <a:moveTo>
                    <a:pt x="1782318" y="1538352"/>
                  </a:moveTo>
                  <a:lnTo>
                    <a:pt x="1782318" y="1632078"/>
                  </a:lnTo>
                </a:path>
                <a:path w="1782445" h="3397250">
                  <a:moveTo>
                    <a:pt x="1782318" y="1312038"/>
                  </a:moveTo>
                  <a:lnTo>
                    <a:pt x="1782318" y="1405002"/>
                  </a:lnTo>
                </a:path>
                <a:path w="1782445" h="3397250">
                  <a:moveTo>
                    <a:pt x="1782318" y="1085724"/>
                  </a:moveTo>
                  <a:lnTo>
                    <a:pt x="1782318" y="1178688"/>
                  </a:lnTo>
                </a:path>
                <a:path w="1782445" h="3397250">
                  <a:moveTo>
                    <a:pt x="1782318" y="859410"/>
                  </a:moveTo>
                  <a:lnTo>
                    <a:pt x="1782318" y="952374"/>
                  </a:lnTo>
                </a:path>
                <a:path w="1782445" h="3397250">
                  <a:moveTo>
                    <a:pt x="1782318" y="632334"/>
                  </a:moveTo>
                  <a:lnTo>
                    <a:pt x="1782318" y="726060"/>
                  </a:lnTo>
                </a:path>
                <a:path w="1782445" h="3397250">
                  <a:moveTo>
                    <a:pt x="1782318" y="406020"/>
                  </a:moveTo>
                  <a:lnTo>
                    <a:pt x="1782318" y="499746"/>
                  </a:lnTo>
                </a:path>
                <a:path w="1782445" h="3397250">
                  <a:moveTo>
                    <a:pt x="1782318" y="179706"/>
                  </a:moveTo>
                  <a:lnTo>
                    <a:pt x="1782318" y="272670"/>
                  </a:lnTo>
                </a:path>
                <a:path w="1782445" h="3397250">
                  <a:moveTo>
                    <a:pt x="1782318" y="0"/>
                  </a:moveTo>
                  <a:lnTo>
                    <a:pt x="1782318" y="46356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277495" y="1789568"/>
              <a:ext cx="0" cy="3397250"/>
            </a:xfrm>
            <a:custGeom>
              <a:avLst/>
              <a:gdLst/>
              <a:ahLst/>
              <a:cxnLst/>
              <a:rect l="l" t="t" r="r" b="b"/>
              <a:pathLst>
                <a:path w="0" h="3397250">
                  <a:moveTo>
                    <a:pt x="0" y="0"/>
                  </a:moveTo>
                  <a:lnTo>
                    <a:pt x="0" y="3396869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308235" y="1835924"/>
              <a:ext cx="2743835" cy="3304540"/>
            </a:xfrm>
            <a:custGeom>
              <a:avLst/>
              <a:gdLst/>
              <a:ahLst/>
              <a:cxnLst/>
              <a:rect l="l" t="t" r="r" b="b"/>
              <a:pathLst>
                <a:path w="2743835" h="3304540">
                  <a:moveTo>
                    <a:pt x="1775333" y="3170682"/>
                  </a:moveTo>
                  <a:lnTo>
                    <a:pt x="0" y="3170682"/>
                  </a:lnTo>
                  <a:lnTo>
                    <a:pt x="0" y="3304032"/>
                  </a:lnTo>
                  <a:lnTo>
                    <a:pt x="1775333" y="3304032"/>
                  </a:lnTo>
                  <a:lnTo>
                    <a:pt x="1775333" y="3170682"/>
                  </a:lnTo>
                  <a:close/>
                </a:path>
                <a:path w="2743835" h="3304540">
                  <a:moveTo>
                    <a:pt x="1860677" y="1585722"/>
                  </a:moveTo>
                  <a:lnTo>
                    <a:pt x="0" y="1585722"/>
                  </a:lnTo>
                  <a:lnTo>
                    <a:pt x="0" y="1718310"/>
                  </a:lnTo>
                  <a:lnTo>
                    <a:pt x="1860677" y="1718310"/>
                  </a:lnTo>
                  <a:lnTo>
                    <a:pt x="1860677" y="1585722"/>
                  </a:lnTo>
                  <a:close/>
                </a:path>
                <a:path w="2743835" h="3304540">
                  <a:moveTo>
                    <a:pt x="2208911" y="1358646"/>
                  </a:moveTo>
                  <a:lnTo>
                    <a:pt x="0" y="1358646"/>
                  </a:lnTo>
                  <a:lnTo>
                    <a:pt x="0" y="1491996"/>
                  </a:lnTo>
                  <a:lnTo>
                    <a:pt x="2208911" y="1491996"/>
                  </a:lnTo>
                  <a:lnTo>
                    <a:pt x="2208911" y="1358646"/>
                  </a:lnTo>
                  <a:close/>
                </a:path>
                <a:path w="2743835" h="3304540">
                  <a:moveTo>
                    <a:pt x="2274443" y="1132332"/>
                  </a:moveTo>
                  <a:lnTo>
                    <a:pt x="0" y="1132332"/>
                  </a:lnTo>
                  <a:lnTo>
                    <a:pt x="0" y="1265682"/>
                  </a:lnTo>
                  <a:lnTo>
                    <a:pt x="2274443" y="1265682"/>
                  </a:lnTo>
                  <a:lnTo>
                    <a:pt x="2274443" y="1132332"/>
                  </a:lnTo>
                  <a:close/>
                </a:path>
                <a:path w="2743835" h="3304540">
                  <a:moveTo>
                    <a:pt x="2327783" y="906018"/>
                  </a:moveTo>
                  <a:lnTo>
                    <a:pt x="0" y="906018"/>
                  </a:lnTo>
                  <a:lnTo>
                    <a:pt x="0" y="1039368"/>
                  </a:lnTo>
                  <a:lnTo>
                    <a:pt x="2327783" y="1039368"/>
                  </a:lnTo>
                  <a:lnTo>
                    <a:pt x="2327783" y="906018"/>
                  </a:lnTo>
                  <a:close/>
                </a:path>
                <a:path w="2743835" h="3304540">
                  <a:moveTo>
                    <a:pt x="2366645" y="679704"/>
                  </a:moveTo>
                  <a:lnTo>
                    <a:pt x="0" y="679704"/>
                  </a:lnTo>
                  <a:lnTo>
                    <a:pt x="0" y="813054"/>
                  </a:lnTo>
                  <a:lnTo>
                    <a:pt x="2366645" y="813054"/>
                  </a:lnTo>
                  <a:lnTo>
                    <a:pt x="2366645" y="679704"/>
                  </a:lnTo>
                  <a:close/>
                </a:path>
                <a:path w="2743835" h="3304540">
                  <a:moveTo>
                    <a:pt x="2482469" y="0"/>
                  </a:moveTo>
                  <a:lnTo>
                    <a:pt x="0" y="0"/>
                  </a:lnTo>
                  <a:lnTo>
                    <a:pt x="0" y="133350"/>
                  </a:lnTo>
                  <a:lnTo>
                    <a:pt x="2482469" y="133350"/>
                  </a:lnTo>
                  <a:lnTo>
                    <a:pt x="2482469" y="0"/>
                  </a:lnTo>
                  <a:close/>
                </a:path>
                <a:path w="2743835" h="3304540">
                  <a:moveTo>
                    <a:pt x="2485517" y="453390"/>
                  </a:moveTo>
                  <a:lnTo>
                    <a:pt x="0" y="453390"/>
                  </a:lnTo>
                  <a:lnTo>
                    <a:pt x="0" y="585978"/>
                  </a:lnTo>
                  <a:lnTo>
                    <a:pt x="2485517" y="585978"/>
                  </a:lnTo>
                  <a:lnTo>
                    <a:pt x="2485517" y="453390"/>
                  </a:lnTo>
                  <a:close/>
                </a:path>
                <a:path w="2743835" h="3304540">
                  <a:moveTo>
                    <a:pt x="2553335" y="2264664"/>
                  </a:moveTo>
                  <a:lnTo>
                    <a:pt x="0" y="2264664"/>
                  </a:lnTo>
                  <a:lnTo>
                    <a:pt x="0" y="2398014"/>
                  </a:lnTo>
                  <a:lnTo>
                    <a:pt x="2553335" y="2398014"/>
                  </a:lnTo>
                  <a:lnTo>
                    <a:pt x="2553335" y="2264664"/>
                  </a:lnTo>
                  <a:close/>
                </a:path>
                <a:path w="2743835" h="3304540">
                  <a:moveTo>
                    <a:pt x="2595245" y="2718054"/>
                  </a:moveTo>
                  <a:lnTo>
                    <a:pt x="0" y="2718054"/>
                  </a:lnTo>
                  <a:lnTo>
                    <a:pt x="0" y="2850642"/>
                  </a:lnTo>
                  <a:lnTo>
                    <a:pt x="2595245" y="2850642"/>
                  </a:lnTo>
                  <a:lnTo>
                    <a:pt x="2595245" y="2718054"/>
                  </a:lnTo>
                  <a:close/>
                </a:path>
                <a:path w="2743835" h="3304540">
                  <a:moveTo>
                    <a:pt x="2595245" y="226314"/>
                  </a:moveTo>
                  <a:lnTo>
                    <a:pt x="0" y="226314"/>
                  </a:lnTo>
                  <a:lnTo>
                    <a:pt x="0" y="359664"/>
                  </a:lnTo>
                  <a:lnTo>
                    <a:pt x="2595245" y="359664"/>
                  </a:lnTo>
                  <a:lnTo>
                    <a:pt x="2595245" y="226314"/>
                  </a:lnTo>
                  <a:close/>
                </a:path>
                <a:path w="2743835" h="3304540">
                  <a:moveTo>
                    <a:pt x="2628011" y="2038350"/>
                  </a:moveTo>
                  <a:lnTo>
                    <a:pt x="0" y="2038350"/>
                  </a:lnTo>
                  <a:lnTo>
                    <a:pt x="0" y="2171700"/>
                  </a:lnTo>
                  <a:lnTo>
                    <a:pt x="2628011" y="2171700"/>
                  </a:lnTo>
                  <a:lnTo>
                    <a:pt x="2628011" y="2038350"/>
                  </a:lnTo>
                  <a:close/>
                </a:path>
                <a:path w="2743835" h="3304540">
                  <a:moveTo>
                    <a:pt x="2648585" y="2490978"/>
                  </a:moveTo>
                  <a:lnTo>
                    <a:pt x="0" y="2490978"/>
                  </a:lnTo>
                  <a:lnTo>
                    <a:pt x="0" y="2624328"/>
                  </a:lnTo>
                  <a:lnTo>
                    <a:pt x="2648585" y="2624328"/>
                  </a:lnTo>
                  <a:lnTo>
                    <a:pt x="2648585" y="2490978"/>
                  </a:lnTo>
                  <a:close/>
                </a:path>
                <a:path w="2743835" h="3304540">
                  <a:moveTo>
                    <a:pt x="2654681" y="2944368"/>
                  </a:moveTo>
                  <a:lnTo>
                    <a:pt x="0" y="2944368"/>
                  </a:lnTo>
                  <a:lnTo>
                    <a:pt x="0" y="3077718"/>
                  </a:lnTo>
                  <a:lnTo>
                    <a:pt x="2654681" y="3077718"/>
                  </a:lnTo>
                  <a:lnTo>
                    <a:pt x="2654681" y="2944368"/>
                  </a:lnTo>
                  <a:close/>
                </a:path>
                <a:path w="2743835" h="3304540">
                  <a:moveTo>
                    <a:pt x="2743835" y="1812036"/>
                  </a:moveTo>
                  <a:lnTo>
                    <a:pt x="0" y="1812036"/>
                  </a:lnTo>
                  <a:lnTo>
                    <a:pt x="0" y="1945386"/>
                  </a:lnTo>
                  <a:lnTo>
                    <a:pt x="2743835" y="1945386"/>
                  </a:lnTo>
                  <a:lnTo>
                    <a:pt x="2743835" y="1812036"/>
                  </a:lnTo>
                  <a:close/>
                </a:path>
              </a:pathLst>
            </a:custGeom>
            <a:solidFill>
              <a:srgbClr val="63B4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5083568" y="1835924"/>
              <a:ext cx="1144270" cy="3304540"/>
            </a:xfrm>
            <a:custGeom>
              <a:avLst/>
              <a:gdLst/>
              <a:ahLst/>
              <a:cxnLst/>
              <a:rect l="l" t="t" r="r" b="b"/>
              <a:pathLst>
                <a:path w="1144270" h="3304540">
                  <a:moveTo>
                    <a:pt x="566928" y="1585722"/>
                  </a:moveTo>
                  <a:lnTo>
                    <a:pt x="85344" y="1585722"/>
                  </a:lnTo>
                  <a:lnTo>
                    <a:pt x="85344" y="1718310"/>
                  </a:lnTo>
                  <a:lnTo>
                    <a:pt x="566928" y="1718310"/>
                  </a:lnTo>
                  <a:lnTo>
                    <a:pt x="566928" y="1585722"/>
                  </a:lnTo>
                  <a:close/>
                </a:path>
                <a:path w="1144270" h="3304540">
                  <a:moveTo>
                    <a:pt x="778002" y="3170682"/>
                  </a:moveTo>
                  <a:lnTo>
                    <a:pt x="0" y="3170682"/>
                  </a:lnTo>
                  <a:lnTo>
                    <a:pt x="0" y="3304032"/>
                  </a:lnTo>
                  <a:lnTo>
                    <a:pt x="778002" y="3304032"/>
                  </a:lnTo>
                  <a:lnTo>
                    <a:pt x="778002" y="3170682"/>
                  </a:lnTo>
                  <a:close/>
                </a:path>
                <a:path w="1144270" h="3304540">
                  <a:moveTo>
                    <a:pt x="873252" y="1358646"/>
                  </a:moveTo>
                  <a:lnTo>
                    <a:pt x="433578" y="1358646"/>
                  </a:lnTo>
                  <a:lnTo>
                    <a:pt x="433578" y="1491996"/>
                  </a:lnTo>
                  <a:lnTo>
                    <a:pt x="873252" y="1491996"/>
                  </a:lnTo>
                  <a:lnTo>
                    <a:pt x="873252" y="1358646"/>
                  </a:lnTo>
                  <a:close/>
                </a:path>
                <a:path w="1144270" h="3304540">
                  <a:moveTo>
                    <a:pt x="941832" y="1132332"/>
                  </a:moveTo>
                  <a:lnTo>
                    <a:pt x="499097" y="1132332"/>
                  </a:lnTo>
                  <a:lnTo>
                    <a:pt x="499097" y="1265682"/>
                  </a:lnTo>
                  <a:lnTo>
                    <a:pt x="941832" y="1265682"/>
                  </a:lnTo>
                  <a:lnTo>
                    <a:pt x="941832" y="1132332"/>
                  </a:lnTo>
                  <a:close/>
                </a:path>
                <a:path w="1144270" h="3304540">
                  <a:moveTo>
                    <a:pt x="962406" y="906018"/>
                  </a:moveTo>
                  <a:lnTo>
                    <a:pt x="552437" y="906018"/>
                  </a:lnTo>
                  <a:lnTo>
                    <a:pt x="552437" y="1039368"/>
                  </a:lnTo>
                  <a:lnTo>
                    <a:pt x="962406" y="1039368"/>
                  </a:lnTo>
                  <a:lnTo>
                    <a:pt x="962406" y="906018"/>
                  </a:lnTo>
                  <a:close/>
                </a:path>
                <a:path w="1144270" h="3304540">
                  <a:moveTo>
                    <a:pt x="974598" y="679704"/>
                  </a:moveTo>
                  <a:lnTo>
                    <a:pt x="591312" y="679704"/>
                  </a:lnTo>
                  <a:lnTo>
                    <a:pt x="591312" y="813054"/>
                  </a:lnTo>
                  <a:lnTo>
                    <a:pt x="974598" y="813054"/>
                  </a:lnTo>
                  <a:lnTo>
                    <a:pt x="974598" y="679704"/>
                  </a:lnTo>
                  <a:close/>
                </a:path>
                <a:path w="1144270" h="3304540">
                  <a:moveTo>
                    <a:pt x="998220" y="2944368"/>
                  </a:moveTo>
                  <a:lnTo>
                    <a:pt x="879335" y="2944368"/>
                  </a:lnTo>
                  <a:lnTo>
                    <a:pt x="879335" y="3077718"/>
                  </a:lnTo>
                  <a:lnTo>
                    <a:pt x="998220" y="3077718"/>
                  </a:lnTo>
                  <a:lnTo>
                    <a:pt x="998220" y="2944368"/>
                  </a:lnTo>
                  <a:close/>
                </a:path>
                <a:path w="1144270" h="3304540">
                  <a:moveTo>
                    <a:pt x="1075182" y="2718054"/>
                  </a:moveTo>
                  <a:lnTo>
                    <a:pt x="819899" y="2718054"/>
                  </a:lnTo>
                  <a:lnTo>
                    <a:pt x="819899" y="2850642"/>
                  </a:lnTo>
                  <a:lnTo>
                    <a:pt x="1075182" y="2850642"/>
                  </a:lnTo>
                  <a:lnTo>
                    <a:pt x="1075182" y="2718054"/>
                  </a:lnTo>
                  <a:close/>
                </a:path>
                <a:path w="1144270" h="3304540">
                  <a:moveTo>
                    <a:pt x="1078230" y="2490978"/>
                  </a:moveTo>
                  <a:lnTo>
                    <a:pt x="873252" y="2490978"/>
                  </a:lnTo>
                  <a:lnTo>
                    <a:pt x="873252" y="2624328"/>
                  </a:lnTo>
                  <a:lnTo>
                    <a:pt x="1078230" y="2624328"/>
                  </a:lnTo>
                  <a:lnTo>
                    <a:pt x="1078230" y="2490978"/>
                  </a:lnTo>
                  <a:close/>
                </a:path>
                <a:path w="1144270" h="3304540">
                  <a:moveTo>
                    <a:pt x="1081278" y="453390"/>
                  </a:moveTo>
                  <a:lnTo>
                    <a:pt x="710184" y="453390"/>
                  </a:lnTo>
                  <a:lnTo>
                    <a:pt x="710184" y="585978"/>
                  </a:lnTo>
                  <a:lnTo>
                    <a:pt x="1081278" y="585978"/>
                  </a:lnTo>
                  <a:lnTo>
                    <a:pt x="1081278" y="453390"/>
                  </a:lnTo>
                  <a:close/>
                </a:path>
                <a:path w="1144270" h="3304540">
                  <a:moveTo>
                    <a:pt x="1092708" y="2264664"/>
                  </a:moveTo>
                  <a:lnTo>
                    <a:pt x="778002" y="2264664"/>
                  </a:lnTo>
                  <a:lnTo>
                    <a:pt x="778002" y="2398014"/>
                  </a:lnTo>
                  <a:lnTo>
                    <a:pt x="1092708" y="2398014"/>
                  </a:lnTo>
                  <a:lnTo>
                    <a:pt x="1092708" y="2264664"/>
                  </a:lnTo>
                  <a:close/>
                </a:path>
                <a:path w="1144270" h="3304540">
                  <a:moveTo>
                    <a:pt x="1119378" y="226314"/>
                  </a:moveTo>
                  <a:lnTo>
                    <a:pt x="819912" y="226314"/>
                  </a:lnTo>
                  <a:lnTo>
                    <a:pt x="819912" y="359664"/>
                  </a:lnTo>
                  <a:lnTo>
                    <a:pt x="1119378" y="359664"/>
                  </a:lnTo>
                  <a:lnTo>
                    <a:pt x="1119378" y="226314"/>
                  </a:lnTo>
                  <a:close/>
                </a:path>
                <a:path w="1144270" h="3304540">
                  <a:moveTo>
                    <a:pt x="1122426" y="0"/>
                  </a:moveTo>
                  <a:lnTo>
                    <a:pt x="707136" y="0"/>
                  </a:lnTo>
                  <a:lnTo>
                    <a:pt x="707136" y="133350"/>
                  </a:lnTo>
                  <a:lnTo>
                    <a:pt x="1122426" y="133350"/>
                  </a:lnTo>
                  <a:lnTo>
                    <a:pt x="1122426" y="0"/>
                  </a:lnTo>
                  <a:close/>
                </a:path>
                <a:path w="1144270" h="3304540">
                  <a:moveTo>
                    <a:pt x="1143762" y="2038350"/>
                  </a:moveTo>
                  <a:lnTo>
                    <a:pt x="852678" y="2038350"/>
                  </a:lnTo>
                  <a:lnTo>
                    <a:pt x="852678" y="2171700"/>
                  </a:lnTo>
                  <a:lnTo>
                    <a:pt x="1143762" y="2171700"/>
                  </a:lnTo>
                  <a:lnTo>
                    <a:pt x="1143762" y="2038350"/>
                  </a:lnTo>
                  <a:close/>
                </a:path>
              </a:pathLst>
            </a:custGeom>
            <a:solidFill>
              <a:srgbClr val="B8DDB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5650497" y="1835924"/>
              <a:ext cx="591820" cy="3304540"/>
            </a:xfrm>
            <a:custGeom>
              <a:avLst/>
              <a:gdLst/>
              <a:ahLst/>
              <a:cxnLst/>
              <a:rect l="l" t="t" r="r" b="b"/>
              <a:pathLst>
                <a:path w="591820" h="3304540">
                  <a:moveTo>
                    <a:pt x="329946" y="1585722"/>
                  </a:moveTo>
                  <a:lnTo>
                    <a:pt x="0" y="1585722"/>
                  </a:lnTo>
                  <a:lnTo>
                    <a:pt x="0" y="1718310"/>
                  </a:lnTo>
                  <a:lnTo>
                    <a:pt x="329946" y="1718310"/>
                  </a:lnTo>
                  <a:lnTo>
                    <a:pt x="329946" y="1585722"/>
                  </a:lnTo>
                  <a:close/>
                </a:path>
                <a:path w="591820" h="3304540">
                  <a:moveTo>
                    <a:pt x="401574" y="1358646"/>
                  </a:moveTo>
                  <a:lnTo>
                    <a:pt x="306324" y="1358646"/>
                  </a:lnTo>
                  <a:lnTo>
                    <a:pt x="306324" y="1491996"/>
                  </a:lnTo>
                  <a:lnTo>
                    <a:pt x="401574" y="1491996"/>
                  </a:lnTo>
                  <a:lnTo>
                    <a:pt x="401574" y="1358646"/>
                  </a:lnTo>
                  <a:close/>
                </a:path>
                <a:path w="591820" h="3304540">
                  <a:moveTo>
                    <a:pt x="416052" y="1132332"/>
                  </a:moveTo>
                  <a:lnTo>
                    <a:pt x="374904" y="1132332"/>
                  </a:lnTo>
                  <a:lnTo>
                    <a:pt x="374904" y="1265682"/>
                  </a:lnTo>
                  <a:lnTo>
                    <a:pt x="416052" y="1265682"/>
                  </a:lnTo>
                  <a:lnTo>
                    <a:pt x="416052" y="1132332"/>
                  </a:lnTo>
                  <a:close/>
                </a:path>
                <a:path w="591820" h="3304540">
                  <a:moveTo>
                    <a:pt x="434340" y="906018"/>
                  </a:moveTo>
                  <a:lnTo>
                    <a:pt x="395478" y="906018"/>
                  </a:lnTo>
                  <a:lnTo>
                    <a:pt x="395478" y="1039368"/>
                  </a:lnTo>
                  <a:lnTo>
                    <a:pt x="434340" y="1039368"/>
                  </a:lnTo>
                  <a:lnTo>
                    <a:pt x="434340" y="906018"/>
                  </a:lnTo>
                  <a:close/>
                </a:path>
                <a:path w="591820" h="3304540">
                  <a:moveTo>
                    <a:pt x="464058" y="2944368"/>
                  </a:moveTo>
                  <a:lnTo>
                    <a:pt x="431292" y="2944368"/>
                  </a:lnTo>
                  <a:lnTo>
                    <a:pt x="431292" y="3077718"/>
                  </a:lnTo>
                  <a:lnTo>
                    <a:pt x="464058" y="3077718"/>
                  </a:lnTo>
                  <a:lnTo>
                    <a:pt x="464058" y="2944368"/>
                  </a:lnTo>
                  <a:close/>
                </a:path>
                <a:path w="591820" h="3304540">
                  <a:moveTo>
                    <a:pt x="528828" y="2718054"/>
                  </a:moveTo>
                  <a:lnTo>
                    <a:pt x="508254" y="2718054"/>
                  </a:lnTo>
                  <a:lnTo>
                    <a:pt x="508254" y="2850642"/>
                  </a:lnTo>
                  <a:lnTo>
                    <a:pt x="528828" y="2850642"/>
                  </a:lnTo>
                  <a:lnTo>
                    <a:pt x="528828" y="2718054"/>
                  </a:lnTo>
                  <a:close/>
                </a:path>
                <a:path w="591820" h="3304540">
                  <a:moveTo>
                    <a:pt x="541020" y="679704"/>
                  </a:moveTo>
                  <a:lnTo>
                    <a:pt x="407670" y="679704"/>
                  </a:lnTo>
                  <a:lnTo>
                    <a:pt x="407670" y="813054"/>
                  </a:lnTo>
                  <a:lnTo>
                    <a:pt x="541020" y="813054"/>
                  </a:lnTo>
                  <a:lnTo>
                    <a:pt x="541020" y="679704"/>
                  </a:lnTo>
                  <a:close/>
                </a:path>
                <a:path w="591820" h="3304540">
                  <a:moveTo>
                    <a:pt x="567690" y="3170682"/>
                  </a:moveTo>
                  <a:lnTo>
                    <a:pt x="211074" y="3170682"/>
                  </a:lnTo>
                  <a:lnTo>
                    <a:pt x="211074" y="3304032"/>
                  </a:lnTo>
                  <a:lnTo>
                    <a:pt x="567690" y="3304032"/>
                  </a:lnTo>
                  <a:lnTo>
                    <a:pt x="567690" y="3170682"/>
                  </a:lnTo>
                  <a:close/>
                </a:path>
                <a:path w="591820" h="3304540">
                  <a:moveTo>
                    <a:pt x="567690" y="453390"/>
                  </a:moveTo>
                  <a:lnTo>
                    <a:pt x="514350" y="453390"/>
                  </a:lnTo>
                  <a:lnTo>
                    <a:pt x="514350" y="585978"/>
                  </a:lnTo>
                  <a:lnTo>
                    <a:pt x="567690" y="585978"/>
                  </a:lnTo>
                  <a:lnTo>
                    <a:pt x="567690" y="453390"/>
                  </a:lnTo>
                  <a:close/>
                </a:path>
                <a:path w="591820" h="3304540">
                  <a:moveTo>
                    <a:pt x="567690" y="226314"/>
                  </a:moveTo>
                  <a:lnTo>
                    <a:pt x="552450" y="226314"/>
                  </a:lnTo>
                  <a:lnTo>
                    <a:pt x="552450" y="359664"/>
                  </a:lnTo>
                  <a:lnTo>
                    <a:pt x="567690" y="359664"/>
                  </a:lnTo>
                  <a:lnTo>
                    <a:pt x="567690" y="226314"/>
                  </a:lnTo>
                  <a:close/>
                </a:path>
                <a:path w="591820" h="3304540">
                  <a:moveTo>
                    <a:pt x="579882" y="0"/>
                  </a:moveTo>
                  <a:lnTo>
                    <a:pt x="555498" y="0"/>
                  </a:lnTo>
                  <a:lnTo>
                    <a:pt x="555498" y="133350"/>
                  </a:lnTo>
                  <a:lnTo>
                    <a:pt x="579882" y="133350"/>
                  </a:lnTo>
                  <a:lnTo>
                    <a:pt x="579882" y="0"/>
                  </a:lnTo>
                  <a:close/>
                </a:path>
                <a:path w="591820" h="3304540">
                  <a:moveTo>
                    <a:pt x="585216" y="2264664"/>
                  </a:moveTo>
                  <a:lnTo>
                    <a:pt x="525767" y="2264664"/>
                  </a:lnTo>
                  <a:lnTo>
                    <a:pt x="525767" y="2398014"/>
                  </a:lnTo>
                  <a:lnTo>
                    <a:pt x="585216" y="2398014"/>
                  </a:lnTo>
                  <a:lnTo>
                    <a:pt x="585216" y="2264664"/>
                  </a:lnTo>
                  <a:close/>
                </a:path>
                <a:path w="591820" h="3304540">
                  <a:moveTo>
                    <a:pt x="585216" y="2038350"/>
                  </a:moveTo>
                  <a:lnTo>
                    <a:pt x="576821" y="2038350"/>
                  </a:lnTo>
                  <a:lnTo>
                    <a:pt x="576821" y="2171700"/>
                  </a:lnTo>
                  <a:lnTo>
                    <a:pt x="585216" y="2171700"/>
                  </a:lnTo>
                  <a:lnTo>
                    <a:pt x="585216" y="2038350"/>
                  </a:lnTo>
                  <a:close/>
                </a:path>
                <a:path w="591820" h="3304540">
                  <a:moveTo>
                    <a:pt x="591312" y="2490978"/>
                  </a:moveTo>
                  <a:lnTo>
                    <a:pt x="511302" y="2490978"/>
                  </a:lnTo>
                  <a:lnTo>
                    <a:pt x="511302" y="2624328"/>
                  </a:lnTo>
                  <a:lnTo>
                    <a:pt x="591312" y="2624328"/>
                  </a:lnTo>
                  <a:lnTo>
                    <a:pt x="591312" y="2490978"/>
                  </a:lnTo>
                  <a:close/>
                </a:path>
              </a:pathLst>
            </a:custGeom>
            <a:solidFill>
              <a:srgbClr val="F6AB7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5980442" y="1835924"/>
              <a:ext cx="276860" cy="3304540"/>
            </a:xfrm>
            <a:custGeom>
              <a:avLst/>
              <a:gdLst/>
              <a:ahLst/>
              <a:cxnLst/>
              <a:rect l="l" t="t" r="r" b="b"/>
              <a:pathLst>
                <a:path w="276860" h="3304540">
                  <a:moveTo>
                    <a:pt x="112776" y="1585722"/>
                  </a:moveTo>
                  <a:lnTo>
                    <a:pt x="0" y="1585722"/>
                  </a:lnTo>
                  <a:lnTo>
                    <a:pt x="0" y="1718310"/>
                  </a:lnTo>
                  <a:lnTo>
                    <a:pt x="112776" y="1718310"/>
                  </a:lnTo>
                  <a:lnTo>
                    <a:pt x="112776" y="1585722"/>
                  </a:lnTo>
                  <a:close/>
                </a:path>
                <a:path w="276860" h="3304540">
                  <a:moveTo>
                    <a:pt x="115824" y="1358646"/>
                  </a:moveTo>
                  <a:lnTo>
                    <a:pt x="71628" y="1358646"/>
                  </a:lnTo>
                  <a:lnTo>
                    <a:pt x="71628" y="1491996"/>
                  </a:lnTo>
                  <a:lnTo>
                    <a:pt x="115824" y="1491996"/>
                  </a:lnTo>
                  <a:lnTo>
                    <a:pt x="115824" y="1358646"/>
                  </a:lnTo>
                  <a:close/>
                </a:path>
                <a:path w="276860" h="3304540">
                  <a:moveTo>
                    <a:pt x="128016" y="1132332"/>
                  </a:moveTo>
                  <a:lnTo>
                    <a:pt x="86106" y="1132332"/>
                  </a:lnTo>
                  <a:lnTo>
                    <a:pt x="86106" y="1265682"/>
                  </a:lnTo>
                  <a:lnTo>
                    <a:pt x="128016" y="1265682"/>
                  </a:lnTo>
                  <a:lnTo>
                    <a:pt x="128016" y="1132332"/>
                  </a:lnTo>
                  <a:close/>
                </a:path>
                <a:path w="276860" h="3304540">
                  <a:moveTo>
                    <a:pt x="139446" y="906018"/>
                  </a:moveTo>
                  <a:lnTo>
                    <a:pt x="104394" y="906018"/>
                  </a:lnTo>
                  <a:lnTo>
                    <a:pt x="104394" y="1039368"/>
                  </a:lnTo>
                  <a:lnTo>
                    <a:pt x="139446" y="1039368"/>
                  </a:lnTo>
                  <a:lnTo>
                    <a:pt x="139446" y="906018"/>
                  </a:lnTo>
                  <a:close/>
                </a:path>
                <a:path w="276860" h="3304540">
                  <a:moveTo>
                    <a:pt x="237744" y="679704"/>
                  </a:moveTo>
                  <a:lnTo>
                    <a:pt x="211061" y="679704"/>
                  </a:lnTo>
                  <a:lnTo>
                    <a:pt x="211061" y="813054"/>
                  </a:lnTo>
                  <a:lnTo>
                    <a:pt x="237744" y="813054"/>
                  </a:lnTo>
                  <a:lnTo>
                    <a:pt x="237744" y="679704"/>
                  </a:lnTo>
                  <a:close/>
                </a:path>
                <a:path w="276860" h="3304540">
                  <a:moveTo>
                    <a:pt x="243840" y="226314"/>
                  </a:moveTo>
                  <a:lnTo>
                    <a:pt x="237744" y="226314"/>
                  </a:lnTo>
                  <a:lnTo>
                    <a:pt x="237744" y="359664"/>
                  </a:lnTo>
                  <a:lnTo>
                    <a:pt x="243840" y="359664"/>
                  </a:lnTo>
                  <a:lnTo>
                    <a:pt x="243840" y="226314"/>
                  </a:lnTo>
                  <a:close/>
                </a:path>
                <a:path w="276860" h="3304540">
                  <a:moveTo>
                    <a:pt x="252222" y="453390"/>
                  </a:moveTo>
                  <a:lnTo>
                    <a:pt x="237744" y="453390"/>
                  </a:lnTo>
                  <a:lnTo>
                    <a:pt x="237744" y="585978"/>
                  </a:lnTo>
                  <a:lnTo>
                    <a:pt x="252222" y="585978"/>
                  </a:lnTo>
                  <a:lnTo>
                    <a:pt x="252222" y="453390"/>
                  </a:lnTo>
                  <a:close/>
                </a:path>
                <a:path w="276860" h="3304540">
                  <a:moveTo>
                    <a:pt x="255270" y="0"/>
                  </a:moveTo>
                  <a:lnTo>
                    <a:pt x="249923" y="0"/>
                  </a:lnTo>
                  <a:lnTo>
                    <a:pt x="249923" y="133350"/>
                  </a:lnTo>
                  <a:lnTo>
                    <a:pt x="255270" y="133350"/>
                  </a:lnTo>
                  <a:lnTo>
                    <a:pt x="255270" y="0"/>
                  </a:lnTo>
                  <a:close/>
                </a:path>
                <a:path w="276860" h="3304540">
                  <a:moveTo>
                    <a:pt x="261366" y="2038350"/>
                  </a:moveTo>
                  <a:lnTo>
                    <a:pt x="255270" y="2038350"/>
                  </a:lnTo>
                  <a:lnTo>
                    <a:pt x="255270" y="2171700"/>
                  </a:lnTo>
                  <a:lnTo>
                    <a:pt x="261366" y="2171700"/>
                  </a:lnTo>
                  <a:lnTo>
                    <a:pt x="261366" y="2038350"/>
                  </a:lnTo>
                  <a:close/>
                </a:path>
                <a:path w="276860" h="3304540">
                  <a:moveTo>
                    <a:pt x="267462" y="3170682"/>
                  </a:moveTo>
                  <a:lnTo>
                    <a:pt x="237744" y="3170682"/>
                  </a:lnTo>
                  <a:lnTo>
                    <a:pt x="237744" y="3304032"/>
                  </a:lnTo>
                  <a:lnTo>
                    <a:pt x="267462" y="3304032"/>
                  </a:lnTo>
                  <a:lnTo>
                    <a:pt x="267462" y="3170682"/>
                  </a:lnTo>
                  <a:close/>
                </a:path>
                <a:path w="276860" h="3304540">
                  <a:moveTo>
                    <a:pt x="267462" y="2718054"/>
                  </a:moveTo>
                  <a:lnTo>
                    <a:pt x="198882" y="2718054"/>
                  </a:lnTo>
                  <a:lnTo>
                    <a:pt x="198882" y="2850642"/>
                  </a:lnTo>
                  <a:lnTo>
                    <a:pt x="267462" y="2850642"/>
                  </a:lnTo>
                  <a:lnTo>
                    <a:pt x="267462" y="2718054"/>
                  </a:lnTo>
                  <a:close/>
                </a:path>
                <a:path w="276860" h="3304540">
                  <a:moveTo>
                    <a:pt x="270510" y="2944368"/>
                  </a:moveTo>
                  <a:lnTo>
                    <a:pt x="134112" y="2944368"/>
                  </a:lnTo>
                  <a:lnTo>
                    <a:pt x="134112" y="3077718"/>
                  </a:lnTo>
                  <a:lnTo>
                    <a:pt x="270510" y="3077718"/>
                  </a:lnTo>
                  <a:lnTo>
                    <a:pt x="270510" y="2944368"/>
                  </a:lnTo>
                  <a:close/>
                </a:path>
                <a:path w="276860" h="3304540">
                  <a:moveTo>
                    <a:pt x="270510" y="2264664"/>
                  </a:moveTo>
                  <a:lnTo>
                    <a:pt x="255270" y="2264664"/>
                  </a:lnTo>
                  <a:lnTo>
                    <a:pt x="255270" y="2398014"/>
                  </a:lnTo>
                  <a:lnTo>
                    <a:pt x="270510" y="2398014"/>
                  </a:lnTo>
                  <a:lnTo>
                    <a:pt x="270510" y="2264664"/>
                  </a:lnTo>
                  <a:close/>
                </a:path>
                <a:path w="276860" h="3304540">
                  <a:moveTo>
                    <a:pt x="276606" y="2490978"/>
                  </a:moveTo>
                  <a:lnTo>
                    <a:pt x="261366" y="2490978"/>
                  </a:lnTo>
                  <a:lnTo>
                    <a:pt x="261366" y="2624328"/>
                  </a:lnTo>
                  <a:lnTo>
                    <a:pt x="276606" y="2624328"/>
                  </a:lnTo>
                  <a:lnTo>
                    <a:pt x="276606" y="2490978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6093218" y="1835924"/>
              <a:ext cx="184785" cy="3304540"/>
            </a:xfrm>
            <a:custGeom>
              <a:avLst/>
              <a:gdLst/>
              <a:ahLst/>
              <a:cxnLst/>
              <a:rect l="l" t="t" r="r" b="b"/>
              <a:pathLst>
                <a:path w="184785" h="3304540">
                  <a:moveTo>
                    <a:pt x="184404" y="3170682"/>
                  </a:moveTo>
                  <a:lnTo>
                    <a:pt x="154686" y="3170682"/>
                  </a:lnTo>
                  <a:lnTo>
                    <a:pt x="154686" y="3304032"/>
                  </a:lnTo>
                  <a:lnTo>
                    <a:pt x="184404" y="3304032"/>
                  </a:lnTo>
                  <a:lnTo>
                    <a:pt x="184404" y="3170682"/>
                  </a:lnTo>
                  <a:close/>
                </a:path>
                <a:path w="184785" h="3304540">
                  <a:moveTo>
                    <a:pt x="184404" y="2944368"/>
                  </a:moveTo>
                  <a:lnTo>
                    <a:pt x="157721" y="2944368"/>
                  </a:lnTo>
                  <a:lnTo>
                    <a:pt x="157721" y="3077718"/>
                  </a:lnTo>
                  <a:lnTo>
                    <a:pt x="184404" y="3077718"/>
                  </a:lnTo>
                  <a:lnTo>
                    <a:pt x="184404" y="2944368"/>
                  </a:lnTo>
                  <a:close/>
                </a:path>
                <a:path w="184785" h="3304540">
                  <a:moveTo>
                    <a:pt x="184404" y="2718054"/>
                  </a:moveTo>
                  <a:lnTo>
                    <a:pt x="154686" y="2718054"/>
                  </a:lnTo>
                  <a:lnTo>
                    <a:pt x="154686" y="2850642"/>
                  </a:lnTo>
                  <a:lnTo>
                    <a:pt x="184404" y="2850642"/>
                  </a:lnTo>
                  <a:lnTo>
                    <a:pt x="184404" y="2718054"/>
                  </a:lnTo>
                  <a:close/>
                </a:path>
                <a:path w="184785" h="3304540">
                  <a:moveTo>
                    <a:pt x="184404" y="2490978"/>
                  </a:moveTo>
                  <a:lnTo>
                    <a:pt x="163830" y="2490978"/>
                  </a:lnTo>
                  <a:lnTo>
                    <a:pt x="163830" y="2624328"/>
                  </a:lnTo>
                  <a:lnTo>
                    <a:pt x="184404" y="2624328"/>
                  </a:lnTo>
                  <a:lnTo>
                    <a:pt x="184404" y="2490978"/>
                  </a:lnTo>
                  <a:close/>
                </a:path>
                <a:path w="184785" h="3304540">
                  <a:moveTo>
                    <a:pt x="184404" y="2264664"/>
                  </a:moveTo>
                  <a:lnTo>
                    <a:pt x="157721" y="2264664"/>
                  </a:lnTo>
                  <a:lnTo>
                    <a:pt x="157721" y="2398014"/>
                  </a:lnTo>
                  <a:lnTo>
                    <a:pt x="184404" y="2398014"/>
                  </a:lnTo>
                  <a:lnTo>
                    <a:pt x="184404" y="2264664"/>
                  </a:lnTo>
                  <a:close/>
                </a:path>
                <a:path w="184785" h="3304540">
                  <a:moveTo>
                    <a:pt x="184404" y="2038350"/>
                  </a:moveTo>
                  <a:lnTo>
                    <a:pt x="148590" y="2038350"/>
                  </a:lnTo>
                  <a:lnTo>
                    <a:pt x="148590" y="2171700"/>
                  </a:lnTo>
                  <a:lnTo>
                    <a:pt x="184404" y="2171700"/>
                  </a:lnTo>
                  <a:lnTo>
                    <a:pt x="184404" y="2038350"/>
                  </a:lnTo>
                  <a:close/>
                </a:path>
                <a:path w="184785" h="3304540">
                  <a:moveTo>
                    <a:pt x="184404" y="1585722"/>
                  </a:moveTo>
                  <a:lnTo>
                    <a:pt x="0" y="1585722"/>
                  </a:lnTo>
                  <a:lnTo>
                    <a:pt x="0" y="1718310"/>
                  </a:lnTo>
                  <a:lnTo>
                    <a:pt x="184404" y="1718310"/>
                  </a:lnTo>
                  <a:lnTo>
                    <a:pt x="184404" y="1585722"/>
                  </a:lnTo>
                  <a:close/>
                </a:path>
                <a:path w="184785" h="3304540">
                  <a:moveTo>
                    <a:pt x="184404" y="1358646"/>
                  </a:moveTo>
                  <a:lnTo>
                    <a:pt x="3048" y="1358646"/>
                  </a:lnTo>
                  <a:lnTo>
                    <a:pt x="3048" y="1491996"/>
                  </a:lnTo>
                  <a:lnTo>
                    <a:pt x="184404" y="1491996"/>
                  </a:lnTo>
                  <a:lnTo>
                    <a:pt x="184404" y="1358646"/>
                  </a:lnTo>
                  <a:close/>
                </a:path>
                <a:path w="184785" h="3304540">
                  <a:moveTo>
                    <a:pt x="184404" y="1132332"/>
                  </a:moveTo>
                  <a:lnTo>
                    <a:pt x="15240" y="1132332"/>
                  </a:lnTo>
                  <a:lnTo>
                    <a:pt x="15240" y="1265682"/>
                  </a:lnTo>
                  <a:lnTo>
                    <a:pt x="184404" y="1265682"/>
                  </a:lnTo>
                  <a:lnTo>
                    <a:pt x="184404" y="1132332"/>
                  </a:lnTo>
                  <a:close/>
                </a:path>
                <a:path w="184785" h="3304540">
                  <a:moveTo>
                    <a:pt x="184404" y="906018"/>
                  </a:moveTo>
                  <a:lnTo>
                    <a:pt x="26670" y="906018"/>
                  </a:lnTo>
                  <a:lnTo>
                    <a:pt x="26670" y="1039368"/>
                  </a:lnTo>
                  <a:lnTo>
                    <a:pt x="184404" y="1039368"/>
                  </a:lnTo>
                  <a:lnTo>
                    <a:pt x="184404" y="906018"/>
                  </a:lnTo>
                  <a:close/>
                </a:path>
                <a:path w="184785" h="3304540">
                  <a:moveTo>
                    <a:pt x="184404" y="679704"/>
                  </a:moveTo>
                  <a:lnTo>
                    <a:pt x="124968" y="679704"/>
                  </a:lnTo>
                  <a:lnTo>
                    <a:pt x="124968" y="813054"/>
                  </a:lnTo>
                  <a:lnTo>
                    <a:pt x="184404" y="813054"/>
                  </a:lnTo>
                  <a:lnTo>
                    <a:pt x="184404" y="679704"/>
                  </a:lnTo>
                  <a:close/>
                </a:path>
                <a:path w="184785" h="3304540">
                  <a:moveTo>
                    <a:pt x="184404" y="453390"/>
                  </a:moveTo>
                  <a:lnTo>
                    <a:pt x="139433" y="453390"/>
                  </a:lnTo>
                  <a:lnTo>
                    <a:pt x="139433" y="585978"/>
                  </a:lnTo>
                  <a:lnTo>
                    <a:pt x="184404" y="585978"/>
                  </a:lnTo>
                  <a:lnTo>
                    <a:pt x="184404" y="453390"/>
                  </a:lnTo>
                  <a:close/>
                </a:path>
                <a:path w="184785" h="3304540">
                  <a:moveTo>
                    <a:pt x="184404" y="226314"/>
                  </a:moveTo>
                  <a:lnTo>
                    <a:pt x="131064" y="226314"/>
                  </a:lnTo>
                  <a:lnTo>
                    <a:pt x="131064" y="359664"/>
                  </a:lnTo>
                  <a:lnTo>
                    <a:pt x="184404" y="359664"/>
                  </a:lnTo>
                  <a:lnTo>
                    <a:pt x="184404" y="226314"/>
                  </a:lnTo>
                  <a:close/>
                </a:path>
                <a:path w="184785" h="3304540">
                  <a:moveTo>
                    <a:pt x="184404" y="0"/>
                  </a:moveTo>
                  <a:lnTo>
                    <a:pt x="142494" y="0"/>
                  </a:lnTo>
                  <a:lnTo>
                    <a:pt x="142494" y="133350"/>
                  </a:lnTo>
                  <a:lnTo>
                    <a:pt x="184404" y="133350"/>
                  </a:lnTo>
                  <a:lnTo>
                    <a:pt x="184404" y="0"/>
                  </a:lnTo>
                  <a:close/>
                </a:path>
              </a:pathLst>
            </a:custGeom>
            <a:solidFill>
              <a:srgbClr val="B2B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091502" y="1789569"/>
              <a:ext cx="2216785" cy="3397250"/>
            </a:xfrm>
            <a:custGeom>
              <a:avLst/>
              <a:gdLst/>
              <a:ahLst/>
              <a:cxnLst/>
              <a:rect l="l" t="t" r="r" b="b"/>
              <a:pathLst>
                <a:path w="2216785" h="3397250">
                  <a:moveTo>
                    <a:pt x="2216734" y="3396869"/>
                  </a:moveTo>
                  <a:lnTo>
                    <a:pt x="2216734" y="0"/>
                  </a:lnTo>
                </a:path>
                <a:path w="2216785" h="3397250">
                  <a:moveTo>
                    <a:pt x="255092" y="3396869"/>
                  </a:moveTo>
                  <a:lnTo>
                    <a:pt x="2216734" y="3396869"/>
                  </a:lnTo>
                </a:path>
                <a:path w="2216785" h="3397250">
                  <a:moveTo>
                    <a:pt x="255092" y="1811909"/>
                  </a:moveTo>
                  <a:lnTo>
                    <a:pt x="2216734" y="1811909"/>
                  </a:lnTo>
                </a:path>
                <a:path w="2216785" h="3397250">
                  <a:moveTo>
                    <a:pt x="255092" y="0"/>
                  </a:moveTo>
                  <a:lnTo>
                    <a:pt x="2216734" y="0"/>
                  </a:lnTo>
                </a:path>
                <a:path w="2216785" h="3397250">
                  <a:moveTo>
                    <a:pt x="0" y="3396869"/>
                  </a:moveTo>
                  <a:lnTo>
                    <a:pt x="255092" y="3396869"/>
                  </a:lnTo>
                </a:path>
                <a:path w="2216785" h="3397250">
                  <a:moveTo>
                    <a:pt x="0" y="1811909"/>
                  </a:moveTo>
                  <a:lnTo>
                    <a:pt x="255092" y="1811909"/>
                  </a:lnTo>
                </a:path>
                <a:path w="2216785" h="3397250">
                  <a:moveTo>
                    <a:pt x="0" y="0"/>
                  </a:moveTo>
                  <a:lnTo>
                    <a:pt x="255092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043460" y="3647960"/>
              <a:ext cx="234162" cy="13335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59973" y="5038981"/>
              <a:ext cx="274397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98355" y="4812414"/>
              <a:ext cx="275313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68888" y="4585845"/>
              <a:ext cx="275314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95561" y="4359531"/>
              <a:ext cx="275314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48063" y="4132962"/>
              <a:ext cx="275435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85146" y="3906648"/>
              <a:ext cx="275314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43244" y="3680081"/>
              <a:ext cx="275125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102897" y="3453512"/>
              <a:ext cx="273766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276761" y="3227198"/>
              <a:ext cx="274401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09273" y="3000632"/>
              <a:ext cx="274401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335942" y="2774062"/>
              <a:ext cx="274401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55248" y="2547748"/>
              <a:ext cx="274523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413771" y="2321182"/>
              <a:ext cx="275436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468888" y="2094868"/>
              <a:ext cx="275314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412246" y="1868299"/>
              <a:ext cx="275314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337680" y="5038981"/>
              <a:ext cx="273545" cy="7578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12622" y="4812414"/>
              <a:ext cx="218908" cy="7578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923040" y="4585845"/>
              <a:ext cx="217383" cy="7578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52780" y="4359531"/>
              <a:ext cx="215834" cy="75780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887580" y="4132962"/>
              <a:ext cx="270254" cy="7578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73773" y="3906648"/>
              <a:ext cx="217204" cy="75780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277726" y="3453512"/>
              <a:ext cx="270133" cy="75780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605387" y="3227198"/>
              <a:ext cx="270133" cy="75780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672188" y="3000632"/>
              <a:ext cx="270134" cy="7578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709272" y="2774062"/>
              <a:ext cx="270133" cy="7578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734669" y="2547748"/>
              <a:ext cx="270256" cy="75780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847448" y="2321182"/>
              <a:ext cx="270254" cy="75780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921615" y="2094868"/>
              <a:ext cx="270132" cy="75780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866750" y="1868299"/>
              <a:ext cx="270133" cy="75780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242767" y="5294505"/>
              <a:ext cx="131123" cy="75780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810113" y="5294505"/>
              <a:ext cx="186564" cy="75780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400551" y="5294505"/>
              <a:ext cx="189977" cy="75780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997488" y="5294505"/>
              <a:ext cx="186893" cy="75780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590044" y="5294505"/>
              <a:ext cx="188441" cy="75780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160123" y="5294505"/>
              <a:ext cx="241151" cy="75780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361492" y="5024421"/>
              <a:ext cx="1826647" cy="102349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030782" y="4801682"/>
              <a:ext cx="1160349" cy="98525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835965" y="4575368"/>
              <a:ext cx="1354903" cy="98225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708455" y="4344971"/>
              <a:ext cx="1454257" cy="102362"/>
            </a:xfrm>
            <a:prstGeom prst="rect">
              <a:avLst/>
            </a:prstGeom>
          </p:spPr>
        </p:pic>
        <p:sp>
          <p:nvSpPr>
            <p:cNvPr id="55" name="object 55" descr=""/>
            <p:cNvSpPr/>
            <p:nvPr/>
          </p:nvSpPr>
          <p:spPr>
            <a:xfrm>
              <a:off x="3179627" y="4349300"/>
              <a:ext cx="9525" cy="78105"/>
            </a:xfrm>
            <a:custGeom>
              <a:avLst/>
              <a:gdLst/>
              <a:ahLst/>
              <a:cxnLst/>
              <a:rect l="l" t="t" r="r" b="b"/>
              <a:pathLst>
                <a:path w="9525" h="78104">
                  <a:moveTo>
                    <a:pt x="6311" y="0"/>
                  </a:moveTo>
                  <a:lnTo>
                    <a:pt x="1752" y="139"/>
                  </a:lnTo>
                  <a:lnTo>
                    <a:pt x="571" y="546"/>
                  </a:lnTo>
                  <a:lnTo>
                    <a:pt x="50" y="1181"/>
                  </a:lnTo>
                  <a:lnTo>
                    <a:pt x="0" y="76593"/>
                  </a:lnTo>
                  <a:lnTo>
                    <a:pt x="317" y="77241"/>
                  </a:lnTo>
                  <a:lnTo>
                    <a:pt x="1282" y="77724"/>
                  </a:lnTo>
                  <a:lnTo>
                    <a:pt x="6311" y="77990"/>
                  </a:lnTo>
                  <a:lnTo>
                    <a:pt x="8648" y="77431"/>
                  </a:lnTo>
                  <a:lnTo>
                    <a:pt x="9182" y="76835"/>
                  </a:lnTo>
                  <a:lnTo>
                    <a:pt x="9258" y="76288"/>
                  </a:lnTo>
                  <a:lnTo>
                    <a:pt x="9182" y="1181"/>
                  </a:lnTo>
                  <a:lnTo>
                    <a:pt x="8648" y="546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268778" y="4122855"/>
              <a:ext cx="924962" cy="97599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531160" y="3895919"/>
              <a:ext cx="660427" cy="98525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121357" y="3670372"/>
              <a:ext cx="605511" cy="97497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769539" y="3669991"/>
              <a:ext cx="411482" cy="78573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61492" y="3438951"/>
              <a:ext cx="1826647" cy="102361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268778" y="3217089"/>
              <a:ext cx="924962" cy="97602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531160" y="2989900"/>
              <a:ext cx="660427" cy="98525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601266" y="2764608"/>
              <a:ext cx="1586896" cy="97203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835965" y="2537015"/>
              <a:ext cx="1354903" cy="98226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708455" y="2306622"/>
              <a:ext cx="1454257" cy="102360"/>
            </a:xfrm>
            <a:prstGeom prst="rect">
              <a:avLst/>
            </a:prstGeom>
          </p:spPr>
        </p:pic>
        <p:sp>
          <p:nvSpPr>
            <p:cNvPr id="66" name="object 66" descr=""/>
            <p:cNvSpPr/>
            <p:nvPr/>
          </p:nvSpPr>
          <p:spPr>
            <a:xfrm>
              <a:off x="3179678" y="2310940"/>
              <a:ext cx="9525" cy="78105"/>
            </a:xfrm>
            <a:custGeom>
              <a:avLst/>
              <a:gdLst/>
              <a:ahLst/>
              <a:cxnLst/>
              <a:rect l="l" t="t" r="r" b="b"/>
              <a:pathLst>
                <a:path w="9525" h="78105">
                  <a:moveTo>
                    <a:pt x="6261" y="0"/>
                  </a:moveTo>
                  <a:lnTo>
                    <a:pt x="1701" y="152"/>
                  </a:lnTo>
                  <a:lnTo>
                    <a:pt x="520" y="558"/>
                  </a:lnTo>
                  <a:lnTo>
                    <a:pt x="0" y="1181"/>
                  </a:lnTo>
                  <a:lnTo>
                    <a:pt x="0" y="76847"/>
                  </a:lnTo>
                  <a:lnTo>
                    <a:pt x="520" y="77444"/>
                  </a:lnTo>
                  <a:lnTo>
                    <a:pt x="1701" y="77838"/>
                  </a:lnTo>
                  <a:lnTo>
                    <a:pt x="6261" y="77990"/>
                  </a:lnTo>
                  <a:lnTo>
                    <a:pt x="8597" y="77444"/>
                  </a:lnTo>
                  <a:lnTo>
                    <a:pt x="9131" y="76847"/>
                  </a:lnTo>
                  <a:lnTo>
                    <a:pt x="9207" y="76301"/>
                  </a:lnTo>
                  <a:lnTo>
                    <a:pt x="9131" y="1181"/>
                  </a:lnTo>
                  <a:lnTo>
                    <a:pt x="8597" y="558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7" name="object 67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030782" y="2084136"/>
              <a:ext cx="1160349" cy="98525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121357" y="1858589"/>
              <a:ext cx="605511" cy="97499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769590" y="1858055"/>
              <a:ext cx="411431" cy="78726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32998" y="4043344"/>
              <a:ext cx="78100" cy="704143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115933" y="2490600"/>
              <a:ext cx="114474" cy="422132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266075" y="5514898"/>
              <a:ext cx="744086" cy="109484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169045" y="5515202"/>
              <a:ext cx="732085" cy="87936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910210" y="5514886"/>
              <a:ext cx="507055" cy="105037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01732" y="5515202"/>
              <a:ext cx="737806" cy="87936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4348747" y="5514886"/>
              <a:ext cx="501713" cy="105037"/>
            </a:xfrm>
            <a:prstGeom prst="rect">
              <a:avLst/>
            </a:prstGeom>
          </p:spPr>
        </p:pic>
        <p:sp>
          <p:nvSpPr>
            <p:cNvPr id="77" name="object 77" descr=""/>
            <p:cNvSpPr/>
            <p:nvPr/>
          </p:nvSpPr>
          <p:spPr>
            <a:xfrm>
              <a:off x="5005844" y="552982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5114956" y="5521098"/>
              <a:ext cx="66675" cy="81280"/>
            </a:xfrm>
            <a:custGeom>
              <a:avLst/>
              <a:gdLst/>
              <a:ahLst/>
              <a:cxnLst/>
              <a:rect l="l" t="t" r="r" b="b"/>
              <a:pathLst>
                <a:path w="66675" h="81279">
                  <a:moveTo>
                    <a:pt x="61734" y="0"/>
                  </a:moveTo>
                  <a:lnTo>
                    <a:pt x="56413" y="0"/>
                  </a:lnTo>
                  <a:lnTo>
                    <a:pt x="53746" y="381"/>
                  </a:lnTo>
                  <a:lnTo>
                    <a:pt x="52146" y="1181"/>
                  </a:lnTo>
                  <a:lnTo>
                    <a:pt x="51536" y="2222"/>
                  </a:lnTo>
                  <a:lnTo>
                    <a:pt x="51536" y="40373"/>
                  </a:lnTo>
                  <a:lnTo>
                    <a:pt x="51917" y="58483"/>
                  </a:lnTo>
                  <a:lnTo>
                    <a:pt x="51104" y="56832"/>
                  </a:lnTo>
                  <a:lnTo>
                    <a:pt x="24688" y="5613"/>
                  </a:lnTo>
                  <a:lnTo>
                    <a:pt x="16243" y="203"/>
                  </a:lnTo>
                  <a:lnTo>
                    <a:pt x="4241" y="203"/>
                  </a:lnTo>
                  <a:lnTo>
                    <a:pt x="2832" y="698"/>
                  </a:lnTo>
                  <a:lnTo>
                    <a:pt x="571" y="2654"/>
                  </a:lnTo>
                  <a:lnTo>
                    <a:pt x="0" y="4114"/>
                  </a:lnTo>
                  <a:lnTo>
                    <a:pt x="0" y="78346"/>
                  </a:lnTo>
                  <a:lnTo>
                    <a:pt x="101" y="79121"/>
                  </a:lnTo>
                  <a:lnTo>
                    <a:pt x="889" y="80086"/>
                  </a:lnTo>
                  <a:lnTo>
                    <a:pt x="1968" y="80530"/>
                  </a:lnTo>
                  <a:lnTo>
                    <a:pt x="4622" y="80949"/>
                  </a:lnTo>
                  <a:lnTo>
                    <a:pt x="10007" y="80949"/>
                  </a:lnTo>
                  <a:lnTo>
                    <a:pt x="14757" y="33108"/>
                  </a:lnTo>
                  <a:lnTo>
                    <a:pt x="14249" y="18148"/>
                  </a:lnTo>
                  <a:lnTo>
                    <a:pt x="43065" y="74333"/>
                  </a:lnTo>
                  <a:lnTo>
                    <a:pt x="51701" y="80759"/>
                  </a:lnTo>
                  <a:lnTo>
                    <a:pt x="60147" y="80759"/>
                  </a:lnTo>
                  <a:lnTo>
                    <a:pt x="66294" y="75857"/>
                  </a:lnTo>
                  <a:lnTo>
                    <a:pt x="66294" y="74904"/>
                  </a:lnTo>
                  <a:lnTo>
                    <a:pt x="66294" y="2197"/>
                  </a:lnTo>
                  <a:lnTo>
                    <a:pt x="65786" y="1181"/>
                  </a:lnTo>
                  <a:lnTo>
                    <a:pt x="64363" y="381"/>
                  </a:lnTo>
                  <a:lnTo>
                    <a:pt x="61734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9" name="object 79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197501" y="5517234"/>
              <a:ext cx="375272" cy="107148"/>
            </a:xfrm>
            <a:prstGeom prst="rect">
              <a:avLst/>
            </a:prstGeom>
          </p:spPr>
        </p:pic>
        <p:sp>
          <p:nvSpPr>
            <p:cNvPr id="80" name="object 80" descr=""/>
            <p:cNvSpPr/>
            <p:nvPr/>
          </p:nvSpPr>
          <p:spPr>
            <a:xfrm>
              <a:off x="5720346" y="552982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B2B4B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1" name="object 81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829460" y="5509347"/>
              <a:ext cx="340781" cy="115039"/>
            </a:xfrm>
            <a:prstGeom prst="rect">
              <a:avLst/>
            </a:prstGeom>
          </p:spPr>
        </p:pic>
      </p:grpSp>
      <p:sp>
        <p:nvSpPr>
          <p:cNvPr id="82" name="object 82" descr=""/>
          <p:cNvSpPr txBox="1"/>
          <p:nvPr/>
        </p:nvSpPr>
        <p:spPr>
          <a:xfrm>
            <a:off x="527300" y="5853318"/>
            <a:ext cx="6326505" cy="1687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3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3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liber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(şcoală, grădiniță)…?</a:t>
            </a:r>
            <a:endParaRPr sz="1000">
              <a:latin typeface="Arial"/>
              <a:cs typeface="Arial"/>
            </a:endParaRPr>
          </a:p>
          <a:p>
            <a:pPr algn="just" marL="12700" marR="6350">
              <a:lnSpc>
                <a:spcPct val="100000"/>
              </a:lnSpc>
              <a:spcBef>
                <a:spcPts val="61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Figura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evidențiază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accesului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liber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îmbunătățiri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notabile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accesul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egal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(+30%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2012),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instituționalizați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(+10%)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familii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vulnerabile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(+13%).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Totuși,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notat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persistența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decalajelor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enorme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condițiilor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putem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suspecta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„discriminare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pozitivă”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(„copii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familiile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bogate”)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categoria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standard”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(toți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localitate”)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dezavantajată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(„copiii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mintale”).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decalaj,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considerabil,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notabil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(19%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2024).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762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2903220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2.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Suma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aprecierilor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(evoluții)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004957" y="733190"/>
            <a:ext cx="5741035" cy="3422015"/>
            <a:chOff x="1004957" y="733190"/>
            <a:chExt cx="5741035" cy="3422015"/>
          </a:xfrm>
        </p:grpSpPr>
        <p:sp>
          <p:nvSpPr>
            <p:cNvPr id="6" name="object 6" descr=""/>
            <p:cNvSpPr/>
            <p:nvPr/>
          </p:nvSpPr>
          <p:spPr>
            <a:xfrm>
              <a:off x="1008557" y="736790"/>
              <a:ext cx="5733415" cy="3414395"/>
            </a:xfrm>
            <a:custGeom>
              <a:avLst/>
              <a:gdLst/>
              <a:ahLst/>
              <a:cxnLst/>
              <a:rect l="l" t="t" r="r" b="b"/>
              <a:pathLst>
                <a:path w="5733415" h="3414395">
                  <a:moveTo>
                    <a:pt x="0" y="3414395"/>
                  </a:moveTo>
                  <a:lnTo>
                    <a:pt x="5733415" y="3414395"/>
                  </a:lnTo>
                  <a:lnTo>
                    <a:pt x="5733415" y="0"/>
                  </a:lnTo>
                  <a:lnTo>
                    <a:pt x="0" y="0"/>
                  </a:lnTo>
                  <a:lnTo>
                    <a:pt x="0" y="3414395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452551" y="1706055"/>
              <a:ext cx="5149850" cy="1244600"/>
            </a:xfrm>
            <a:custGeom>
              <a:avLst/>
              <a:gdLst/>
              <a:ahLst/>
              <a:cxnLst/>
              <a:rect l="l" t="t" r="r" b="b"/>
              <a:pathLst>
                <a:path w="5149850" h="1244600">
                  <a:moveTo>
                    <a:pt x="0" y="1244346"/>
                  </a:moveTo>
                  <a:lnTo>
                    <a:pt x="67308" y="1244346"/>
                  </a:lnTo>
                </a:path>
                <a:path w="5149850" h="1244600">
                  <a:moveTo>
                    <a:pt x="218946" y="1244346"/>
                  </a:moveTo>
                  <a:lnTo>
                    <a:pt x="353820" y="1244346"/>
                  </a:lnTo>
                </a:path>
                <a:path w="5149850" h="1244600">
                  <a:moveTo>
                    <a:pt x="504696" y="1244346"/>
                  </a:moveTo>
                  <a:lnTo>
                    <a:pt x="639570" y="1244346"/>
                  </a:lnTo>
                </a:path>
                <a:path w="5149850" h="1244600">
                  <a:moveTo>
                    <a:pt x="791208" y="1244346"/>
                  </a:moveTo>
                  <a:lnTo>
                    <a:pt x="925320" y="1244346"/>
                  </a:lnTo>
                </a:path>
                <a:path w="5149850" h="1244600">
                  <a:moveTo>
                    <a:pt x="1076958" y="1244346"/>
                  </a:moveTo>
                  <a:lnTo>
                    <a:pt x="1211832" y="1244346"/>
                  </a:lnTo>
                </a:path>
                <a:path w="5149850" h="1244600">
                  <a:moveTo>
                    <a:pt x="1363470" y="1244346"/>
                  </a:moveTo>
                  <a:lnTo>
                    <a:pt x="1497582" y="1244346"/>
                  </a:lnTo>
                </a:path>
                <a:path w="5149850" h="1244600">
                  <a:moveTo>
                    <a:pt x="1649220" y="1244346"/>
                  </a:moveTo>
                  <a:lnTo>
                    <a:pt x="1784094" y="1244346"/>
                  </a:lnTo>
                </a:path>
                <a:path w="5149850" h="1244600">
                  <a:moveTo>
                    <a:pt x="1934970" y="1244346"/>
                  </a:moveTo>
                  <a:lnTo>
                    <a:pt x="2069844" y="1244346"/>
                  </a:lnTo>
                </a:path>
                <a:path w="5149850" h="1244600">
                  <a:moveTo>
                    <a:pt x="2221482" y="1244346"/>
                  </a:moveTo>
                  <a:lnTo>
                    <a:pt x="2356356" y="1244346"/>
                  </a:lnTo>
                </a:path>
                <a:path w="5149850" h="1244600">
                  <a:moveTo>
                    <a:pt x="2507232" y="1244346"/>
                  </a:moveTo>
                  <a:lnTo>
                    <a:pt x="2642106" y="1244346"/>
                  </a:lnTo>
                </a:path>
                <a:path w="5149850" h="1244600">
                  <a:moveTo>
                    <a:pt x="2793744" y="1244346"/>
                  </a:moveTo>
                  <a:lnTo>
                    <a:pt x="2928618" y="1244346"/>
                  </a:lnTo>
                </a:path>
                <a:path w="5149850" h="1244600">
                  <a:moveTo>
                    <a:pt x="3079494" y="1244346"/>
                  </a:moveTo>
                  <a:lnTo>
                    <a:pt x="3214368" y="1244346"/>
                  </a:lnTo>
                </a:path>
                <a:path w="5149850" h="1244600">
                  <a:moveTo>
                    <a:pt x="3366006" y="1244346"/>
                  </a:moveTo>
                  <a:lnTo>
                    <a:pt x="3500880" y="1244346"/>
                  </a:lnTo>
                </a:path>
                <a:path w="5149850" h="1244600">
                  <a:moveTo>
                    <a:pt x="3651756" y="1244346"/>
                  </a:moveTo>
                  <a:lnTo>
                    <a:pt x="3786630" y="1244346"/>
                  </a:lnTo>
                </a:path>
                <a:path w="5149850" h="1244600">
                  <a:moveTo>
                    <a:pt x="3938268" y="1244346"/>
                  </a:moveTo>
                  <a:lnTo>
                    <a:pt x="4072380" y="1244346"/>
                  </a:lnTo>
                </a:path>
                <a:path w="5149850" h="1244600">
                  <a:moveTo>
                    <a:pt x="4224018" y="1244346"/>
                  </a:moveTo>
                  <a:lnTo>
                    <a:pt x="4358892" y="1244346"/>
                  </a:lnTo>
                </a:path>
                <a:path w="5149850" h="1244600">
                  <a:moveTo>
                    <a:pt x="4510530" y="1244346"/>
                  </a:moveTo>
                  <a:lnTo>
                    <a:pt x="4644642" y="1244346"/>
                  </a:lnTo>
                </a:path>
                <a:path w="5149850" h="1244600">
                  <a:moveTo>
                    <a:pt x="4796280" y="1244346"/>
                  </a:moveTo>
                  <a:lnTo>
                    <a:pt x="4931154" y="1244346"/>
                  </a:lnTo>
                </a:path>
                <a:path w="5149850" h="1244600">
                  <a:moveTo>
                    <a:pt x="5082030" y="1244346"/>
                  </a:moveTo>
                  <a:lnTo>
                    <a:pt x="5149723" y="1244346"/>
                  </a:lnTo>
                </a:path>
                <a:path w="5149850" h="1244600">
                  <a:moveTo>
                    <a:pt x="0" y="829818"/>
                  </a:moveTo>
                  <a:lnTo>
                    <a:pt x="67308" y="829818"/>
                  </a:lnTo>
                </a:path>
                <a:path w="5149850" h="1244600">
                  <a:moveTo>
                    <a:pt x="218946" y="829818"/>
                  </a:moveTo>
                  <a:lnTo>
                    <a:pt x="353820" y="829818"/>
                  </a:lnTo>
                </a:path>
                <a:path w="5149850" h="1244600">
                  <a:moveTo>
                    <a:pt x="504696" y="829818"/>
                  </a:moveTo>
                  <a:lnTo>
                    <a:pt x="639570" y="829818"/>
                  </a:lnTo>
                </a:path>
                <a:path w="5149850" h="1244600">
                  <a:moveTo>
                    <a:pt x="791208" y="829818"/>
                  </a:moveTo>
                  <a:lnTo>
                    <a:pt x="925320" y="829818"/>
                  </a:lnTo>
                </a:path>
                <a:path w="5149850" h="1244600">
                  <a:moveTo>
                    <a:pt x="1076958" y="829818"/>
                  </a:moveTo>
                  <a:lnTo>
                    <a:pt x="1211832" y="829818"/>
                  </a:lnTo>
                </a:path>
                <a:path w="5149850" h="1244600">
                  <a:moveTo>
                    <a:pt x="1363470" y="829818"/>
                  </a:moveTo>
                  <a:lnTo>
                    <a:pt x="1497582" y="829818"/>
                  </a:lnTo>
                </a:path>
                <a:path w="5149850" h="1244600">
                  <a:moveTo>
                    <a:pt x="1649220" y="829818"/>
                  </a:moveTo>
                  <a:lnTo>
                    <a:pt x="1784094" y="829818"/>
                  </a:lnTo>
                </a:path>
                <a:path w="5149850" h="1244600">
                  <a:moveTo>
                    <a:pt x="1934970" y="829818"/>
                  </a:moveTo>
                  <a:lnTo>
                    <a:pt x="2069844" y="829818"/>
                  </a:lnTo>
                </a:path>
                <a:path w="5149850" h="1244600">
                  <a:moveTo>
                    <a:pt x="2221482" y="829818"/>
                  </a:moveTo>
                  <a:lnTo>
                    <a:pt x="2356356" y="829818"/>
                  </a:lnTo>
                </a:path>
                <a:path w="5149850" h="1244600">
                  <a:moveTo>
                    <a:pt x="2507232" y="829818"/>
                  </a:moveTo>
                  <a:lnTo>
                    <a:pt x="2642106" y="829818"/>
                  </a:lnTo>
                </a:path>
                <a:path w="5149850" h="1244600">
                  <a:moveTo>
                    <a:pt x="2793744" y="829818"/>
                  </a:moveTo>
                  <a:lnTo>
                    <a:pt x="2928618" y="829818"/>
                  </a:lnTo>
                </a:path>
                <a:path w="5149850" h="1244600">
                  <a:moveTo>
                    <a:pt x="3079494" y="829818"/>
                  </a:moveTo>
                  <a:lnTo>
                    <a:pt x="3214368" y="829818"/>
                  </a:lnTo>
                </a:path>
                <a:path w="5149850" h="1244600">
                  <a:moveTo>
                    <a:pt x="3366006" y="829818"/>
                  </a:moveTo>
                  <a:lnTo>
                    <a:pt x="3500880" y="829818"/>
                  </a:lnTo>
                </a:path>
                <a:path w="5149850" h="1244600">
                  <a:moveTo>
                    <a:pt x="3651756" y="829818"/>
                  </a:moveTo>
                  <a:lnTo>
                    <a:pt x="3786630" y="829818"/>
                  </a:lnTo>
                </a:path>
                <a:path w="5149850" h="1244600">
                  <a:moveTo>
                    <a:pt x="3938268" y="829818"/>
                  </a:moveTo>
                  <a:lnTo>
                    <a:pt x="4072380" y="829818"/>
                  </a:lnTo>
                </a:path>
                <a:path w="5149850" h="1244600">
                  <a:moveTo>
                    <a:pt x="4224018" y="829818"/>
                  </a:moveTo>
                  <a:lnTo>
                    <a:pt x="4358892" y="829818"/>
                  </a:lnTo>
                </a:path>
                <a:path w="5149850" h="1244600">
                  <a:moveTo>
                    <a:pt x="4510530" y="829818"/>
                  </a:moveTo>
                  <a:lnTo>
                    <a:pt x="4644642" y="829818"/>
                  </a:lnTo>
                </a:path>
                <a:path w="5149850" h="1244600">
                  <a:moveTo>
                    <a:pt x="4796280" y="829818"/>
                  </a:moveTo>
                  <a:lnTo>
                    <a:pt x="4931154" y="829818"/>
                  </a:lnTo>
                </a:path>
                <a:path w="5149850" h="1244600">
                  <a:moveTo>
                    <a:pt x="5082030" y="829818"/>
                  </a:moveTo>
                  <a:lnTo>
                    <a:pt x="5149723" y="829818"/>
                  </a:lnTo>
                </a:path>
                <a:path w="5149850" h="1244600">
                  <a:moveTo>
                    <a:pt x="0" y="414527"/>
                  </a:moveTo>
                  <a:lnTo>
                    <a:pt x="67308" y="414527"/>
                  </a:lnTo>
                </a:path>
                <a:path w="5149850" h="1244600">
                  <a:moveTo>
                    <a:pt x="218946" y="414527"/>
                  </a:moveTo>
                  <a:lnTo>
                    <a:pt x="353820" y="414527"/>
                  </a:lnTo>
                </a:path>
                <a:path w="5149850" h="1244600">
                  <a:moveTo>
                    <a:pt x="504696" y="414527"/>
                  </a:moveTo>
                  <a:lnTo>
                    <a:pt x="639570" y="414527"/>
                  </a:lnTo>
                </a:path>
                <a:path w="5149850" h="1244600">
                  <a:moveTo>
                    <a:pt x="791208" y="414527"/>
                  </a:moveTo>
                  <a:lnTo>
                    <a:pt x="925320" y="414527"/>
                  </a:lnTo>
                </a:path>
                <a:path w="5149850" h="1244600">
                  <a:moveTo>
                    <a:pt x="1076958" y="414527"/>
                  </a:moveTo>
                  <a:lnTo>
                    <a:pt x="1211832" y="414527"/>
                  </a:lnTo>
                </a:path>
                <a:path w="5149850" h="1244600">
                  <a:moveTo>
                    <a:pt x="1363470" y="414527"/>
                  </a:moveTo>
                  <a:lnTo>
                    <a:pt x="1497582" y="414527"/>
                  </a:lnTo>
                </a:path>
                <a:path w="5149850" h="1244600">
                  <a:moveTo>
                    <a:pt x="1649220" y="414527"/>
                  </a:moveTo>
                  <a:lnTo>
                    <a:pt x="1784094" y="414527"/>
                  </a:lnTo>
                </a:path>
                <a:path w="5149850" h="1244600">
                  <a:moveTo>
                    <a:pt x="1934970" y="414527"/>
                  </a:moveTo>
                  <a:lnTo>
                    <a:pt x="2069844" y="414527"/>
                  </a:lnTo>
                </a:path>
                <a:path w="5149850" h="1244600">
                  <a:moveTo>
                    <a:pt x="2221482" y="414527"/>
                  </a:moveTo>
                  <a:lnTo>
                    <a:pt x="2356356" y="414527"/>
                  </a:lnTo>
                </a:path>
                <a:path w="5149850" h="1244600">
                  <a:moveTo>
                    <a:pt x="2507232" y="414527"/>
                  </a:moveTo>
                  <a:lnTo>
                    <a:pt x="2642106" y="414527"/>
                  </a:lnTo>
                </a:path>
                <a:path w="5149850" h="1244600">
                  <a:moveTo>
                    <a:pt x="2793744" y="414527"/>
                  </a:moveTo>
                  <a:lnTo>
                    <a:pt x="2928618" y="414527"/>
                  </a:lnTo>
                </a:path>
                <a:path w="5149850" h="1244600">
                  <a:moveTo>
                    <a:pt x="3079494" y="414527"/>
                  </a:moveTo>
                  <a:lnTo>
                    <a:pt x="3214368" y="414527"/>
                  </a:lnTo>
                </a:path>
                <a:path w="5149850" h="1244600">
                  <a:moveTo>
                    <a:pt x="3366006" y="414527"/>
                  </a:moveTo>
                  <a:lnTo>
                    <a:pt x="3500880" y="414527"/>
                  </a:lnTo>
                </a:path>
                <a:path w="5149850" h="1244600">
                  <a:moveTo>
                    <a:pt x="3651756" y="414527"/>
                  </a:moveTo>
                  <a:lnTo>
                    <a:pt x="3786630" y="414527"/>
                  </a:lnTo>
                </a:path>
                <a:path w="5149850" h="1244600">
                  <a:moveTo>
                    <a:pt x="3938268" y="414527"/>
                  </a:moveTo>
                  <a:lnTo>
                    <a:pt x="4072380" y="414527"/>
                  </a:lnTo>
                </a:path>
                <a:path w="5149850" h="1244600">
                  <a:moveTo>
                    <a:pt x="4224018" y="414527"/>
                  </a:moveTo>
                  <a:lnTo>
                    <a:pt x="4931154" y="414527"/>
                  </a:lnTo>
                </a:path>
                <a:path w="5149850" h="1244600">
                  <a:moveTo>
                    <a:pt x="5082030" y="414527"/>
                  </a:moveTo>
                  <a:lnTo>
                    <a:pt x="5149723" y="414527"/>
                  </a:lnTo>
                </a:path>
                <a:path w="5149850" h="1244600">
                  <a:moveTo>
                    <a:pt x="0" y="0"/>
                  </a:moveTo>
                  <a:lnTo>
                    <a:pt x="67308" y="0"/>
                  </a:lnTo>
                </a:path>
                <a:path w="5149850" h="1244600">
                  <a:moveTo>
                    <a:pt x="218946" y="0"/>
                  </a:moveTo>
                  <a:lnTo>
                    <a:pt x="353820" y="0"/>
                  </a:lnTo>
                </a:path>
                <a:path w="5149850" h="1244600">
                  <a:moveTo>
                    <a:pt x="504696" y="0"/>
                  </a:moveTo>
                  <a:lnTo>
                    <a:pt x="639570" y="0"/>
                  </a:lnTo>
                </a:path>
                <a:path w="5149850" h="1244600">
                  <a:moveTo>
                    <a:pt x="791208" y="0"/>
                  </a:moveTo>
                  <a:lnTo>
                    <a:pt x="925320" y="0"/>
                  </a:lnTo>
                </a:path>
                <a:path w="5149850" h="1244600">
                  <a:moveTo>
                    <a:pt x="1076958" y="0"/>
                  </a:moveTo>
                  <a:lnTo>
                    <a:pt x="1211832" y="0"/>
                  </a:lnTo>
                </a:path>
                <a:path w="5149850" h="1244600">
                  <a:moveTo>
                    <a:pt x="1363470" y="0"/>
                  </a:moveTo>
                  <a:lnTo>
                    <a:pt x="1497582" y="0"/>
                  </a:lnTo>
                </a:path>
                <a:path w="5149850" h="1244600">
                  <a:moveTo>
                    <a:pt x="1649220" y="0"/>
                  </a:moveTo>
                  <a:lnTo>
                    <a:pt x="1784094" y="0"/>
                  </a:lnTo>
                </a:path>
                <a:path w="5149850" h="1244600">
                  <a:moveTo>
                    <a:pt x="1934970" y="0"/>
                  </a:moveTo>
                  <a:lnTo>
                    <a:pt x="2069844" y="0"/>
                  </a:lnTo>
                </a:path>
                <a:path w="5149850" h="1244600">
                  <a:moveTo>
                    <a:pt x="2221482" y="0"/>
                  </a:moveTo>
                  <a:lnTo>
                    <a:pt x="2356356" y="0"/>
                  </a:lnTo>
                </a:path>
                <a:path w="5149850" h="1244600">
                  <a:moveTo>
                    <a:pt x="2507232" y="0"/>
                  </a:moveTo>
                  <a:lnTo>
                    <a:pt x="2642106" y="0"/>
                  </a:lnTo>
                </a:path>
                <a:path w="5149850" h="1244600">
                  <a:moveTo>
                    <a:pt x="2793744" y="0"/>
                  </a:moveTo>
                  <a:lnTo>
                    <a:pt x="3214368" y="0"/>
                  </a:lnTo>
                </a:path>
                <a:path w="5149850" h="1244600">
                  <a:moveTo>
                    <a:pt x="3366006" y="0"/>
                  </a:moveTo>
                  <a:lnTo>
                    <a:pt x="3500880" y="0"/>
                  </a:lnTo>
                </a:path>
                <a:path w="5149850" h="1244600">
                  <a:moveTo>
                    <a:pt x="3651756" y="0"/>
                  </a:moveTo>
                  <a:lnTo>
                    <a:pt x="4072380" y="0"/>
                  </a:lnTo>
                </a:path>
                <a:path w="5149850" h="1244600">
                  <a:moveTo>
                    <a:pt x="4224018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452551" y="876491"/>
              <a:ext cx="5149850" cy="415290"/>
            </a:xfrm>
            <a:custGeom>
              <a:avLst/>
              <a:gdLst/>
              <a:ahLst/>
              <a:cxnLst/>
              <a:rect l="l" t="t" r="r" b="b"/>
              <a:pathLst>
                <a:path w="5149850" h="415290">
                  <a:moveTo>
                    <a:pt x="0" y="415036"/>
                  </a:moveTo>
                  <a:lnTo>
                    <a:pt x="5149723" y="415036"/>
                  </a:lnTo>
                </a:path>
                <a:path w="5149850" h="415290">
                  <a:moveTo>
                    <a:pt x="0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519859" y="1332674"/>
              <a:ext cx="5015230" cy="2033270"/>
            </a:xfrm>
            <a:custGeom>
              <a:avLst/>
              <a:gdLst/>
              <a:ahLst/>
              <a:cxnLst/>
              <a:rect l="l" t="t" r="r" b="b"/>
              <a:pathLst>
                <a:path w="5015230" h="2033270">
                  <a:moveTo>
                    <a:pt x="151638" y="0"/>
                  </a:moveTo>
                  <a:lnTo>
                    <a:pt x="0" y="0"/>
                  </a:lnTo>
                  <a:lnTo>
                    <a:pt x="0" y="2032762"/>
                  </a:lnTo>
                  <a:lnTo>
                    <a:pt x="151638" y="2032762"/>
                  </a:lnTo>
                  <a:lnTo>
                    <a:pt x="151638" y="0"/>
                  </a:lnTo>
                  <a:close/>
                </a:path>
                <a:path w="5015230" h="2033270">
                  <a:moveTo>
                    <a:pt x="437388" y="79248"/>
                  </a:moveTo>
                  <a:lnTo>
                    <a:pt x="286512" y="79248"/>
                  </a:lnTo>
                  <a:lnTo>
                    <a:pt x="286512" y="2032762"/>
                  </a:lnTo>
                  <a:lnTo>
                    <a:pt x="437388" y="2032762"/>
                  </a:lnTo>
                  <a:lnTo>
                    <a:pt x="437388" y="79248"/>
                  </a:lnTo>
                  <a:close/>
                </a:path>
                <a:path w="5015230" h="2033270">
                  <a:moveTo>
                    <a:pt x="723900" y="10668"/>
                  </a:moveTo>
                  <a:lnTo>
                    <a:pt x="572262" y="10668"/>
                  </a:lnTo>
                  <a:lnTo>
                    <a:pt x="572262" y="2032762"/>
                  </a:lnTo>
                  <a:lnTo>
                    <a:pt x="723900" y="2032762"/>
                  </a:lnTo>
                  <a:lnTo>
                    <a:pt x="723900" y="10668"/>
                  </a:lnTo>
                  <a:close/>
                </a:path>
                <a:path w="5015230" h="2033270">
                  <a:moveTo>
                    <a:pt x="1009650" y="151638"/>
                  </a:moveTo>
                  <a:lnTo>
                    <a:pt x="858012" y="151638"/>
                  </a:lnTo>
                  <a:lnTo>
                    <a:pt x="858012" y="2032762"/>
                  </a:lnTo>
                  <a:lnTo>
                    <a:pt x="1009650" y="2032762"/>
                  </a:lnTo>
                  <a:lnTo>
                    <a:pt x="1009650" y="151638"/>
                  </a:lnTo>
                  <a:close/>
                </a:path>
                <a:path w="5015230" h="2033270">
                  <a:moveTo>
                    <a:pt x="1296162" y="85344"/>
                  </a:moveTo>
                  <a:lnTo>
                    <a:pt x="1144524" y="85344"/>
                  </a:lnTo>
                  <a:lnTo>
                    <a:pt x="1144524" y="2032762"/>
                  </a:lnTo>
                  <a:lnTo>
                    <a:pt x="1296162" y="2032762"/>
                  </a:lnTo>
                  <a:lnTo>
                    <a:pt x="1296162" y="85344"/>
                  </a:lnTo>
                  <a:close/>
                </a:path>
                <a:path w="5015230" h="2033270">
                  <a:moveTo>
                    <a:pt x="1581912" y="8382"/>
                  </a:moveTo>
                  <a:lnTo>
                    <a:pt x="1430274" y="8382"/>
                  </a:lnTo>
                  <a:lnTo>
                    <a:pt x="1430274" y="2032762"/>
                  </a:lnTo>
                  <a:lnTo>
                    <a:pt x="1581912" y="2032762"/>
                  </a:lnTo>
                  <a:lnTo>
                    <a:pt x="1581912" y="8382"/>
                  </a:lnTo>
                  <a:close/>
                </a:path>
                <a:path w="5015230" h="2033270">
                  <a:moveTo>
                    <a:pt x="1867662" y="128778"/>
                  </a:moveTo>
                  <a:lnTo>
                    <a:pt x="1716786" y="128778"/>
                  </a:lnTo>
                  <a:lnTo>
                    <a:pt x="1716786" y="2032762"/>
                  </a:lnTo>
                  <a:lnTo>
                    <a:pt x="1867662" y="2032762"/>
                  </a:lnTo>
                  <a:lnTo>
                    <a:pt x="1867662" y="128778"/>
                  </a:lnTo>
                  <a:close/>
                </a:path>
                <a:path w="5015230" h="2033270">
                  <a:moveTo>
                    <a:pt x="2154174" y="131064"/>
                  </a:moveTo>
                  <a:lnTo>
                    <a:pt x="2002536" y="131064"/>
                  </a:lnTo>
                  <a:lnTo>
                    <a:pt x="2002536" y="2032762"/>
                  </a:lnTo>
                  <a:lnTo>
                    <a:pt x="2154174" y="2032762"/>
                  </a:lnTo>
                  <a:lnTo>
                    <a:pt x="2154174" y="131064"/>
                  </a:lnTo>
                  <a:close/>
                </a:path>
                <a:path w="5015230" h="2033270">
                  <a:moveTo>
                    <a:pt x="2439924" y="37338"/>
                  </a:moveTo>
                  <a:lnTo>
                    <a:pt x="2289048" y="37338"/>
                  </a:lnTo>
                  <a:lnTo>
                    <a:pt x="2289048" y="2032762"/>
                  </a:lnTo>
                  <a:lnTo>
                    <a:pt x="2439924" y="2032762"/>
                  </a:lnTo>
                  <a:lnTo>
                    <a:pt x="2439924" y="37338"/>
                  </a:lnTo>
                  <a:close/>
                </a:path>
                <a:path w="5015230" h="2033270">
                  <a:moveTo>
                    <a:pt x="2726436" y="364998"/>
                  </a:moveTo>
                  <a:lnTo>
                    <a:pt x="2574798" y="364998"/>
                  </a:lnTo>
                  <a:lnTo>
                    <a:pt x="2574798" y="2032762"/>
                  </a:lnTo>
                  <a:lnTo>
                    <a:pt x="2726436" y="2032762"/>
                  </a:lnTo>
                  <a:lnTo>
                    <a:pt x="2726436" y="364998"/>
                  </a:lnTo>
                  <a:close/>
                </a:path>
                <a:path w="5015230" h="2033270">
                  <a:moveTo>
                    <a:pt x="3012186" y="379476"/>
                  </a:moveTo>
                  <a:lnTo>
                    <a:pt x="2861310" y="379476"/>
                  </a:lnTo>
                  <a:lnTo>
                    <a:pt x="2861310" y="2032762"/>
                  </a:lnTo>
                  <a:lnTo>
                    <a:pt x="3012186" y="2032762"/>
                  </a:lnTo>
                  <a:lnTo>
                    <a:pt x="3012186" y="379476"/>
                  </a:lnTo>
                  <a:close/>
                </a:path>
                <a:path w="5015230" h="2033270">
                  <a:moveTo>
                    <a:pt x="3298698" y="112014"/>
                  </a:moveTo>
                  <a:lnTo>
                    <a:pt x="3147060" y="112014"/>
                  </a:lnTo>
                  <a:lnTo>
                    <a:pt x="3147060" y="2032762"/>
                  </a:lnTo>
                  <a:lnTo>
                    <a:pt x="3298698" y="2032762"/>
                  </a:lnTo>
                  <a:lnTo>
                    <a:pt x="3298698" y="112014"/>
                  </a:lnTo>
                  <a:close/>
                </a:path>
                <a:path w="5015230" h="2033270">
                  <a:moveTo>
                    <a:pt x="3584448" y="325374"/>
                  </a:moveTo>
                  <a:lnTo>
                    <a:pt x="3433572" y="325374"/>
                  </a:lnTo>
                  <a:lnTo>
                    <a:pt x="3433572" y="2032762"/>
                  </a:lnTo>
                  <a:lnTo>
                    <a:pt x="3584448" y="2032762"/>
                  </a:lnTo>
                  <a:lnTo>
                    <a:pt x="3584448" y="325374"/>
                  </a:lnTo>
                  <a:close/>
                </a:path>
                <a:path w="5015230" h="2033270">
                  <a:moveTo>
                    <a:pt x="3870960" y="433578"/>
                  </a:moveTo>
                  <a:lnTo>
                    <a:pt x="3719322" y="433578"/>
                  </a:lnTo>
                  <a:lnTo>
                    <a:pt x="3719322" y="2032762"/>
                  </a:lnTo>
                  <a:lnTo>
                    <a:pt x="3870960" y="2032762"/>
                  </a:lnTo>
                  <a:lnTo>
                    <a:pt x="3870960" y="433578"/>
                  </a:lnTo>
                  <a:close/>
                </a:path>
                <a:path w="5015230" h="2033270">
                  <a:moveTo>
                    <a:pt x="4156710" y="120396"/>
                  </a:moveTo>
                  <a:lnTo>
                    <a:pt x="4005072" y="120396"/>
                  </a:lnTo>
                  <a:lnTo>
                    <a:pt x="4005072" y="2032762"/>
                  </a:lnTo>
                  <a:lnTo>
                    <a:pt x="4156710" y="2032762"/>
                  </a:lnTo>
                  <a:lnTo>
                    <a:pt x="4156710" y="120396"/>
                  </a:lnTo>
                  <a:close/>
                </a:path>
                <a:path w="5015230" h="2033270">
                  <a:moveTo>
                    <a:pt x="4443222" y="1020318"/>
                  </a:moveTo>
                  <a:lnTo>
                    <a:pt x="4291584" y="1020318"/>
                  </a:lnTo>
                  <a:lnTo>
                    <a:pt x="4291584" y="2032762"/>
                  </a:lnTo>
                  <a:lnTo>
                    <a:pt x="4443222" y="2032762"/>
                  </a:lnTo>
                  <a:lnTo>
                    <a:pt x="4443222" y="1020318"/>
                  </a:lnTo>
                  <a:close/>
                </a:path>
                <a:path w="5015230" h="2033270">
                  <a:moveTo>
                    <a:pt x="4728972" y="870966"/>
                  </a:moveTo>
                  <a:lnTo>
                    <a:pt x="4577334" y="870966"/>
                  </a:lnTo>
                  <a:lnTo>
                    <a:pt x="4577334" y="2032762"/>
                  </a:lnTo>
                  <a:lnTo>
                    <a:pt x="4728972" y="2032762"/>
                  </a:lnTo>
                  <a:lnTo>
                    <a:pt x="4728972" y="870966"/>
                  </a:lnTo>
                  <a:close/>
                </a:path>
                <a:path w="5015230" h="2033270">
                  <a:moveTo>
                    <a:pt x="5014722" y="398526"/>
                  </a:moveTo>
                  <a:lnTo>
                    <a:pt x="4863846" y="398526"/>
                  </a:lnTo>
                  <a:lnTo>
                    <a:pt x="4863846" y="2032762"/>
                  </a:lnTo>
                  <a:lnTo>
                    <a:pt x="5014722" y="2032762"/>
                  </a:lnTo>
                  <a:lnTo>
                    <a:pt x="5014722" y="398526"/>
                  </a:lnTo>
                  <a:close/>
                </a:path>
              </a:pathLst>
            </a:custGeom>
            <a:solidFill>
              <a:srgbClr val="457E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452551" y="3365439"/>
              <a:ext cx="5149850" cy="0"/>
            </a:xfrm>
            <a:custGeom>
              <a:avLst/>
              <a:gdLst/>
              <a:ahLst/>
              <a:cxnLst/>
              <a:rect l="l" t="t" r="r" b="b"/>
              <a:pathLst>
                <a:path w="5149850" h="0">
                  <a:moveTo>
                    <a:pt x="0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" name="object 1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02018" y="1171248"/>
              <a:ext cx="188375" cy="75780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88019" y="1250241"/>
              <a:ext cx="188375" cy="75780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74282" y="1181662"/>
              <a:ext cx="188253" cy="75780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60282" y="1322886"/>
              <a:ext cx="188376" cy="75780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46540" y="1256337"/>
              <a:ext cx="188255" cy="7578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32547" y="1179629"/>
              <a:ext cx="188253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18548" y="1300026"/>
              <a:ext cx="188374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504804" y="1302057"/>
              <a:ext cx="188377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90810" y="1208586"/>
              <a:ext cx="188377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76880" y="1536500"/>
              <a:ext cx="188442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62886" y="1550978"/>
              <a:ext cx="188441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49332" y="1283261"/>
              <a:ext cx="188375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5146" y="1497130"/>
              <a:ext cx="188442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22316" y="1604825"/>
              <a:ext cx="187651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507597" y="1291642"/>
              <a:ext cx="188376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791857" y="2191819"/>
              <a:ext cx="189999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80699" y="2042470"/>
              <a:ext cx="187415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366587" y="1569519"/>
              <a:ext cx="187529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10934" y="3324659"/>
              <a:ext cx="131245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55485" y="2909878"/>
              <a:ext cx="186673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52069" y="2495097"/>
              <a:ext cx="189967" cy="7578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55142" y="2080313"/>
              <a:ext cx="186894" cy="7578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153594" y="1665278"/>
              <a:ext cx="188442" cy="7578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100865" y="1250494"/>
              <a:ext cx="241275" cy="75780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00865" y="835713"/>
              <a:ext cx="241153" cy="7578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72453" y="3474036"/>
              <a:ext cx="220475" cy="74300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630970" y="3474036"/>
              <a:ext cx="220475" cy="74300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489238" y="3474036"/>
              <a:ext cx="220477" cy="74300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347504" y="3474036"/>
              <a:ext cx="220475" cy="7430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206024" y="3474036"/>
              <a:ext cx="220477" cy="7430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064290" y="3474036"/>
              <a:ext cx="220475" cy="74300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447788" y="3365439"/>
              <a:ext cx="5159248" cy="722249"/>
            </a:xfrm>
            <a:prstGeom prst="rect">
              <a:avLst/>
            </a:prstGeom>
          </p:spPr>
        </p:pic>
      </p:grpSp>
      <p:sp>
        <p:nvSpPr>
          <p:cNvPr id="43" name="object 43" descr=""/>
          <p:cNvSpPr txBox="1"/>
          <p:nvPr/>
        </p:nvSpPr>
        <p:spPr>
          <a:xfrm>
            <a:off x="707299" y="4261617"/>
            <a:ext cx="6326505" cy="30365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3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3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liber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(şcoală, grădiniță)…?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atestă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puține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variații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semnificative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diverselor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socio-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demografice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privind accesul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liber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dezavantajați.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Acolo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observă, constatăm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variațiile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tradițional,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constatate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precedente.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exemplu,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referire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dizabilităţi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mintale,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vârstă,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înalt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studii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și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mediul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urban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manifestă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convingeri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accentuate.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Caracterul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selectiv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dreptului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negat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elevi.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90%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afirmat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tratați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fel.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90%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afirmat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acordă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lecții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95%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egal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resursele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lucrurile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atât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bine,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pare.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element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subliniază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inegalitatea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tratamentul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constată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distribuția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acordate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intervievați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afirmația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„unii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privilegiați”.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întotdeauna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valabil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9%,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alții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34,7%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atitudine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evidențiază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uneori.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acest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evidențiază îmbunătățiri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timp,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ponderea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sumară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aprecierilor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confirmă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tratament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privilegiat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scăzut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10%.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595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celorlalte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aspecte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apreciate,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evoluții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lipsesc.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488759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3.</a:t>
            </a:r>
            <a:r>
              <a:rPr dirty="0" sz="1050" spc="-1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Tratament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egal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instituțiilor: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aprecierea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824960" y="771290"/>
            <a:ext cx="5737860" cy="6608445"/>
            <a:chOff x="824960" y="771290"/>
            <a:chExt cx="5737860" cy="6608445"/>
          </a:xfrm>
        </p:grpSpPr>
        <p:sp>
          <p:nvSpPr>
            <p:cNvPr id="6" name="object 6" descr=""/>
            <p:cNvSpPr/>
            <p:nvPr/>
          </p:nvSpPr>
          <p:spPr>
            <a:xfrm>
              <a:off x="828560" y="3689794"/>
              <a:ext cx="5730240" cy="170815"/>
            </a:xfrm>
            <a:custGeom>
              <a:avLst/>
              <a:gdLst/>
              <a:ahLst/>
              <a:cxnLst/>
              <a:rect l="l" t="t" r="r" b="b"/>
              <a:pathLst>
                <a:path w="5730240" h="170814">
                  <a:moveTo>
                    <a:pt x="5730240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730240" y="170688"/>
                  </a:lnTo>
                  <a:lnTo>
                    <a:pt x="5730240" y="0"/>
                  </a:lnTo>
                  <a:close/>
                </a:path>
              </a:pathLst>
            </a:custGeom>
            <a:solidFill>
              <a:srgbClr val="CFDEF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828560" y="3689794"/>
              <a:ext cx="5730240" cy="170815"/>
            </a:xfrm>
            <a:custGeom>
              <a:avLst/>
              <a:gdLst/>
              <a:ahLst/>
              <a:cxnLst/>
              <a:rect l="l" t="t" r="r" b="b"/>
              <a:pathLst>
                <a:path w="5730240" h="170814">
                  <a:moveTo>
                    <a:pt x="0" y="170688"/>
                  </a:moveTo>
                  <a:lnTo>
                    <a:pt x="5730240" y="170688"/>
                  </a:lnTo>
                  <a:lnTo>
                    <a:pt x="5730240" y="0"/>
                  </a:lnTo>
                  <a:lnTo>
                    <a:pt x="0" y="0"/>
                  </a:lnTo>
                  <a:lnTo>
                    <a:pt x="0" y="170688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27237" y="3732881"/>
              <a:ext cx="489132" cy="91526"/>
            </a:xfrm>
            <a:prstGeom prst="rect">
              <a:avLst/>
            </a:prstGeom>
          </p:spPr>
        </p:pic>
        <p:sp>
          <p:nvSpPr>
            <p:cNvPr id="9" name="object 9" descr=""/>
            <p:cNvSpPr/>
            <p:nvPr/>
          </p:nvSpPr>
          <p:spPr>
            <a:xfrm>
              <a:off x="828560" y="774890"/>
              <a:ext cx="5730240" cy="2914650"/>
            </a:xfrm>
            <a:custGeom>
              <a:avLst/>
              <a:gdLst/>
              <a:ahLst/>
              <a:cxnLst/>
              <a:rect l="l" t="t" r="r" b="b"/>
              <a:pathLst>
                <a:path w="5730240" h="2914650">
                  <a:moveTo>
                    <a:pt x="0" y="2914650"/>
                  </a:moveTo>
                  <a:lnTo>
                    <a:pt x="5730240" y="2914650"/>
                  </a:lnTo>
                  <a:lnTo>
                    <a:pt x="5730240" y="0"/>
                  </a:lnTo>
                  <a:lnTo>
                    <a:pt x="0" y="0"/>
                  </a:lnTo>
                  <a:lnTo>
                    <a:pt x="0" y="291465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37776" y="893882"/>
              <a:ext cx="212203" cy="75780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41704" y="3196898"/>
              <a:ext cx="131246" cy="75780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56832" y="3196898"/>
              <a:ext cx="183384" cy="75780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92126" y="3196898"/>
              <a:ext cx="186673" cy="75780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29706" y="3196898"/>
              <a:ext cx="187421" cy="75780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165609" y="3196898"/>
              <a:ext cx="190098" cy="7578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06511" y="3196898"/>
              <a:ext cx="187525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45603" y="3196898"/>
              <a:ext cx="187016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83296" y="3196898"/>
              <a:ext cx="187651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520963" y="3196898"/>
              <a:ext cx="188564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59479" y="3196898"/>
              <a:ext cx="188375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173845" y="3196898"/>
              <a:ext cx="241274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52658" y="2776256"/>
              <a:ext cx="975974" cy="94413"/>
            </a:xfrm>
            <a:prstGeom prst="rect">
              <a:avLst/>
            </a:prstGeom>
          </p:spPr>
        </p:pic>
        <p:sp>
          <p:nvSpPr>
            <p:cNvPr id="23" name="object 23" descr=""/>
            <p:cNvSpPr/>
            <p:nvPr/>
          </p:nvSpPr>
          <p:spPr>
            <a:xfrm>
              <a:off x="2570403" y="2772790"/>
              <a:ext cx="64135" cy="78740"/>
            </a:xfrm>
            <a:custGeom>
              <a:avLst/>
              <a:gdLst/>
              <a:ahLst/>
              <a:cxnLst/>
              <a:rect l="l" t="t" r="r" b="b"/>
              <a:pathLst>
                <a:path w="64135" h="78739">
                  <a:moveTo>
                    <a:pt x="9258" y="76149"/>
                  </a:moveTo>
                  <a:lnTo>
                    <a:pt x="9182" y="1041"/>
                  </a:lnTo>
                  <a:lnTo>
                    <a:pt x="8648" y="406"/>
                  </a:lnTo>
                  <a:lnTo>
                    <a:pt x="7505" y="0"/>
                  </a:lnTo>
                  <a:lnTo>
                    <a:pt x="1752" y="0"/>
                  </a:lnTo>
                  <a:lnTo>
                    <a:pt x="571" y="406"/>
                  </a:lnTo>
                  <a:lnTo>
                    <a:pt x="50" y="1041"/>
                  </a:lnTo>
                  <a:lnTo>
                    <a:pt x="0" y="76454"/>
                  </a:lnTo>
                  <a:lnTo>
                    <a:pt x="317" y="77101"/>
                  </a:lnTo>
                  <a:lnTo>
                    <a:pt x="1282" y="77584"/>
                  </a:lnTo>
                  <a:lnTo>
                    <a:pt x="6311" y="77838"/>
                  </a:lnTo>
                  <a:lnTo>
                    <a:pt x="8648" y="77292"/>
                  </a:lnTo>
                  <a:lnTo>
                    <a:pt x="9182" y="76695"/>
                  </a:lnTo>
                  <a:lnTo>
                    <a:pt x="9258" y="76149"/>
                  </a:lnTo>
                  <a:close/>
                </a:path>
                <a:path w="64135" h="78739">
                  <a:moveTo>
                    <a:pt x="64071" y="53200"/>
                  </a:moveTo>
                  <a:lnTo>
                    <a:pt x="64046" y="39001"/>
                  </a:lnTo>
                  <a:lnTo>
                    <a:pt x="63703" y="36436"/>
                  </a:lnTo>
                  <a:lnTo>
                    <a:pt x="63233" y="34874"/>
                  </a:lnTo>
                  <a:lnTo>
                    <a:pt x="53340" y="34874"/>
                  </a:lnTo>
                  <a:lnTo>
                    <a:pt x="52997" y="34493"/>
                  </a:lnTo>
                  <a:lnTo>
                    <a:pt x="30467" y="34493"/>
                  </a:lnTo>
                  <a:lnTo>
                    <a:pt x="31242" y="34086"/>
                  </a:lnTo>
                  <a:lnTo>
                    <a:pt x="33870" y="32791"/>
                  </a:lnTo>
                  <a:lnTo>
                    <a:pt x="35534" y="32169"/>
                  </a:lnTo>
                  <a:lnTo>
                    <a:pt x="39128" y="31064"/>
                  </a:lnTo>
                  <a:lnTo>
                    <a:pt x="40881" y="30835"/>
                  </a:lnTo>
                  <a:lnTo>
                    <a:pt x="45834" y="30835"/>
                  </a:lnTo>
                  <a:lnTo>
                    <a:pt x="47421" y="31064"/>
                  </a:lnTo>
                  <a:lnTo>
                    <a:pt x="50571" y="32169"/>
                  </a:lnTo>
                  <a:lnTo>
                    <a:pt x="50419" y="32169"/>
                  </a:lnTo>
                  <a:lnTo>
                    <a:pt x="51422" y="32791"/>
                  </a:lnTo>
                  <a:lnTo>
                    <a:pt x="52997" y="34493"/>
                  </a:lnTo>
                  <a:lnTo>
                    <a:pt x="63119" y="34493"/>
                  </a:lnTo>
                  <a:lnTo>
                    <a:pt x="62420" y="32169"/>
                  </a:lnTo>
                  <a:lnTo>
                    <a:pt x="62293" y="31750"/>
                  </a:lnTo>
                  <a:lnTo>
                    <a:pt x="61772" y="30835"/>
                  </a:lnTo>
                  <a:lnTo>
                    <a:pt x="61175" y="29781"/>
                  </a:lnTo>
                  <a:lnTo>
                    <a:pt x="58051" y="26619"/>
                  </a:lnTo>
                  <a:lnTo>
                    <a:pt x="56007" y="25400"/>
                  </a:lnTo>
                  <a:lnTo>
                    <a:pt x="50939" y="23761"/>
                  </a:lnTo>
                  <a:lnTo>
                    <a:pt x="47879" y="23368"/>
                  </a:lnTo>
                  <a:lnTo>
                    <a:pt x="42354" y="23368"/>
                  </a:lnTo>
                  <a:lnTo>
                    <a:pt x="25374" y="30835"/>
                  </a:lnTo>
                  <a:lnTo>
                    <a:pt x="25387" y="31750"/>
                  </a:lnTo>
                  <a:lnTo>
                    <a:pt x="26708" y="36055"/>
                  </a:lnTo>
                  <a:lnTo>
                    <a:pt x="27609" y="36055"/>
                  </a:lnTo>
                  <a:lnTo>
                    <a:pt x="28295" y="35788"/>
                  </a:lnTo>
                  <a:lnTo>
                    <a:pt x="29794" y="34874"/>
                  </a:lnTo>
                  <a:lnTo>
                    <a:pt x="53301" y="34874"/>
                  </a:lnTo>
                  <a:lnTo>
                    <a:pt x="53911" y="36055"/>
                  </a:lnTo>
                  <a:lnTo>
                    <a:pt x="54317" y="37503"/>
                  </a:lnTo>
                  <a:lnTo>
                    <a:pt x="54711" y="39001"/>
                  </a:lnTo>
                  <a:lnTo>
                    <a:pt x="54927" y="40716"/>
                  </a:lnTo>
                  <a:lnTo>
                    <a:pt x="54927" y="46570"/>
                  </a:lnTo>
                  <a:lnTo>
                    <a:pt x="54927" y="53200"/>
                  </a:lnTo>
                  <a:lnTo>
                    <a:pt x="54927" y="63881"/>
                  </a:lnTo>
                  <a:lnTo>
                    <a:pt x="52654" y="66421"/>
                  </a:lnTo>
                  <a:lnTo>
                    <a:pt x="50482" y="68300"/>
                  </a:lnTo>
                  <a:lnTo>
                    <a:pt x="46367" y="70764"/>
                  </a:lnTo>
                  <a:lnTo>
                    <a:pt x="44119" y="71374"/>
                  </a:lnTo>
                  <a:lnTo>
                    <a:pt x="38735" y="71374"/>
                  </a:lnTo>
                  <a:lnTo>
                    <a:pt x="36423" y="70586"/>
                  </a:lnTo>
                  <a:lnTo>
                    <a:pt x="33108" y="67500"/>
                  </a:lnTo>
                  <a:lnTo>
                    <a:pt x="32397" y="65697"/>
                  </a:lnTo>
                  <a:lnTo>
                    <a:pt x="32296" y="61290"/>
                  </a:lnTo>
                  <a:lnTo>
                    <a:pt x="32473" y="60439"/>
                  </a:lnTo>
                  <a:lnTo>
                    <a:pt x="32575" y="59944"/>
                  </a:lnTo>
                  <a:lnTo>
                    <a:pt x="44538" y="53200"/>
                  </a:lnTo>
                  <a:lnTo>
                    <a:pt x="54927" y="53200"/>
                  </a:lnTo>
                  <a:lnTo>
                    <a:pt x="54927" y="46570"/>
                  </a:lnTo>
                  <a:lnTo>
                    <a:pt x="44081" y="46570"/>
                  </a:lnTo>
                  <a:lnTo>
                    <a:pt x="40563" y="46913"/>
                  </a:lnTo>
                  <a:lnTo>
                    <a:pt x="22809" y="65697"/>
                  </a:lnTo>
                  <a:lnTo>
                    <a:pt x="23164" y="67500"/>
                  </a:lnTo>
                  <a:lnTo>
                    <a:pt x="23228" y="67843"/>
                  </a:lnTo>
                  <a:lnTo>
                    <a:pt x="24701" y="71183"/>
                  </a:lnTo>
                  <a:lnTo>
                    <a:pt x="24790" y="71374"/>
                  </a:lnTo>
                  <a:lnTo>
                    <a:pt x="24904" y="71640"/>
                  </a:lnTo>
                  <a:lnTo>
                    <a:pt x="37592" y="78574"/>
                  </a:lnTo>
                  <a:lnTo>
                    <a:pt x="43243" y="78574"/>
                  </a:lnTo>
                  <a:lnTo>
                    <a:pt x="56146" y="71183"/>
                  </a:lnTo>
                  <a:lnTo>
                    <a:pt x="56222" y="76860"/>
                  </a:lnTo>
                  <a:lnTo>
                    <a:pt x="56273" y="77000"/>
                  </a:lnTo>
                  <a:lnTo>
                    <a:pt x="56807" y="77444"/>
                  </a:lnTo>
                  <a:lnTo>
                    <a:pt x="57226" y="77597"/>
                  </a:lnTo>
                  <a:lnTo>
                    <a:pt x="62928" y="77597"/>
                  </a:lnTo>
                  <a:lnTo>
                    <a:pt x="63322" y="77444"/>
                  </a:lnTo>
                  <a:lnTo>
                    <a:pt x="63919" y="77000"/>
                  </a:lnTo>
                  <a:lnTo>
                    <a:pt x="63982" y="76860"/>
                  </a:lnTo>
                  <a:lnTo>
                    <a:pt x="64071" y="71183"/>
                  </a:lnTo>
                  <a:lnTo>
                    <a:pt x="64071" y="5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70714" y="2772147"/>
              <a:ext cx="103536" cy="79214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09529" y="2229229"/>
              <a:ext cx="1041247" cy="97882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967741" y="2229229"/>
              <a:ext cx="788000" cy="97878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53193" y="1683769"/>
              <a:ext cx="1730598" cy="99532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33924" y="1141836"/>
              <a:ext cx="1499025" cy="97911"/>
            </a:xfrm>
            <a:prstGeom prst="rect">
              <a:avLst/>
            </a:prstGeom>
          </p:spPr>
        </p:pic>
        <p:sp>
          <p:nvSpPr>
            <p:cNvPr id="29" name="object 29" descr=""/>
            <p:cNvSpPr/>
            <p:nvPr/>
          </p:nvSpPr>
          <p:spPr>
            <a:xfrm>
              <a:off x="2475687" y="1141856"/>
              <a:ext cx="64135" cy="78740"/>
            </a:xfrm>
            <a:custGeom>
              <a:avLst/>
              <a:gdLst/>
              <a:ahLst/>
              <a:cxnLst/>
              <a:rect l="l" t="t" r="r" b="b"/>
              <a:pathLst>
                <a:path w="64135" h="78740">
                  <a:moveTo>
                    <a:pt x="9258" y="76149"/>
                  </a:moveTo>
                  <a:lnTo>
                    <a:pt x="9182" y="1041"/>
                  </a:lnTo>
                  <a:lnTo>
                    <a:pt x="8648" y="406"/>
                  </a:lnTo>
                  <a:lnTo>
                    <a:pt x="7505" y="0"/>
                  </a:lnTo>
                  <a:lnTo>
                    <a:pt x="1752" y="0"/>
                  </a:lnTo>
                  <a:lnTo>
                    <a:pt x="571" y="406"/>
                  </a:lnTo>
                  <a:lnTo>
                    <a:pt x="50" y="1041"/>
                  </a:lnTo>
                  <a:lnTo>
                    <a:pt x="0" y="76454"/>
                  </a:lnTo>
                  <a:lnTo>
                    <a:pt x="317" y="77101"/>
                  </a:lnTo>
                  <a:lnTo>
                    <a:pt x="1282" y="77584"/>
                  </a:lnTo>
                  <a:lnTo>
                    <a:pt x="6311" y="77838"/>
                  </a:lnTo>
                  <a:lnTo>
                    <a:pt x="8648" y="77292"/>
                  </a:lnTo>
                  <a:lnTo>
                    <a:pt x="9182" y="76695"/>
                  </a:lnTo>
                  <a:lnTo>
                    <a:pt x="9258" y="76149"/>
                  </a:lnTo>
                  <a:close/>
                </a:path>
                <a:path w="64135" h="78740">
                  <a:moveTo>
                    <a:pt x="64071" y="53200"/>
                  </a:moveTo>
                  <a:lnTo>
                    <a:pt x="64046" y="39001"/>
                  </a:lnTo>
                  <a:lnTo>
                    <a:pt x="63703" y="36436"/>
                  </a:lnTo>
                  <a:lnTo>
                    <a:pt x="63233" y="34874"/>
                  </a:lnTo>
                  <a:lnTo>
                    <a:pt x="53340" y="34874"/>
                  </a:lnTo>
                  <a:lnTo>
                    <a:pt x="52997" y="34493"/>
                  </a:lnTo>
                  <a:lnTo>
                    <a:pt x="30467" y="34493"/>
                  </a:lnTo>
                  <a:lnTo>
                    <a:pt x="31242" y="34086"/>
                  </a:lnTo>
                  <a:lnTo>
                    <a:pt x="33870" y="32791"/>
                  </a:lnTo>
                  <a:lnTo>
                    <a:pt x="35534" y="32169"/>
                  </a:lnTo>
                  <a:lnTo>
                    <a:pt x="39128" y="31064"/>
                  </a:lnTo>
                  <a:lnTo>
                    <a:pt x="40881" y="30835"/>
                  </a:lnTo>
                  <a:lnTo>
                    <a:pt x="45834" y="30835"/>
                  </a:lnTo>
                  <a:lnTo>
                    <a:pt x="47421" y="31064"/>
                  </a:lnTo>
                  <a:lnTo>
                    <a:pt x="50571" y="32169"/>
                  </a:lnTo>
                  <a:lnTo>
                    <a:pt x="50431" y="32169"/>
                  </a:lnTo>
                  <a:lnTo>
                    <a:pt x="51422" y="32791"/>
                  </a:lnTo>
                  <a:lnTo>
                    <a:pt x="52997" y="34493"/>
                  </a:lnTo>
                  <a:lnTo>
                    <a:pt x="63119" y="34493"/>
                  </a:lnTo>
                  <a:lnTo>
                    <a:pt x="62420" y="32169"/>
                  </a:lnTo>
                  <a:lnTo>
                    <a:pt x="62293" y="31750"/>
                  </a:lnTo>
                  <a:lnTo>
                    <a:pt x="61772" y="30835"/>
                  </a:lnTo>
                  <a:lnTo>
                    <a:pt x="61175" y="29781"/>
                  </a:lnTo>
                  <a:lnTo>
                    <a:pt x="58051" y="26619"/>
                  </a:lnTo>
                  <a:lnTo>
                    <a:pt x="56007" y="25400"/>
                  </a:lnTo>
                  <a:lnTo>
                    <a:pt x="50939" y="23761"/>
                  </a:lnTo>
                  <a:lnTo>
                    <a:pt x="47879" y="23368"/>
                  </a:lnTo>
                  <a:lnTo>
                    <a:pt x="42354" y="23368"/>
                  </a:lnTo>
                  <a:lnTo>
                    <a:pt x="25374" y="30835"/>
                  </a:lnTo>
                  <a:lnTo>
                    <a:pt x="25400" y="31750"/>
                  </a:lnTo>
                  <a:lnTo>
                    <a:pt x="26708" y="36055"/>
                  </a:lnTo>
                  <a:lnTo>
                    <a:pt x="27609" y="36055"/>
                  </a:lnTo>
                  <a:lnTo>
                    <a:pt x="28295" y="35788"/>
                  </a:lnTo>
                  <a:lnTo>
                    <a:pt x="29794" y="34874"/>
                  </a:lnTo>
                  <a:lnTo>
                    <a:pt x="53301" y="34874"/>
                  </a:lnTo>
                  <a:lnTo>
                    <a:pt x="53911" y="36055"/>
                  </a:lnTo>
                  <a:lnTo>
                    <a:pt x="54317" y="37503"/>
                  </a:lnTo>
                  <a:lnTo>
                    <a:pt x="54711" y="39001"/>
                  </a:lnTo>
                  <a:lnTo>
                    <a:pt x="54927" y="40716"/>
                  </a:lnTo>
                  <a:lnTo>
                    <a:pt x="54927" y="46570"/>
                  </a:lnTo>
                  <a:lnTo>
                    <a:pt x="54927" y="53200"/>
                  </a:lnTo>
                  <a:lnTo>
                    <a:pt x="54927" y="63881"/>
                  </a:lnTo>
                  <a:lnTo>
                    <a:pt x="52654" y="66421"/>
                  </a:lnTo>
                  <a:lnTo>
                    <a:pt x="50482" y="68313"/>
                  </a:lnTo>
                  <a:lnTo>
                    <a:pt x="48425" y="69519"/>
                  </a:lnTo>
                  <a:lnTo>
                    <a:pt x="46367" y="70764"/>
                  </a:lnTo>
                  <a:lnTo>
                    <a:pt x="44119" y="71374"/>
                  </a:lnTo>
                  <a:lnTo>
                    <a:pt x="38735" y="71374"/>
                  </a:lnTo>
                  <a:lnTo>
                    <a:pt x="36423" y="70586"/>
                  </a:lnTo>
                  <a:lnTo>
                    <a:pt x="33108" y="67500"/>
                  </a:lnTo>
                  <a:lnTo>
                    <a:pt x="32397" y="65697"/>
                  </a:lnTo>
                  <a:lnTo>
                    <a:pt x="32296" y="61290"/>
                  </a:lnTo>
                  <a:lnTo>
                    <a:pt x="32473" y="60439"/>
                  </a:lnTo>
                  <a:lnTo>
                    <a:pt x="32575" y="59944"/>
                  </a:lnTo>
                  <a:lnTo>
                    <a:pt x="44538" y="53200"/>
                  </a:lnTo>
                  <a:lnTo>
                    <a:pt x="54927" y="53200"/>
                  </a:lnTo>
                  <a:lnTo>
                    <a:pt x="54927" y="46570"/>
                  </a:lnTo>
                  <a:lnTo>
                    <a:pt x="44081" y="46570"/>
                  </a:lnTo>
                  <a:lnTo>
                    <a:pt x="40563" y="46913"/>
                  </a:lnTo>
                  <a:lnTo>
                    <a:pt x="22809" y="65697"/>
                  </a:lnTo>
                  <a:lnTo>
                    <a:pt x="23164" y="67500"/>
                  </a:lnTo>
                  <a:lnTo>
                    <a:pt x="23228" y="67856"/>
                  </a:lnTo>
                  <a:lnTo>
                    <a:pt x="24701" y="71183"/>
                  </a:lnTo>
                  <a:lnTo>
                    <a:pt x="24790" y="71374"/>
                  </a:lnTo>
                  <a:lnTo>
                    <a:pt x="24904" y="71640"/>
                  </a:lnTo>
                  <a:lnTo>
                    <a:pt x="37592" y="78574"/>
                  </a:lnTo>
                  <a:lnTo>
                    <a:pt x="43243" y="78574"/>
                  </a:lnTo>
                  <a:lnTo>
                    <a:pt x="56146" y="71183"/>
                  </a:lnTo>
                  <a:lnTo>
                    <a:pt x="56222" y="76860"/>
                  </a:lnTo>
                  <a:lnTo>
                    <a:pt x="56273" y="77000"/>
                  </a:lnTo>
                  <a:lnTo>
                    <a:pt x="56807" y="77457"/>
                  </a:lnTo>
                  <a:lnTo>
                    <a:pt x="57226" y="77597"/>
                  </a:lnTo>
                  <a:lnTo>
                    <a:pt x="62928" y="77597"/>
                  </a:lnTo>
                  <a:lnTo>
                    <a:pt x="63322" y="77457"/>
                  </a:lnTo>
                  <a:lnTo>
                    <a:pt x="63919" y="77000"/>
                  </a:lnTo>
                  <a:lnTo>
                    <a:pt x="63982" y="76860"/>
                  </a:lnTo>
                  <a:lnTo>
                    <a:pt x="64071" y="71183"/>
                  </a:lnTo>
                  <a:lnTo>
                    <a:pt x="64071" y="5320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82513" y="1141855"/>
              <a:ext cx="206239" cy="97892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04999" y="3430661"/>
              <a:ext cx="697984" cy="106109"/>
            </a:xfrm>
            <a:prstGeom prst="rect">
              <a:avLst/>
            </a:prstGeom>
          </p:spPr>
        </p:pic>
        <p:sp>
          <p:nvSpPr>
            <p:cNvPr id="32" name="object 32" descr=""/>
            <p:cNvSpPr/>
            <p:nvPr/>
          </p:nvSpPr>
          <p:spPr>
            <a:xfrm>
              <a:off x="3042551" y="346358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4F96D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151417" y="3450868"/>
              <a:ext cx="345249" cy="85898"/>
            </a:xfrm>
            <a:prstGeom prst="rect">
              <a:avLst/>
            </a:prstGeom>
          </p:spPr>
        </p:pic>
        <p:sp>
          <p:nvSpPr>
            <p:cNvPr id="34" name="object 34" descr=""/>
            <p:cNvSpPr/>
            <p:nvPr/>
          </p:nvSpPr>
          <p:spPr>
            <a:xfrm>
              <a:off x="3631704" y="346358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740825" y="3455364"/>
              <a:ext cx="169200" cy="81395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040657" y="3448532"/>
              <a:ext cx="597498" cy="88238"/>
            </a:xfrm>
            <a:prstGeom prst="rect">
              <a:avLst/>
            </a:prstGeom>
          </p:spPr>
        </p:pic>
        <p:sp>
          <p:nvSpPr>
            <p:cNvPr id="37" name="object 37" descr=""/>
            <p:cNvSpPr/>
            <p:nvPr/>
          </p:nvSpPr>
          <p:spPr>
            <a:xfrm>
              <a:off x="4775085" y="346358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A3A3A7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884334" y="3442980"/>
              <a:ext cx="342050" cy="114782"/>
            </a:xfrm>
            <a:prstGeom prst="rect">
              <a:avLst/>
            </a:prstGeom>
          </p:spPr>
        </p:pic>
        <p:sp>
          <p:nvSpPr>
            <p:cNvPr id="39" name="object 39" descr=""/>
            <p:cNvSpPr/>
            <p:nvPr/>
          </p:nvSpPr>
          <p:spPr>
            <a:xfrm>
              <a:off x="828560" y="3860101"/>
              <a:ext cx="5730240" cy="3515995"/>
            </a:xfrm>
            <a:custGeom>
              <a:avLst/>
              <a:gdLst/>
              <a:ahLst/>
              <a:cxnLst/>
              <a:rect l="l" t="t" r="r" b="b"/>
              <a:pathLst>
                <a:path w="5730240" h="3515995">
                  <a:moveTo>
                    <a:pt x="0" y="3515995"/>
                  </a:moveTo>
                  <a:lnTo>
                    <a:pt x="5730240" y="3515995"/>
                  </a:lnTo>
                  <a:lnTo>
                    <a:pt x="5730240" y="0"/>
                  </a:lnTo>
                  <a:lnTo>
                    <a:pt x="0" y="0"/>
                  </a:lnTo>
                  <a:lnTo>
                    <a:pt x="0" y="3515995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269382" y="6195000"/>
              <a:ext cx="5149850" cy="244475"/>
            </a:xfrm>
            <a:custGeom>
              <a:avLst/>
              <a:gdLst/>
              <a:ahLst/>
              <a:cxnLst/>
              <a:rect l="l" t="t" r="r" b="b"/>
              <a:pathLst>
                <a:path w="5149850" h="244475">
                  <a:moveTo>
                    <a:pt x="0" y="244348"/>
                  </a:moveTo>
                  <a:lnTo>
                    <a:pt x="5149723" y="244348"/>
                  </a:lnTo>
                </a:path>
                <a:path w="5149850" h="244475">
                  <a:moveTo>
                    <a:pt x="0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269382" y="4487358"/>
              <a:ext cx="5149850" cy="1464310"/>
            </a:xfrm>
            <a:custGeom>
              <a:avLst/>
              <a:gdLst/>
              <a:ahLst/>
              <a:cxnLst/>
              <a:rect l="l" t="t" r="r" b="b"/>
              <a:pathLst>
                <a:path w="5149850" h="1464310">
                  <a:moveTo>
                    <a:pt x="0" y="1463802"/>
                  </a:moveTo>
                  <a:lnTo>
                    <a:pt x="3921373" y="1463802"/>
                  </a:lnTo>
                </a:path>
                <a:path w="5149850" h="1464310">
                  <a:moveTo>
                    <a:pt x="4232346" y="1463802"/>
                  </a:moveTo>
                  <a:lnTo>
                    <a:pt x="4350519" y="1463802"/>
                  </a:lnTo>
                </a:path>
                <a:path w="5149850" h="1464310">
                  <a:moveTo>
                    <a:pt x="4661491" y="1463802"/>
                  </a:moveTo>
                  <a:lnTo>
                    <a:pt x="4779639" y="1463802"/>
                  </a:lnTo>
                </a:path>
                <a:path w="5149850" h="1464310">
                  <a:moveTo>
                    <a:pt x="5090612" y="1463802"/>
                  </a:moveTo>
                  <a:lnTo>
                    <a:pt x="5149723" y="1463802"/>
                  </a:lnTo>
                </a:path>
                <a:path w="5149850" h="1464310">
                  <a:moveTo>
                    <a:pt x="0" y="1219962"/>
                  </a:moveTo>
                  <a:lnTo>
                    <a:pt x="3921373" y="1219962"/>
                  </a:lnTo>
                </a:path>
                <a:path w="5149850" h="1464310">
                  <a:moveTo>
                    <a:pt x="4232346" y="1219962"/>
                  </a:moveTo>
                  <a:lnTo>
                    <a:pt x="4350519" y="1219962"/>
                  </a:lnTo>
                </a:path>
                <a:path w="5149850" h="1464310">
                  <a:moveTo>
                    <a:pt x="4661491" y="1219962"/>
                  </a:moveTo>
                  <a:lnTo>
                    <a:pt x="4779639" y="1219962"/>
                  </a:lnTo>
                </a:path>
                <a:path w="5149850" h="1464310">
                  <a:moveTo>
                    <a:pt x="5090612" y="1219962"/>
                  </a:moveTo>
                  <a:lnTo>
                    <a:pt x="5149723" y="1219962"/>
                  </a:lnTo>
                </a:path>
                <a:path w="5149850" h="1464310">
                  <a:moveTo>
                    <a:pt x="0" y="732281"/>
                  </a:moveTo>
                  <a:lnTo>
                    <a:pt x="59049" y="732281"/>
                  </a:lnTo>
                </a:path>
                <a:path w="5149850" h="1464310">
                  <a:moveTo>
                    <a:pt x="369945" y="732281"/>
                  </a:moveTo>
                  <a:lnTo>
                    <a:pt x="488068" y="732281"/>
                  </a:lnTo>
                </a:path>
                <a:path w="5149850" h="1464310">
                  <a:moveTo>
                    <a:pt x="798964" y="732281"/>
                  </a:moveTo>
                  <a:lnTo>
                    <a:pt x="917061" y="732281"/>
                  </a:lnTo>
                </a:path>
                <a:path w="5149850" h="1464310">
                  <a:moveTo>
                    <a:pt x="1228719" y="732281"/>
                  </a:moveTo>
                  <a:lnTo>
                    <a:pt x="1346829" y="732281"/>
                  </a:lnTo>
                </a:path>
                <a:path w="5149850" h="1464310">
                  <a:moveTo>
                    <a:pt x="1657725" y="732281"/>
                  </a:moveTo>
                  <a:lnTo>
                    <a:pt x="1775835" y="732281"/>
                  </a:lnTo>
                </a:path>
                <a:path w="5149850" h="1464310">
                  <a:moveTo>
                    <a:pt x="2086731" y="732281"/>
                  </a:moveTo>
                  <a:lnTo>
                    <a:pt x="2204854" y="732281"/>
                  </a:lnTo>
                </a:path>
                <a:path w="5149850" h="1464310">
                  <a:moveTo>
                    <a:pt x="2515750" y="732281"/>
                  </a:moveTo>
                  <a:lnTo>
                    <a:pt x="2633847" y="732281"/>
                  </a:lnTo>
                </a:path>
                <a:path w="5149850" h="1464310">
                  <a:moveTo>
                    <a:pt x="2944743" y="732281"/>
                  </a:moveTo>
                  <a:lnTo>
                    <a:pt x="3062853" y="732281"/>
                  </a:lnTo>
                </a:path>
                <a:path w="5149850" h="1464310">
                  <a:moveTo>
                    <a:pt x="3373749" y="732281"/>
                  </a:moveTo>
                  <a:lnTo>
                    <a:pt x="3492621" y="732281"/>
                  </a:lnTo>
                </a:path>
                <a:path w="5149850" h="1464310">
                  <a:moveTo>
                    <a:pt x="3803517" y="732281"/>
                  </a:moveTo>
                  <a:lnTo>
                    <a:pt x="5149723" y="732281"/>
                  </a:lnTo>
                </a:path>
                <a:path w="5149850" h="1464310">
                  <a:moveTo>
                    <a:pt x="0" y="488441"/>
                  </a:moveTo>
                  <a:lnTo>
                    <a:pt x="59049" y="488441"/>
                  </a:lnTo>
                </a:path>
                <a:path w="5149850" h="1464310">
                  <a:moveTo>
                    <a:pt x="369945" y="488441"/>
                  </a:moveTo>
                  <a:lnTo>
                    <a:pt x="488068" y="488441"/>
                  </a:lnTo>
                </a:path>
                <a:path w="5149850" h="1464310">
                  <a:moveTo>
                    <a:pt x="798964" y="488441"/>
                  </a:moveTo>
                  <a:lnTo>
                    <a:pt x="917061" y="488441"/>
                  </a:lnTo>
                </a:path>
                <a:path w="5149850" h="1464310">
                  <a:moveTo>
                    <a:pt x="1228719" y="488441"/>
                  </a:moveTo>
                  <a:lnTo>
                    <a:pt x="1346829" y="488441"/>
                  </a:lnTo>
                </a:path>
                <a:path w="5149850" h="1464310">
                  <a:moveTo>
                    <a:pt x="1657725" y="488441"/>
                  </a:moveTo>
                  <a:lnTo>
                    <a:pt x="1775835" y="488441"/>
                  </a:lnTo>
                </a:path>
                <a:path w="5149850" h="1464310">
                  <a:moveTo>
                    <a:pt x="2086731" y="488441"/>
                  </a:moveTo>
                  <a:lnTo>
                    <a:pt x="2204854" y="488441"/>
                  </a:lnTo>
                </a:path>
                <a:path w="5149850" h="1464310">
                  <a:moveTo>
                    <a:pt x="2515750" y="488441"/>
                  </a:moveTo>
                  <a:lnTo>
                    <a:pt x="2633847" y="488441"/>
                  </a:lnTo>
                </a:path>
                <a:path w="5149850" h="1464310">
                  <a:moveTo>
                    <a:pt x="2944743" y="488441"/>
                  </a:moveTo>
                  <a:lnTo>
                    <a:pt x="3062853" y="488441"/>
                  </a:lnTo>
                </a:path>
                <a:path w="5149850" h="1464310">
                  <a:moveTo>
                    <a:pt x="3373749" y="488441"/>
                  </a:moveTo>
                  <a:lnTo>
                    <a:pt x="3492621" y="488441"/>
                  </a:lnTo>
                </a:path>
                <a:path w="5149850" h="1464310">
                  <a:moveTo>
                    <a:pt x="3803517" y="488441"/>
                  </a:moveTo>
                  <a:lnTo>
                    <a:pt x="5149723" y="488441"/>
                  </a:lnTo>
                </a:path>
                <a:path w="5149850" h="1464310">
                  <a:moveTo>
                    <a:pt x="0" y="244601"/>
                  </a:moveTo>
                  <a:lnTo>
                    <a:pt x="59049" y="244601"/>
                  </a:lnTo>
                </a:path>
                <a:path w="5149850" h="1464310">
                  <a:moveTo>
                    <a:pt x="369945" y="244601"/>
                  </a:moveTo>
                  <a:lnTo>
                    <a:pt x="488068" y="244601"/>
                  </a:lnTo>
                </a:path>
                <a:path w="5149850" h="1464310">
                  <a:moveTo>
                    <a:pt x="798964" y="244601"/>
                  </a:moveTo>
                  <a:lnTo>
                    <a:pt x="917061" y="244601"/>
                  </a:lnTo>
                </a:path>
                <a:path w="5149850" h="1464310">
                  <a:moveTo>
                    <a:pt x="1228719" y="244601"/>
                  </a:moveTo>
                  <a:lnTo>
                    <a:pt x="1346829" y="244601"/>
                  </a:lnTo>
                </a:path>
                <a:path w="5149850" h="1464310">
                  <a:moveTo>
                    <a:pt x="1657725" y="244601"/>
                  </a:moveTo>
                  <a:lnTo>
                    <a:pt x="1775835" y="244601"/>
                  </a:lnTo>
                </a:path>
                <a:path w="5149850" h="1464310">
                  <a:moveTo>
                    <a:pt x="2086731" y="244601"/>
                  </a:moveTo>
                  <a:lnTo>
                    <a:pt x="2204854" y="244601"/>
                  </a:lnTo>
                </a:path>
                <a:path w="5149850" h="1464310">
                  <a:moveTo>
                    <a:pt x="2515750" y="244601"/>
                  </a:moveTo>
                  <a:lnTo>
                    <a:pt x="2633847" y="244601"/>
                  </a:lnTo>
                </a:path>
                <a:path w="5149850" h="1464310">
                  <a:moveTo>
                    <a:pt x="2944743" y="244601"/>
                  </a:moveTo>
                  <a:lnTo>
                    <a:pt x="3062853" y="244601"/>
                  </a:lnTo>
                </a:path>
                <a:path w="5149850" h="1464310">
                  <a:moveTo>
                    <a:pt x="3373749" y="244601"/>
                  </a:moveTo>
                  <a:lnTo>
                    <a:pt x="3492621" y="244601"/>
                  </a:lnTo>
                </a:path>
                <a:path w="5149850" h="1464310">
                  <a:moveTo>
                    <a:pt x="3803517" y="244601"/>
                  </a:moveTo>
                  <a:lnTo>
                    <a:pt x="5149723" y="244601"/>
                  </a:lnTo>
                </a:path>
                <a:path w="5149850" h="1464310">
                  <a:moveTo>
                    <a:pt x="0" y="0"/>
                  </a:moveTo>
                  <a:lnTo>
                    <a:pt x="59049" y="0"/>
                  </a:lnTo>
                </a:path>
                <a:path w="5149850" h="1464310">
                  <a:moveTo>
                    <a:pt x="369945" y="0"/>
                  </a:moveTo>
                  <a:lnTo>
                    <a:pt x="488068" y="0"/>
                  </a:lnTo>
                </a:path>
                <a:path w="5149850" h="1464310">
                  <a:moveTo>
                    <a:pt x="798964" y="0"/>
                  </a:moveTo>
                  <a:lnTo>
                    <a:pt x="917061" y="0"/>
                  </a:lnTo>
                </a:path>
                <a:path w="5149850" h="1464310">
                  <a:moveTo>
                    <a:pt x="1228719" y="0"/>
                  </a:moveTo>
                  <a:lnTo>
                    <a:pt x="1346829" y="0"/>
                  </a:lnTo>
                </a:path>
                <a:path w="5149850" h="1464310">
                  <a:moveTo>
                    <a:pt x="1657725" y="0"/>
                  </a:moveTo>
                  <a:lnTo>
                    <a:pt x="1775835" y="0"/>
                  </a:lnTo>
                </a:path>
                <a:path w="5149850" h="1464310">
                  <a:moveTo>
                    <a:pt x="2086731" y="0"/>
                  </a:moveTo>
                  <a:lnTo>
                    <a:pt x="2204854" y="0"/>
                  </a:lnTo>
                </a:path>
                <a:path w="5149850" h="1464310">
                  <a:moveTo>
                    <a:pt x="2515750" y="0"/>
                  </a:moveTo>
                  <a:lnTo>
                    <a:pt x="2633847" y="0"/>
                  </a:lnTo>
                </a:path>
                <a:path w="5149850" h="1464310">
                  <a:moveTo>
                    <a:pt x="2944743" y="0"/>
                  </a:moveTo>
                  <a:lnTo>
                    <a:pt x="3062853" y="0"/>
                  </a:lnTo>
                </a:path>
                <a:path w="5149850" h="1464310">
                  <a:moveTo>
                    <a:pt x="3373749" y="0"/>
                  </a:moveTo>
                  <a:lnTo>
                    <a:pt x="3492621" y="0"/>
                  </a:lnTo>
                </a:path>
                <a:path w="5149850" h="1464310">
                  <a:moveTo>
                    <a:pt x="3803517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269382" y="3999805"/>
              <a:ext cx="5149850" cy="243840"/>
            </a:xfrm>
            <a:custGeom>
              <a:avLst/>
              <a:gdLst/>
              <a:ahLst/>
              <a:cxnLst/>
              <a:rect l="l" t="t" r="r" b="b"/>
              <a:pathLst>
                <a:path w="5149850" h="243839">
                  <a:moveTo>
                    <a:pt x="0" y="243713"/>
                  </a:moveTo>
                  <a:lnTo>
                    <a:pt x="5149723" y="243713"/>
                  </a:lnTo>
                </a:path>
                <a:path w="5149850" h="243839">
                  <a:moveTo>
                    <a:pt x="0" y="0"/>
                  </a:moveTo>
                  <a:lnTo>
                    <a:pt x="514972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5190756" y="5463539"/>
              <a:ext cx="1169670" cy="140335"/>
            </a:xfrm>
            <a:custGeom>
              <a:avLst/>
              <a:gdLst/>
              <a:ahLst/>
              <a:cxnLst/>
              <a:rect l="l" t="t" r="r" b="b"/>
              <a:pathLst>
                <a:path w="1169670" h="140335">
                  <a:moveTo>
                    <a:pt x="310972" y="0"/>
                  </a:moveTo>
                  <a:lnTo>
                    <a:pt x="0" y="0"/>
                  </a:lnTo>
                  <a:lnTo>
                    <a:pt x="0" y="140271"/>
                  </a:lnTo>
                  <a:lnTo>
                    <a:pt x="310972" y="140271"/>
                  </a:lnTo>
                  <a:lnTo>
                    <a:pt x="310972" y="0"/>
                  </a:lnTo>
                  <a:close/>
                </a:path>
                <a:path w="1169670" h="140335">
                  <a:moveTo>
                    <a:pt x="740117" y="0"/>
                  </a:moveTo>
                  <a:lnTo>
                    <a:pt x="429145" y="0"/>
                  </a:lnTo>
                  <a:lnTo>
                    <a:pt x="429145" y="140271"/>
                  </a:lnTo>
                  <a:lnTo>
                    <a:pt x="740117" y="140271"/>
                  </a:lnTo>
                  <a:lnTo>
                    <a:pt x="740117" y="0"/>
                  </a:lnTo>
                  <a:close/>
                </a:path>
                <a:path w="1169670" h="140335">
                  <a:moveTo>
                    <a:pt x="1169238" y="12"/>
                  </a:moveTo>
                  <a:lnTo>
                    <a:pt x="858266" y="12"/>
                  </a:lnTo>
                  <a:lnTo>
                    <a:pt x="858266" y="109791"/>
                  </a:lnTo>
                  <a:lnTo>
                    <a:pt x="1169238" y="109791"/>
                  </a:lnTo>
                  <a:lnTo>
                    <a:pt x="1169238" y="12"/>
                  </a:lnTo>
                  <a:close/>
                </a:path>
              </a:pathLst>
            </a:custGeom>
            <a:solidFill>
              <a:srgbClr val="BF1E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328432" y="4405820"/>
              <a:ext cx="3744595" cy="1057910"/>
            </a:xfrm>
            <a:custGeom>
              <a:avLst/>
              <a:gdLst/>
              <a:ahLst/>
              <a:cxnLst/>
              <a:rect l="l" t="t" r="r" b="b"/>
              <a:pathLst>
                <a:path w="3744595" h="1057910">
                  <a:moveTo>
                    <a:pt x="310883" y="406146"/>
                  </a:moveTo>
                  <a:lnTo>
                    <a:pt x="0" y="406146"/>
                  </a:lnTo>
                  <a:lnTo>
                    <a:pt x="0" y="1057656"/>
                  </a:lnTo>
                  <a:lnTo>
                    <a:pt x="310883" y="1057656"/>
                  </a:lnTo>
                  <a:lnTo>
                    <a:pt x="310883" y="406146"/>
                  </a:lnTo>
                  <a:close/>
                </a:path>
                <a:path w="3744595" h="1057910">
                  <a:moveTo>
                    <a:pt x="739914" y="441960"/>
                  </a:moveTo>
                  <a:lnTo>
                    <a:pt x="429018" y="441960"/>
                  </a:lnTo>
                  <a:lnTo>
                    <a:pt x="429018" y="1057656"/>
                  </a:lnTo>
                  <a:lnTo>
                    <a:pt x="739914" y="1057656"/>
                  </a:lnTo>
                  <a:lnTo>
                    <a:pt x="739914" y="441960"/>
                  </a:lnTo>
                  <a:close/>
                </a:path>
                <a:path w="3744595" h="1057910">
                  <a:moveTo>
                    <a:pt x="1169670" y="430530"/>
                  </a:moveTo>
                  <a:lnTo>
                    <a:pt x="858012" y="430530"/>
                  </a:lnTo>
                  <a:lnTo>
                    <a:pt x="858012" y="1057656"/>
                  </a:lnTo>
                  <a:lnTo>
                    <a:pt x="1169670" y="1057656"/>
                  </a:lnTo>
                  <a:lnTo>
                    <a:pt x="1169670" y="430530"/>
                  </a:lnTo>
                  <a:close/>
                </a:path>
                <a:path w="3744595" h="1057910">
                  <a:moveTo>
                    <a:pt x="1598676" y="32766"/>
                  </a:moveTo>
                  <a:lnTo>
                    <a:pt x="1287780" y="32766"/>
                  </a:lnTo>
                  <a:lnTo>
                    <a:pt x="1287780" y="1057656"/>
                  </a:lnTo>
                  <a:lnTo>
                    <a:pt x="1598676" y="1057656"/>
                  </a:lnTo>
                  <a:lnTo>
                    <a:pt x="1598676" y="32766"/>
                  </a:lnTo>
                  <a:close/>
                </a:path>
                <a:path w="3744595" h="1057910">
                  <a:moveTo>
                    <a:pt x="2027682" y="117348"/>
                  </a:moveTo>
                  <a:lnTo>
                    <a:pt x="1716786" y="117348"/>
                  </a:lnTo>
                  <a:lnTo>
                    <a:pt x="1716786" y="1057656"/>
                  </a:lnTo>
                  <a:lnTo>
                    <a:pt x="2027682" y="1057656"/>
                  </a:lnTo>
                  <a:lnTo>
                    <a:pt x="2027682" y="117348"/>
                  </a:lnTo>
                  <a:close/>
                </a:path>
                <a:path w="3744595" h="1057910">
                  <a:moveTo>
                    <a:pt x="2456700" y="0"/>
                  </a:moveTo>
                  <a:lnTo>
                    <a:pt x="2145804" y="0"/>
                  </a:lnTo>
                  <a:lnTo>
                    <a:pt x="2145804" y="1057656"/>
                  </a:lnTo>
                  <a:lnTo>
                    <a:pt x="2456700" y="1057656"/>
                  </a:lnTo>
                  <a:lnTo>
                    <a:pt x="2456700" y="0"/>
                  </a:lnTo>
                  <a:close/>
                </a:path>
                <a:path w="3744595" h="1057910">
                  <a:moveTo>
                    <a:pt x="2885694" y="229362"/>
                  </a:moveTo>
                  <a:lnTo>
                    <a:pt x="2574798" y="229362"/>
                  </a:lnTo>
                  <a:lnTo>
                    <a:pt x="2574798" y="1057656"/>
                  </a:lnTo>
                  <a:lnTo>
                    <a:pt x="2885694" y="1057656"/>
                  </a:lnTo>
                  <a:lnTo>
                    <a:pt x="2885694" y="229362"/>
                  </a:lnTo>
                  <a:close/>
                </a:path>
                <a:path w="3744595" h="1057910">
                  <a:moveTo>
                    <a:pt x="3314700" y="231648"/>
                  </a:moveTo>
                  <a:lnTo>
                    <a:pt x="3003804" y="231648"/>
                  </a:lnTo>
                  <a:lnTo>
                    <a:pt x="3003804" y="1057656"/>
                  </a:lnTo>
                  <a:lnTo>
                    <a:pt x="3314700" y="1057656"/>
                  </a:lnTo>
                  <a:lnTo>
                    <a:pt x="3314700" y="231648"/>
                  </a:lnTo>
                  <a:close/>
                </a:path>
                <a:path w="3744595" h="1057910">
                  <a:moveTo>
                    <a:pt x="3744468" y="271272"/>
                  </a:moveTo>
                  <a:lnTo>
                    <a:pt x="3433572" y="271272"/>
                  </a:lnTo>
                  <a:lnTo>
                    <a:pt x="3433572" y="1057656"/>
                  </a:lnTo>
                  <a:lnTo>
                    <a:pt x="3744468" y="1057656"/>
                  </a:lnTo>
                  <a:lnTo>
                    <a:pt x="3744468" y="271272"/>
                  </a:lnTo>
                  <a:close/>
                </a:path>
              </a:pathLst>
            </a:custGeom>
            <a:solidFill>
              <a:srgbClr val="63B4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5190756" y="5573255"/>
              <a:ext cx="1169670" cy="555625"/>
            </a:xfrm>
            <a:custGeom>
              <a:avLst/>
              <a:gdLst/>
              <a:ahLst/>
              <a:cxnLst/>
              <a:rect l="l" t="t" r="r" b="b"/>
              <a:pathLst>
                <a:path w="1169670" h="555625">
                  <a:moveTo>
                    <a:pt x="310972" y="30556"/>
                  </a:moveTo>
                  <a:lnTo>
                    <a:pt x="0" y="30556"/>
                  </a:lnTo>
                  <a:lnTo>
                    <a:pt x="0" y="555066"/>
                  </a:lnTo>
                  <a:lnTo>
                    <a:pt x="310972" y="555066"/>
                  </a:lnTo>
                  <a:lnTo>
                    <a:pt x="310972" y="30556"/>
                  </a:lnTo>
                  <a:close/>
                </a:path>
                <a:path w="1169670" h="555625">
                  <a:moveTo>
                    <a:pt x="740117" y="30556"/>
                  </a:moveTo>
                  <a:lnTo>
                    <a:pt x="429145" y="30556"/>
                  </a:lnTo>
                  <a:lnTo>
                    <a:pt x="429145" y="462356"/>
                  </a:lnTo>
                  <a:lnTo>
                    <a:pt x="740117" y="462356"/>
                  </a:lnTo>
                  <a:lnTo>
                    <a:pt x="740117" y="30556"/>
                  </a:lnTo>
                  <a:close/>
                </a:path>
                <a:path w="1169670" h="555625">
                  <a:moveTo>
                    <a:pt x="1169238" y="0"/>
                  </a:moveTo>
                  <a:lnTo>
                    <a:pt x="858266" y="0"/>
                  </a:lnTo>
                  <a:lnTo>
                    <a:pt x="858266" y="426923"/>
                  </a:lnTo>
                  <a:lnTo>
                    <a:pt x="1169238" y="426923"/>
                  </a:lnTo>
                  <a:lnTo>
                    <a:pt x="1169238" y="0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328432" y="4297616"/>
              <a:ext cx="3744595" cy="550545"/>
            </a:xfrm>
            <a:custGeom>
              <a:avLst/>
              <a:gdLst/>
              <a:ahLst/>
              <a:cxnLst/>
              <a:rect l="l" t="t" r="r" b="b"/>
              <a:pathLst>
                <a:path w="3744595" h="550545">
                  <a:moveTo>
                    <a:pt x="310883" y="85344"/>
                  </a:moveTo>
                  <a:lnTo>
                    <a:pt x="0" y="85344"/>
                  </a:lnTo>
                  <a:lnTo>
                    <a:pt x="0" y="514350"/>
                  </a:lnTo>
                  <a:lnTo>
                    <a:pt x="310883" y="514350"/>
                  </a:lnTo>
                  <a:lnTo>
                    <a:pt x="310883" y="85344"/>
                  </a:lnTo>
                  <a:close/>
                </a:path>
                <a:path w="3744595" h="550545">
                  <a:moveTo>
                    <a:pt x="739914" y="102108"/>
                  </a:moveTo>
                  <a:lnTo>
                    <a:pt x="429018" y="102108"/>
                  </a:lnTo>
                  <a:lnTo>
                    <a:pt x="429018" y="550176"/>
                  </a:lnTo>
                  <a:lnTo>
                    <a:pt x="739914" y="550176"/>
                  </a:lnTo>
                  <a:lnTo>
                    <a:pt x="739914" y="102108"/>
                  </a:lnTo>
                  <a:close/>
                </a:path>
                <a:path w="3744595" h="550545">
                  <a:moveTo>
                    <a:pt x="1169670" y="79248"/>
                  </a:moveTo>
                  <a:lnTo>
                    <a:pt x="858012" y="79248"/>
                  </a:lnTo>
                  <a:lnTo>
                    <a:pt x="858012" y="538734"/>
                  </a:lnTo>
                  <a:lnTo>
                    <a:pt x="1169670" y="538734"/>
                  </a:lnTo>
                  <a:lnTo>
                    <a:pt x="1169670" y="79248"/>
                  </a:lnTo>
                  <a:close/>
                </a:path>
                <a:path w="3744595" h="550545">
                  <a:moveTo>
                    <a:pt x="1598676" y="6096"/>
                  </a:moveTo>
                  <a:lnTo>
                    <a:pt x="1287780" y="6096"/>
                  </a:lnTo>
                  <a:lnTo>
                    <a:pt x="1287780" y="140970"/>
                  </a:lnTo>
                  <a:lnTo>
                    <a:pt x="1598676" y="140970"/>
                  </a:lnTo>
                  <a:lnTo>
                    <a:pt x="1598676" y="6096"/>
                  </a:lnTo>
                  <a:close/>
                </a:path>
                <a:path w="3744595" h="550545">
                  <a:moveTo>
                    <a:pt x="2027682" y="37338"/>
                  </a:moveTo>
                  <a:lnTo>
                    <a:pt x="1716786" y="37338"/>
                  </a:lnTo>
                  <a:lnTo>
                    <a:pt x="1716786" y="225552"/>
                  </a:lnTo>
                  <a:lnTo>
                    <a:pt x="2027682" y="225552"/>
                  </a:lnTo>
                  <a:lnTo>
                    <a:pt x="2027682" y="37338"/>
                  </a:lnTo>
                  <a:close/>
                </a:path>
                <a:path w="3744595" h="550545">
                  <a:moveTo>
                    <a:pt x="2456700" y="0"/>
                  </a:moveTo>
                  <a:lnTo>
                    <a:pt x="2145804" y="0"/>
                  </a:lnTo>
                  <a:lnTo>
                    <a:pt x="2145804" y="108204"/>
                  </a:lnTo>
                  <a:lnTo>
                    <a:pt x="2456700" y="108204"/>
                  </a:lnTo>
                  <a:lnTo>
                    <a:pt x="2456700" y="0"/>
                  </a:lnTo>
                  <a:close/>
                </a:path>
                <a:path w="3744595" h="550545">
                  <a:moveTo>
                    <a:pt x="2885694" y="30480"/>
                  </a:moveTo>
                  <a:lnTo>
                    <a:pt x="2574798" y="30480"/>
                  </a:lnTo>
                  <a:lnTo>
                    <a:pt x="2574798" y="337566"/>
                  </a:lnTo>
                  <a:lnTo>
                    <a:pt x="2885694" y="337566"/>
                  </a:lnTo>
                  <a:lnTo>
                    <a:pt x="2885694" y="30480"/>
                  </a:lnTo>
                  <a:close/>
                </a:path>
                <a:path w="3744595" h="550545">
                  <a:moveTo>
                    <a:pt x="3314700" y="70866"/>
                  </a:moveTo>
                  <a:lnTo>
                    <a:pt x="3003804" y="70866"/>
                  </a:lnTo>
                  <a:lnTo>
                    <a:pt x="3003804" y="339852"/>
                  </a:lnTo>
                  <a:lnTo>
                    <a:pt x="3314700" y="339852"/>
                  </a:lnTo>
                  <a:lnTo>
                    <a:pt x="3314700" y="70866"/>
                  </a:lnTo>
                  <a:close/>
                </a:path>
                <a:path w="3744595" h="550545">
                  <a:moveTo>
                    <a:pt x="3744468" y="59436"/>
                  </a:moveTo>
                  <a:lnTo>
                    <a:pt x="3433572" y="59436"/>
                  </a:lnTo>
                  <a:lnTo>
                    <a:pt x="3433572" y="379476"/>
                  </a:lnTo>
                  <a:lnTo>
                    <a:pt x="3744468" y="379476"/>
                  </a:lnTo>
                  <a:lnTo>
                    <a:pt x="3744468" y="59436"/>
                  </a:lnTo>
                  <a:close/>
                </a:path>
              </a:pathLst>
            </a:custGeom>
            <a:solidFill>
              <a:srgbClr val="4F96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269382" y="5463481"/>
              <a:ext cx="5149850" cy="1558925"/>
            </a:xfrm>
            <a:custGeom>
              <a:avLst/>
              <a:gdLst/>
              <a:ahLst/>
              <a:cxnLst/>
              <a:rect l="l" t="t" r="r" b="b"/>
              <a:pathLst>
                <a:path w="5149850" h="1558925">
                  <a:moveTo>
                    <a:pt x="0" y="0"/>
                  </a:moveTo>
                  <a:lnTo>
                    <a:pt x="5149723" y="0"/>
                  </a:lnTo>
                </a:path>
                <a:path w="5149850" h="1558925">
                  <a:moveTo>
                    <a:pt x="1287399" y="975868"/>
                  </a:moveTo>
                  <a:lnTo>
                    <a:pt x="1287399" y="1197483"/>
                  </a:lnTo>
                </a:path>
                <a:path w="5149850" h="1558925">
                  <a:moveTo>
                    <a:pt x="1287399" y="1197483"/>
                  </a:moveTo>
                  <a:lnTo>
                    <a:pt x="1287399" y="1558544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" name="object 48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91201" y="5103422"/>
              <a:ext cx="187402" cy="75780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20461" y="5121202"/>
              <a:ext cx="187402" cy="75780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249469" y="5115616"/>
              <a:ext cx="187402" cy="75780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677687" y="4916989"/>
              <a:ext cx="188442" cy="75780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107860" y="4958896"/>
              <a:ext cx="187651" cy="75780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535955" y="4900479"/>
              <a:ext cx="188564" cy="75780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966763" y="5015031"/>
              <a:ext cx="186894" cy="75780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4396021" y="5016303"/>
              <a:ext cx="186894" cy="75780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825029" y="5035861"/>
              <a:ext cx="186894" cy="75780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234527" y="5499412"/>
              <a:ext cx="224181" cy="75780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663534" y="5499412"/>
              <a:ext cx="224180" cy="75780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121750" y="5484170"/>
              <a:ext cx="166290" cy="75780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91304" y="4563167"/>
              <a:ext cx="187299" cy="75780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820565" y="4589328"/>
              <a:ext cx="187420" cy="75780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249572" y="4572311"/>
              <a:ext cx="187299" cy="75780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682867" y="4336853"/>
              <a:ext cx="183262" cy="75780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112128" y="4394762"/>
              <a:ext cx="183382" cy="75780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565098" y="4317293"/>
              <a:ext cx="130362" cy="75780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967106" y="4447340"/>
              <a:ext cx="186551" cy="75780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396362" y="4468678"/>
              <a:ext cx="186552" cy="75780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825372" y="4482649"/>
              <a:ext cx="186551" cy="75780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234527" y="5831897"/>
              <a:ext cx="224181" cy="75780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663534" y="5785414"/>
              <a:ext cx="224180" cy="75780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092795" y="5752393"/>
              <a:ext cx="224179" cy="75780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34816" y="6398825"/>
              <a:ext cx="224552" cy="75780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34816" y="6154731"/>
              <a:ext cx="224430" cy="75780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34816" y="5910891"/>
              <a:ext cx="224430" cy="75780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34816" y="5666797"/>
              <a:ext cx="224430" cy="75780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27892" y="5422954"/>
              <a:ext cx="131125" cy="75780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72446" y="5178860"/>
              <a:ext cx="186551" cy="75780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69030" y="4935022"/>
              <a:ext cx="190089" cy="75780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72105" y="4690928"/>
              <a:ext cx="186893" cy="75780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70556" y="4447087"/>
              <a:ext cx="188441" cy="75780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917823" y="4202993"/>
              <a:ext cx="241152" cy="75780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17823" y="3959155"/>
              <a:ext cx="241152" cy="75780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74782" y="6547947"/>
              <a:ext cx="220475" cy="74300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804040" y="6547947"/>
              <a:ext cx="218873" cy="74300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233048" y="6547947"/>
              <a:ext cx="221825" cy="74300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662308" y="6547947"/>
              <a:ext cx="220475" cy="74300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3091568" y="6547947"/>
              <a:ext cx="218874" cy="74300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520573" y="6547947"/>
              <a:ext cx="221827" cy="74300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949833" y="6547947"/>
              <a:ext cx="220477" cy="74300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379082" y="6547947"/>
              <a:ext cx="218887" cy="74300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808098" y="6547947"/>
              <a:ext cx="221827" cy="74300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237359" y="6547947"/>
              <a:ext cx="220477" cy="74300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666606" y="6547947"/>
              <a:ext cx="218887" cy="74300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095612" y="6547947"/>
              <a:ext cx="221837" cy="74300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64620" y="6439349"/>
              <a:ext cx="1000867" cy="582676"/>
            </a:xfrm>
            <a:prstGeom prst="rect">
              <a:avLst/>
            </a:prstGeom>
          </p:spPr>
        </p:pic>
        <p:sp>
          <p:nvSpPr>
            <p:cNvPr id="96" name="object 96" descr=""/>
            <p:cNvSpPr/>
            <p:nvPr/>
          </p:nvSpPr>
          <p:spPr>
            <a:xfrm>
              <a:off x="2307259" y="6765277"/>
              <a:ext cx="64135" cy="78740"/>
            </a:xfrm>
            <a:custGeom>
              <a:avLst/>
              <a:gdLst/>
              <a:ahLst/>
              <a:cxnLst/>
              <a:rect l="l" t="t" r="r" b="b"/>
              <a:pathLst>
                <a:path w="64135" h="78740">
                  <a:moveTo>
                    <a:pt x="9258" y="76288"/>
                  </a:moveTo>
                  <a:lnTo>
                    <a:pt x="9182" y="1181"/>
                  </a:lnTo>
                  <a:lnTo>
                    <a:pt x="8648" y="546"/>
                  </a:lnTo>
                  <a:lnTo>
                    <a:pt x="6311" y="0"/>
                  </a:lnTo>
                  <a:lnTo>
                    <a:pt x="1752" y="139"/>
                  </a:lnTo>
                  <a:lnTo>
                    <a:pt x="571" y="546"/>
                  </a:lnTo>
                  <a:lnTo>
                    <a:pt x="50" y="1181"/>
                  </a:lnTo>
                  <a:lnTo>
                    <a:pt x="0" y="76593"/>
                  </a:lnTo>
                  <a:lnTo>
                    <a:pt x="317" y="77241"/>
                  </a:lnTo>
                  <a:lnTo>
                    <a:pt x="1282" y="77724"/>
                  </a:lnTo>
                  <a:lnTo>
                    <a:pt x="6311" y="77990"/>
                  </a:lnTo>
                  <a:lnTo>
                    <a:pt x="8648" y="77431"/>
                  </a:lnTo>
                  <a:lnTo>
                    <a:pt x="9182" y="76835"/>
                  </a:lnTo>
                  <a:lnTo>
                    <a:pt x="9258" y="76288"/>
                  </a:lnTo>
                  <a:close/>
                </a:path>
                <a:path w="64135" h="78740">
                  <a:moveTo>
                    <a:pt x="64071" y="53340"/>
                  </a:moveTo>
                  <a:lnTo>
                    <a:pt x="64046" y="39141"/>
                  </a:lnTo>
                  <a:lnTo>
                    <a:pt x="63703" y="36576"/>
                  </a:lnTo>
                  <a:lnTo>
                    <a:pt x="63233" y="35013"/>
                  </a:lnTo>
                  <a:lnTo>
                    <a:pt x="53340" y="35013"/>
                  </a:lnTo>
                  <a:lnTo>
                    <a:pt x="52997" y="34632"/>
                  </a:lnTo>
                  <a:lnTo>
                    <a:pt x="30467" y="34632"/>
                  </a:lnTo>
                  <a:lnTo>
                    <a:pt x="31242" y="34226"/>
                  </a:lnTo>
                  <a:lnTo>
                    <a:pt x="33870" y="32931"/>
                  </a:lnTo>
                  <a:lnTo>
                    <a:pt x="35534" y="32308"/>
                  </a:lnTo>
                  <a:lnTo>
                    <a:pt x="39128" y="31203"/>
                  </a:lnTo>
                  <a:lnTo>
                    <a:pt x="40881" y="30975"/>
                  </a:lnTo>
                  <a:lnTo>
                    <a:pt x="45834" y="30975"/>
                  </a:lnTo>
                  <a:lnTo>
                    <a:pt x="47421" y="31203"/>
                  </a:lnTo>
                  <a:lnTo>
                    <a:pt x="50571" y="32308"/>
                  </a:lnTo>
                  <a:lnTo>
                    <a:pt x="50419" y="32308"/>
                  </a:lnTo>
                  <a:lnTo>
                    <a:pt x="51422" y="32931"/>
                  </a:lnTo>
                  <a:lnTo>
                    <a:pt x="52997" y="34632"/>
                  </a:lnTo>
                  <a:lnTo>
                    <a:pt x="63119" y="34632"/>
                  </a:lnTo>
                  <a:lnTo>
                    <a:pt x="62420" y="32308"/>
                  </a:lnTo>
                  <a:lnTo>
                    <a:pt x="62293" y="31889"/>
                  </a:lnTo>
                  <a:lnTo>
                    <a:pt x="61772" y="30975"/>
                  </a:lnTo>
                  <a:lnTo>
                    <a:pt x="61175" y="29921"/>
                  </a:lnTo>
                  <a:lnTo>
                    <a:pt x="58051" y="26758"/>
                  </a:lnTo>
                  <a:lnTo>
                    <a:pt x="56007" y="25539"/>
                  </a:lnTo>
                  <a:lnTo>
                    <a:pt x="50939" y="23901"/>
                  </a:lnTo>
                  <a:lnTo>
                    <a:pt x="47879" y="23507"/>
                  </a:lnTo>
                  <a:lnTo>
                    <a:pt x="42354" y="23507"/>
                  </a:lnTo>
                  <a:lnTo>
                    <a:pt x="25374" y="30975"/>
                  </a:lnTo>
                  <a:lnTo>
                    <a:pt x="25387" y="31889"/>
                  </a:lnTo>
                  <a:lnTo>
                    <a:pt x="26708" y="36195"/>
                  </a:lnTo>
                  <a:lnTo>
                    <a:pt x="27609" y="36195"/>
                  </a:lnTo>
                  <a:lnTo>
                    <a:pt x="28295" y="35928"/>
                  </a:lnTo>
                  <a:lnTo>
                    <a:pt x="29781" y="35013"/>
                  </a:lnTo>
                  <a:lnTo>
                    <a:pt x="53301" y="35013"/>
                  </a:lnTo>
                  <a:lnTo>
                    <a:pt x="53911" y="36195"/>
                  </a:lnTo>
                  <a:lnTo>
                    <a:pt x="54317" y="37642"/>
                  </a:lnTo>
                  <a:lnTo>
                    <a:pt x="54711" y="39141"/>
                  </a:lnTo>
                  <a:lnTo>
                    <a:pt x="54927" y="40855"/>
                  </a:lnTo>
                  <a:lnTo>
                    <a:pt x="54927" y="46710"/>
                  </a:lnTo>
                  <a:lnTo>
                    <a:pt x="54927" y="53340"/>
                  </a:lnTo>
                  <a:lnTo>
                    <a:pt x="54927" y="64020"/>
                  </a:lnTo>
                  <a:lnTo>
                    <a:pt x="52654" y="66560"/>
                  </a:lnTo>
                  <a:lnTo>
                    <a:pt x="50482" y="68453"/>
                  </a:lnTo>
                  <a:lnTo>
                    <a:pt x="48425" y="69659"/>
                  </a:lnTo>
                  <a:lnTo>
                    <a:pt x="46367" y="70904"/>
                  </a:lnTo>
                  <a:lnTo>
                    <a:pt x="44119" y="71513"/>
                  </a:lnTo>
                  <a:lnTo>
                    <a:pt x="38735" y="71513"/>
                  </a:lnTo>
                  <a:lnTo>
                    <a:pt x="36423" y="70739"/>
                  </a:lnTo>
                  <a:lnTo>
                    <a:pt x="33108" y="67640"/>
                  </a:lnTo>
                  <a:lnTo>
                    <a:pt x="32397" y="65836"/>
                  </a:lnTo>
                  <a:lnTo>
                    <a:pt x="32296" y="61429"/>
                  </a:lnTo>
                  <a:lnTo>
                    <a:pt x="32473" y="60579"/>
                  </a:lnTo>
                  <a:lnTo>
                    <a:pt x="32575" y="60083"/>
                  </a:lnTo>
                  <a:lnTo>
                    <a:pt x="44538" y="53340"/>
                  </a:lnTo>
                  <a:lnTo>
                    <a:pt x="54927" y="53340"/>
                  </a:lnTo>
                  <a:lnTo>
                    <a:pt x="54927" y="46710"/>
                  </a:lnTo>
                  <a:lnTo>
                    <a:pt x="44081" y="46710"/>
                  </a:lnTo>
                  <a:lnTo>
                    <a:pt x="40563" y="47053"/>
                  </a:lnTo>
                  <a:lnTo>
                    <a:pt x="22809" y="65836"/>
                  </a:lnTo>
                  <a:lnTo>
                    <a:pt x="23152" y="67640"/>
                  </a:lnTo>
                  <a:lnTo>
                    <a:pt x="23228" y="67995"/>
                  </a:lnTo>
                  <a:lnTo>
                    <a:pt x="24701" y="71323"/>
                  </a:lnTo>
                  <a:lnTo>
                    <a:pt x="24790" y="71513"/>
                  </a:lnTo>
                  <a:lnTo>
                    <a:pt x="24904" y="71780"/>
                  </a:lnTo>
                  <a:lnTo>
                    <a:pt x="37592" y="78714"/>
                  </a:lnTo>
                  <a:lnTo>
                    <a:pt x="43243" y="78714"/>
                  </a:lnTo>
                  <a:lnTo>
                    <a:pt x="56146" y="71323"/>
                  </a:lnTo>
                  <a:lnTo>
                    <a:pt x="56222" y="77000"/>
                  </a:lnTo>
                  <a:lnTo>
                    <a:pt x="56273" y="77139"/>
                  </a:lnTo>
                  <a:lnTo>
                    <a:pt x="56807" y="77597"/>
                  </a:lnTo>
                  <a:lnTo>
                    <a:pt x="57226" y="77736"/>
                  </a:lnTo>
                  <a:lnTo>
                    <a:pt x="62928" y="77736"/>
                  </a:lnTo>
                  <a:lnTo>
                    <a:pt x="63322" y="77597"/>
                  </a:lnTo>
                  <a:lnTo>
                    <a:pt x="63919" y="77139"/>
                  </a:lnTo>
                  <a:lnTo>
                    <a:pt x="63982" y="77000"/>
                  </a:lnTo>
                  <a:lnTo>
                    <a:pt x="64071" y="71323"/>
                  </a:lnTo>
                  <a:lnTo>
                    <a:pt x="64071" y="5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7" name="object 97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407568" y="6764774"/>
              <a:ext cx="103538" cy="79213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704050" y="6765276"/>
              <a:ext cx="833088" cy="237478"/>
            </a:xfrm>
            <a:prstGeom prst="rect">
              <a:avLst/>
            </a:prstGeom>
          </p:spPr>
        </p:pic>
        <p:sp>
          <p:nvSpPr>
            <p:cNvPr id="99" name="object 99" descr=""/>
            <p:cNvSpPr/>
            <p:nvPr/>
          </p:nvSpPr>
          <p:spPr>
            <a:xfrm>
              <a:off x="3552901" y="6765277"/>
              <a:ext cx="117475" cy="78740"/>
            </a:xfrm>
            <a:custGeom>
              <a:avLst/>
              <a:gdLst/>
              <a:ahLst/>
              <a:cxnLst/>
              <a:rect l="l" t="t" r="r" b="b"/>
              <a:pathLst>
                <a:path w="117475" h="78740">
                  <a:moveTo>
                    <a:pt x="9258" y="76288"/>
                  </a:moveTo>
                  <a:lnTo>
                    <a:pt x="9182" y="1181"/>
                  </a:lnTo>
                  <a:lnTo>
                    <a:pt x="8648" y="546"/>
                  </a:lnTo>
                  <a:lnTo>
                    <a:pt x="6311" y="0"/>
                  </a:lnTo>
                  <a:lnTo>
                    <a:pt x="1752" y="139"/>
                  </a:lnTo>
                  <a:lnTo>
                    <a:pt x="571" y="546"/>
                  </a:lnTo>
                  <a:lnTo>
                    <a:pt x="50" y="1181"/>
                  </a:lnTo>
                  <a:lnTo>
                    <a:pt x="0" y="76593"/>
                  </a:lnTo>
                  <a:lnTo>
                    <a:pt x="317" y="77241"/>
                  </a:lnTo>
                  <a:lnTo>
                    <a:pt x="1282" y="77724"/>
                  </a:lnTo>
                  <a:lnTo>
                    <a:pt x="6311" y="77990"/>
                  </a:lnTo>
                  <a:lnTo>
                    <a:pt x="8648" y="77431"/>
                  </a:lnTo>
                  <a:lnTo>
                    <a:pt x="9182" y="76835"/>
                  </a:lnTo>
                  <a:lnTo>
                    <a:pt x="9258" y="76288"/>
                  </a:lnTo>
                  <a:close/>
                </a:path>
                <a:path w="117475" h="78740">
                  <a:moveTo>
                    <a:pt x="62471" y="76288"/>
                  </a:moveTo>
                  <a:lnTo>
                    <a:pt x="62395" y="1181"/>
                  </a:lnTo>
                  <a:lnTo>
                    <a:pt x="61861" y="546"/>
                  </a:lnTo>
                  <a:lnTo>
                    <a:pt x="59524" y="0"/>
                  </a:lnTo>
                  <a:lnTo>
                    <a:pt x="54965" y="139"/>
                  </a:lnTo>
                  <a:lnTo>
                    <a:pt x="53784" y="546"/>
                  </a:lnTo>
                  <a:lnTo>
                    <a:pt x="53263" y="1181"/>
                  </a:lnTo>
                  <a:lnTo>
                    <a:pt x="53213" y="76593"/>
                  </a:lnTo>
                  <a:lnTo>
                    <a:pt x="53530" y="77241"/>
                  </a:lnTo>
                  <a:lnTo>
                    <a:pt x="54495" y="77724"/>
                  </a:lnTo>
                  <a:lnTo>
                    <a:pt x="59524" y="77990"/>
                  </a:lnTo>
                  <a:lnTo>
                    <a:pt x="61861" y="77431"/>
                  </a:lnTo>
                  <a:lnTo>
                    <a:pt x="62395" y="76835"/>
                  </a:lnTo>
                  <a:lnTo>
                    <a:pt x="62471" y="76288"/>
                  </a:lnTo>
                  <a:close/>
                </a:path>
                <a:path w="117475" h="78740">
                  <a:moveTo>
                    <a:pt x="117284" y="53340"/>
                  </a:moveTo>
                  <a:lnTo>
                    <a:pt x="117259" y="39141"/>
                  </a:lnTo>
                  <a:lnTo>
                    <a:pt x="116916" y="36576"/>
                  </a:lnTo>
                  <a:lnTo>
                    <a:pt x="116446" y="35013"/>
                  </a:lnTo>
                  <a:lnTo>
                    <a:pt x="106553" y="35013"/>
                  </a:lnTo>
                  <a:lnTo>
                    <a:pt x="106197" y="34632"/>
                  </a:lnTo>
                  <a:lnTo>
                    <a:pt x="83667" y="34632"/>
                  </a:lnTo>
                  <a:lnTo>
                    <a:pt x="84455" y="34226"/>
                  </a:lnTo>
                  <a:lnTo>
                    <a:pt x="87083" y="32931"/>
                  </a:lnTo>
                  <a:lnTo>
                    <a:pt x="88747" y="32308"/>
                  </a:lnTo>
                  <a:lnTo>
                    <a:pt x="92341" y="31203"/>
                  </a:lnTo>
                  <a:lnTo>
                    <a:pt x="94094" y="30975"/>
                  </a:lnTo>
                  <a:lnTo>
                    <a:pt x="99047" y="30975"/>
                  </a:lnTo>
                  <a:lnTo>
                    <a:pt x="100622" y="31203"/>
                  </a:lnTo>
                  <a:lnTo>
                    <a:pt x="103771" y="32308"/>
                  </a:lnTo>
                  <a:lnTo>
                    <a:pt x="103632" y="32308"/>
                  </a:lnTo>
                  <a:lnTo>
                    <a:pt x="104635" y="32931"/>
                  </a:lnTo>
                  <a:lnTo>
                    <a:pt x="106197" y="34632"/>
                  </a:lnTo>
                  <a:lnTo>
                    <a:pt x="116332" y="34632"/>
                  </a:lnTo>
                  <a:lnTo>
                    <a:pt x="115633" y="32308"/>
                  </a:lnTo>
                  <a:lnTo>
                    <a:pt x="115506" y="31889"/>
                  </a:lnTo>
                  <a:lnTo>
                    <a:pt x="114985" y="30975"/>
                  </a:lnTo>
                  <a:lnTo>
                    <a:pt x="114388" y="29921"/>
                  </a:lnTo>
                  <a:lnTo>
                    <a:pt x="111264" y="26758"/>
                  </a:lnTo>
                  <a:lnTo>
                    <a:pt x="109220" y="25539"/>
                  </a:lnTo>
                  <a:lnTo>
                    <a:pt x="104152" y="23901"/>
                  </a:lnTo>
                  <a:lnTo>
                    <a:pt x="101092" y="23507"/>
                  </a:lnTo>
                  <a:lnTo>
                    <a:pt x="95567" y="23507"/>
                  </a:lnTo>
                  <a:lnTo>
                    <a:pt x="78587" y="30975"/>
                  </a:lnTo>
                  <a:lnTo>
                    <a:pt x="78600" y="31889"/>
                  </a:lnTo>
                  <a:lnTo>
                    <a:pt x="79908" y="36195"/>
                  </a:lnTo>
                  <a:lnTo>
                    <a:pt x="80822" y="36195"/>
                  </a:lnTo>
                  <a:lnTo>
                    <a:pt x="81508" y="35928"/>
                  </a:lnTo>
                  <a:lnTo>
                    <a:pt x="82994" y="35013"/>
                  </a:lnTo>
                  <a:lnTo>
                    <a:pt x="106514" y="35013"/>
                  </a:lnTo>
                  <a:lnTo>
                    <a:pt x="107111" y="36195"/>
                  </a:lnTo>
                  <a:lnTo>
                    <a:pt x="107530" y="37642"/>
                  </a:lnTo>
                  <a:lnTo>
                    <a:pt x="107924" y="39141"/>
                  </a:lnTo>
                  <a:lnTo>
                    <a:pt x="108140" y="40855"/>
                  </a:lnTo>
                  <a:lnTo>
                    <a:pt x="108140" y="46710"/>
                  </a:lnTo>
                  <a:lnTo>
                    <a:pt x="108140" y="53340"/>
                  </a:lnTo>
                  <a:lnTo>
                    <a:pt x="108140" y="64020"/>
                  </a:lnTo>
                  <a:lnTo>
                    <a:pt x="105867" y="66560"/>
                  </a:lnTo>
                  <a:lnTo>
                    <a:pt x="103695" y="68453"/>
                  </a:lnTo>
                  <a:lnTo>
                    <a:pt x="101638" y="69659"/>
                  </a:lnTo>
                  <a:lnTo>
                    <a:pt x="99593" y="70904"/>
                  </a:lnTo>
                  <a:lnTo>
                    <a:pt x="97332" y="71513"/>
                  </a:lnTo>
                  <a:lnTo>
                    <a:pt x="91948" y="71513"/>
                  </a:lnTo>
                  <a:lnTo>
                    <a:pt x="89636" y="70739"/>
                  </a:lnTo>
                  <a:lnTo>
                    <a:pt x="86321" y="67640"/>
                  </a:lnTo>
                  <a:lnTo>
                    <a:pt x="85610" y="65836"/>
                  </a:lnTo>
                  <a:lnTo>
                    <a:pt x="85509" y="61429"/>
                  </a:lnTo>
                  <a:lnTo>
                    <a:pt x="85686" y="60579"/>
                  </a:lnTo>
                  <a:lnTo>
                    <a:pt x="85788" y="60083"/>
                  </a:lnTo>
                  <a:lnTo>
                    <a:pt x="97751" y="53340"/>
                  </a:lnTo>
                  <a:lnTo>
                    <a:pt x="108140" y="53340"/>
                  </a:lnTo>
                  <a:lnTo>
                    <a:pt x="108140" y="46710"/>
                  </a:lnTo>
                  <a:lnTo>
                    <a:pt x="97307" y="46710"/>
                  </a:lnTo>
                  <a:lnTo>
                    <a:pt x="93776" y="47053"/>
                  </a:lnTo>
                  <a:lnTo>
                    <a:pt x="76022" y="65836"/>
                  </a:lnTo>
                  <a:lnTo>
                    <a:pt x="76365" y="67640"/>
                  </a:lnTo>
                  <a:lnTo>
                    <a:pt x="76441" y="67995"/>
                  </a:lnTo>
                  <a:lnTo>
                    <a:pt x="77914" y="71323"/>
                  </a:lnTo>
                  <a:lnTo>
                    <a:pt x="77990" y="71513"/>
                  </a:lnTo>
                  <a:lnTo>
                    <a:pt x="90805" y="78714"/>
                  </a:lnTo>
                  <a:lnTo>
                    <a:pt x="96456" y="78714"/>
                  </a:lnTo>
                  <a:lnTo>
                    <a:pt x="99314" y="78066"/>
                  </a:lnTo>
                  <a:lnTo>
                    <a:pt x="104724" y="75488"/>
                  </a:lnTo>
                  <a:lnTo>
                    <a:pt x="107162" y="73660"/>
                  </a:lnTo>
                  <a:lnTo>
                    <a:pt x="109169" y="71513"/>
                  </a:lnTo>
                  <a:lnTo>
                    <a:pt x="109359" y="71323"/>
                  </a:lnTo>
                  <a:lnTo>
                    <a:pt x="109423" y="77000"/>
                  </a:lnTo>
                  <a:lnTo>
                    <a:pt x="109486" y="77139"/>
                  </a:lnTo>
                  <a:lnTo>
                    <a:pt x="110020" y="77597"/>
                  </a:lnTo>
                  <a:lnTo>
                    <a:pt x="110439" y="77736"/>
                  </a:lnTo>
                  <a:lnTo>
                    <a:pt x="116141" y="77736"/>
                  </a:lnTo>
                  <a:lnTo>
                    <a:pt x="116535" y="77597"/>
                  </a:lnTo>
                  <a:lnTo>
                    <a:pt x="117132" y="77139"/>
                  </a:lnTo>
                  <a:lnTo>
                    <a:pt x="117182" y="77000"/>
                  </a:lnTo>
                  <a:lnTo>
                    <a:pt x="117284" y="71323"/>
                  </a:lnTo>
                  <a:lnTo>
                    <a:pt x="117284" y="5334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839799" y="6439349"/>
              <a:ext cx="1296543" cy="582676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199997" y="6439349"/>
              <a:ext cx="1223871" cy="582676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134512" y="7131936"/>
              <a:ext cx="626837" cy="95309"/>
            </a:xfrm>
            <a:prstGeom prst="rect">
              <a:avLst/>
            </a:prstGeom>
          </p:spPr>
        </p:pic>
        <p:sp>
          <p:nvSpPr>
            <p:cNvPr id="103" name="object 103" descr=""/>
            <p:cNvSpPr/>
            <p:nvPr/>
          </p:nvSpPr>
          <p:spPr>
            <a:xfrm>
              <a:off x="3882275" y="7161301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F96D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4" name="object 104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979844" y="7150086"/>
              <a:ext cx="310112" cy="77160"/>
            </a:xfrm>
            <a:prstGeom prst="rect">
              <a:avLst/>
            </a:prstGeom>
          </p:spPr>
        </p:pic>
      </p:grpSp>
      <p:graphicFrame>
        <p:nvGraphicFramePr>
          <p:cNvPr id="105" name="object 105" descr=""/>
          <p:cNvGraphicFramePr>
            <a:graphicFrameLocks noGrp="1"/>
          </p:cNvGraphicFramePr>
          <p:nvPr/>
        </p:nvGraphicFramePr>
        <p:xfrm>
          <a:off x="2891073" y="914593"/>
          <a:ext cx="3493135" cy="2171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8455"/>
                <a:gridCol w="338455"/>
                <a:gridCol w="338454"/>
                <a:gridCol w="338455"/>
                <a:gridCol w="125730"/>
                <a:gridCol w="220980"/>
                <a:gridCol w="331469"/>
                <a:gridCol w="151764"/>
                <a:gridCol w="186689"/>
                <a:gridCol w="338455"/>
                <a:gridCol w="229235"/>
                <a:gridCol w="108585"/>
                <a:gridCol w="114935"/>
                <a:gridCol w="77469"/>
                <a:gridCol w="145414"/>
              </a:tblGrid>
              <a:tr h="1111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20040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solidFill>
                      <a:srgbClr val="63B45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4F96D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28575">
                      <a:solidFill>
                        <a:srgbClr val="BF1E24"/>
                      </a:solidFill>
                      <a:prstDash val="solid"/>
                    </a:lnR>
                    <a:solidFill>
                      <a:srgbClr val="F47D2C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23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187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solidFill>
                      <a:srgbClr val="BF1E24"/>
                    </a:solidFill>
                  </a:tcPr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F47D2C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4F96D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63B45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9525">
                      <a:solidFill>
                        <a:srgbClr val="DCDDDE"/>
                      </a:solidFill>
                      <a:prstDash val="solid"/>
                    </a:lnR>
                    <a:solidFill>
                      <a:srgbClr val="A3A3A7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235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20040">
                <a:tc gridSpan="1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solidFill>
                      <a:srgbClr val="63B45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4F96D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38100">
                      <a:solidFill>
                        <a:srgbClr val="A3A3A7"/>
                      </a:solidFill>
                      <a:prstDash val="solid"/>
                    </a:lnR>
                    <a:solidFill>
                      <a:srgbClr val="F47D2C"/>
                    </a:solidFill>
                  </a:tcPr>
                </a:tc>
              </a:tr>
              <a:tr h="2228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20040"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solidFill>
                      <a:srgbClr val="63B45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4F96D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9525">
                      <a:solidFill>
                        <a:srgbClr val="A3A3A7"/>
                      </a:solidFill>
                      <a:prstDash val="solid"/>
                    </a:lnR>
                    <a:solidFill>
                      <a:srgbClr val="F47D2C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17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CDDDE"/>
                      </a:solidFill>
                      <a:prstDash val="solid"/>
                    </a:lnL>
                    <a:lnR w="9525">
                      <a:solidFill>
                        <a:srgbClr val="DCDDDE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pSp>
        <p:nvGrpSpPr>
          <p:cNvPr id="106" name="object 106" descr=""/>
          <p:cNvGrpSpPr/>
          <p:nvPr/>
        </p:nvGrpSpPr>
        <p:grpSpPr>
          <a:xfrm>
            <a:off x="6125419" y="2657030"/>
            <a:ext cx="218440" cy="320040"/>
            <a:chOff x="6125419" y="2657030"/>
            <a:chExt cx="218440" cy="320040"/>
          </a:xfrm>
        </p:grpSpPr>
        <p:sp>
          <p:nvSpPr>
            <p:cNvPr id="107" name="object 107" descr=""/>
            <p:cNvSpPr/>
            <p:nvPr/>
          </p:nvSpPr>
          <p:spPr>
            <a:xfrm>
              <a:off x="6227343" y="2657030"/>
              <a:ext cx="13335" cy="320040"/>
            </a:xfrm>
            <a:custGeom>
              <a:avLst/>
              <a:gdLst/>
              <a:ahLst/>
              <a:cxnLst/>
              <a:rect l="l" t="t" r="r" b="b"/>
              <a:pathLst>
                <a:path w="13335" h="320039">
                  <a:moveTo>
                    <a:pt x="12953" y="0"/>
                  </a:moveTo>
                  <a:lnTo>
                    <a:pt x="0" y="0"/>
                  </a:lnTo>
                  <a:lnTo>
                    <a:pt x="0" y="320040"/>
                  </a:lnTo>
                  <a:lnTo>
                    <a:pt x="12953" y="320040"/>
                  </a:lnTo>
                  <a:lnTo>
                    <a:pt x="12953" y="0"/>
                  </a:lnTo>
                  <a:close/>
                </a:path>
              </a:pathLst>
            </a:custGeom>
            <a:solidFill>
              <a:srgbClr val="BF1E24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8" name="object 108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125419" y="2897180"/>
              <a:ext cx="218079" cy="75780"/>
            </a:xfrm>
            <a:prstGeom prst="rect">
              <a:avLst/>
            </a:prstGeom>
          </p:spPr>
        </p:pic>
      </p:grpSp>
      <p:pic>
        <p:nvPicPr>
          <p:cNvPr id="109" name="object 109" descr="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3640867" y="2782880"/>
            <a:ext cx="274408" cy="75780"/>
          </a:xfrm>
          <a:prstGeom prst="rect">
            <a:avLst/>
          </a:prstGeom>
        </p:spPr>
      </p:pic>
      <p:pic>
        <p:nvPicPr>
          <p:cNvPr id="110" name="object 110" descr="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4238773" y="2239064"/>
            <a:ext cx="275313" cy="75780"/>
          </a:xfrm>
          <a:prstGeom prst="rect">
            <a:avLst/>
          </a:prstGeom>
        </p:spPr>
      </p:pic>
      <p:pic>
        <p:nvPicPr>
          <p:cNvPr id="111" name="object 111" descr="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2951434" y="1695503"/>
            <a:ext cx="217316" cy="75780"/>
          </a:xfrm>
          <a:prstGeom prst="rect">
            <a:avLst/>
          </a:prstGeom>
        </p:spPr>
      </p:pic>
      <p:pic>
        <p:nvPicPr>
          <p:cNvPr id="112" name="object 112" descr="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3863130" y="1151947"/>
            <a:ext cx="273766" cy="75780"/>
          </a:xfrm>
          <a:prstGeom prst="rect">
            <a:avLst/>
          </a:prstGeom>
        </p:spPr>
      </p:pic>
      <p:pic>
        <p:nvPicPr>
          <p:cNvPr id="113" name="object 113" descr="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5148728" y="2782880"/>
            <a:ext cx="274292" cy="75780"/>
          </a:xfrm>
          <a:prstGeom prst="rect">
            <a:avLst/>
          </a:prstGeom>
        </p:spPr>
      </p:pic>
      <p:pic>
        <p:nvPicPr>
          <p:cNvPr id="114" name="object 114" descr="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5584464" y="2239064"/>
            <a:ext cx="217382" cy="75780"/>
          </a:xfrm>
          <a:prstGeom prst="rect">
            <a:avLst/>
          </a:prstGeom>
        </p:spPr>
      </p:pic>
      <p:pic>
        <p:nvPicPr>
          <p:cNvPr id="115" name="object 115" descr="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3663081" y="1695503"/>
            <a:ext cx="274292" cy="75780"/>
          </a:xfrm>
          <a:prstGeom prst="rect">
            <a:avLst/>
          </a:prstGeom>
        </p:spPr>
      </p:pic>
      <p:pic>
        <p:nvPicPr>
          <p:cNvPr id="116" name="object 116" descr="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5398142" y="1151947"/>
            <a:ext cx="273423" cy="75780"/>
          </a:xfrm>
          <a:prstGeom prst="rect">
            <a:avLst/>
          </a:prstGeom>
        </p:spPr>
      </p:pic>
      <p:pic>
        <p:nvPicPr>
          <p:cNvPr id="117" name="object 117" descr="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5947365" y="2541580"/>
            <a:ext cx="217317" cy="75780"/>
          </a:xfrm>
          <a:prstGeom prst="rect">
            <a:avLst/>
          </a:prstGeom>
        </p:spPr>
      </p:pic>
      <p:pic>
        <p:nvPicPr>
          <p:cNvPr id="118" name="object 118" descr="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6093098" y="2239064"/>
            <a:ext cx="216240" cy="75780"/>
          </a:xfrm>
          <a:prstGeom prst="rect">
            <a:avLst/>
          </a:prstGeom>
        </p:spPr>
      </p:pic>
      <p:pic>
        <p:nvPicPr>
          <p:cNvPr id="119" name="object 119" descr="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4682369" y="1695503"/>
            <a:ext cx="273423" cy="75780"/>
          </a:xfrm>
          <a:prstGeom prst="rect">
            <a:avLst/>
          </a:prstGeom>
        </p:spPr>
      </p:pic>
      <p:pic>
        <p:nvPicPr>
          <p:cNvPr id="120" name="object 120" descr="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5998127" y="1151947"/>
            <a:ext cx="216469" cy="75780"/>
          </a:xfrm>
          <a:prstGeom prst="rect">
            <a:avLst/>
          </a:prstGeom>
        </p:spPr>
      </p:pic>
      <p:pic>
        <p:nvPicPr>
          <p:cNvPr id="121" name="object 121" descr="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6163264" y="1959664"/>
            <a:ext cx="217956" cy="75780"/>
          </a:xfrm>
          <a:prstGeom prst="rect">
            <a:avLst/>
          </a:prstGeom>
        </p:spPr>
      </p:pic>
      <p:pic>
        <p:nvPicPr>
          <p:cNvPr id="122" name="object 122" descr="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5523362" y="1695503"/>
            <a:ext cx="273545" cy="75780"/>
          </a:xfrm>
          <a:prstGeom prst="rect">
            <a:avLst/>
          </a:prstGeom>
        </p:spPr>
      </p:pic>
      <p:sp>
        <p:nvSpPr>
          <p:cNvPr id="123" name="object 123" descr=""/>
          <p:cNvSpPr txBox="1"/>
          <p:nvPr/>
        </p:nvSpPr>
        <p:spPr>
          <a:xfrm>
            <a:off x="501900" y="7400938"/>
            <a:ext cx="6377305" cy="1762125"/>
          </a:xfrm>
          <a:prstGeom prst="rect">
            <a:avLst/>
          </a:prstGeom>
        </p:spPr>
        <p:txBody>
          <a:bodyPr wrap="square" lIns="0" tIns="86360" rIns="0" bIns="0" rtlCol="0" vert="horz">
            <a:spAutoFit/>
          </a:bodyPr>
          <a:lstStyle/>
          <a:p>
            <a:pPr algn="just" marL="38100">
              <a:lnSpc>
                <a:spcPct val="100000"/>
              </a:lnSpc>
              <a:spcBef>
                <a:spcPts val="68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2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Consideri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ta…</a:t>
            </a:r>
            <a:endParaRPr sz="1000">
              <a:latin typeface="Arial"/>
              <a:cs typeface="Arial"/>
            </a:endParaRPr>
          </a:p>
          <a:p>
            <a:pPr algn="just" marL="38100" marR="30480">
              <a:lnSpc>
                <a:spcPct val="100000"/>
              </a:lnSpc>
              <a:spcBef>
                <a:spcPts val="610"/>
              </a:spcBef>
            </a:pP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remarcat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băieții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rezervați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aprecierea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tratamentului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egal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afirmații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caracterul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selectiv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asigurarea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studii.</a:t>
            </a:r>
            <a:endParaRPr sz="1050">
              <a:latin typeface="Verdana"/>
              <a:cs typeface="Verdana"/>
            </a:endParaRPr>
          </a:p>
          <a:p>
            <a:pPr algn="just" marL="38100" marR="3175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diferențe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rusă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aprecieri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pozitive.</a:t>
            </a:r>
            <a:endParaRPr sz="1050">
              <a:latin typeface="Verdana"/>
              <a:cs typeface="Verdana"/>
            </a:endParaRPr>
          </a:p>
          <a:p>
            <a:pPr algn="just" marL="38100" marR="30480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fel,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67%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63%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mică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(sub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4%</a:t>
            </a:r>
            <a:r>
              <a:rPr dirty="0" baseline="32407" sz="900" spc="-217">
                <a:solidFill>
                  <a:srgbClr val="231F20"/>
                </a:solidFill>
                <a:latin typeface="Verdana"/>
                <a:cs typeface="Verdana"/>
              </a:rPr>
              <a:t>18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„elevilor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lecții”.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singura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diferențiere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răspunsurilor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instituție.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4" name="object 124" descr=""/>
          <p:cNvSpPr/>
          <p:nvPr/>
        </p:nvSpPr>
        <p:spPr>
          <a:xfrm>
            <a:off x="540000" y="954816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 descr=""/>
          <p:cNvSpPr txBox="1"/>
          <p:nvPr/>
        </p:nvSpPr>
        <p:spPr>
          <a:xfrm>
            <a:off x="527300" y="9555781"/>
            <a:ext cx="13589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18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126" name="object 126" descr=""/>
          <p:cNvSpPr txBox="1"/>
          <p:nvPr/>
        </p:nvSpPr>
        <p:spPr>
          <a:xfrm>
            <a:off x="959303" y="9555781"/>
            <a:ext cx="5893435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2017/2018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medie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per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şcoală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constituit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2%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(Sistemul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Integrat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Management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Educație,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u="sng" sz="800" spc="-1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96"/>
              </a:rPr>
              <a:t>www.sime.md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)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19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503364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spc="-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Tratament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egal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instituțiilor: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716272" y="759348"/>
          <a:ext cx="6383655" cy="38233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2245"/>
                <a:gridCol w="1158240"/>
                <a:gridCol w="808989"/>
                <a:gridCol w="899160"/>
                <a:gridCol w="989964"/>
                <a:gridCol w="989329"/>
              </a:tblGrid>
              <a:tr h="6502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6675" marR="5969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10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Toți</a:t>
                      </a:r>
                      <a:r>
                        <a:rPr dirty="0" sz="100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copiii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tratați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00" spc="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05410" marR="9842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Elevii</a:t>
                      </a:r>
                      <a:r>
                        <a:rPr dirty="0" sz="1000" spc="-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 acces</a:t>
                      </a:r>
                      <a:r>
                        <a:rPr dirty="0" sz="1000" spc="-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egal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00" spc="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resursele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școlii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3500" marR="55880" indent="-635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Elevilor</a:t>
                      </a:r>
                      <a:r>
                        <a:rPr dirty="0" sz="10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</a:t>
                      </a:r>
                      <a:r>
                        <a:rPr dirty="0" sz="1000" spc="-1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acordă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atenţie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egală la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lecţii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914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75895" marR="52705" indent="-1155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Unii</a:t>
                      </a:r>
                      <a:r>
                        <a:rPr dirty="0" sz="1000" spc="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elevi</a:t>
                      </a:r>
                      <a:r>
                        <a:rPr dirty="0" sz="1000" spc="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 </a:t>
                      </a: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privilegiați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215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Întotdeauna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(%)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36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271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Niciodată</a:t>
                      </a:r>
                      <a:r>
                        <a:rPr dirty="0" sz="1000" spc="2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0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(%)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247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1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54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2012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77%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54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2018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53%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54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Anul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studii,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 marR="33909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Ponderea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707471" y="4626570"/>
            <a:ext cx="393382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5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5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ta…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140030" y="9498925"/>
            <a:ext cx="1100367" cy="261620"/>
          </a:xfrm>
          <a:prstGeom prst="rect">
            <a:avLst/>
          </a:prstGeom>
        </p:spPr>
      </p:pic>
      <p:sp>
        <p:nvSpPr>
          <p:cNvPr id="3" name="object 3" descr=""/>
          <p:cNvSpPr/>
          <p:nvPr/>
        </p:nvSpPr>
        <p:spPr>
          <a:xfrm>
            <a:off x="3139439" y="9837711"/>
            <a:ext cx="1090295" cy="6350"/>
          </a:xfrm>
          <a:custGeom>
            <a:avLst/>
            <a:gdLst/>
            <a:ahLst/>
            <a:cxnLst/>
            <a:rect l="l" t="t" r="r" b="b"/>
            <a:pathLst>
              <a:path w="1090295" h="6350">
                <a:moveTo>
                  <a:pt x="1090193" y="0"/>
                </a:moveTo>
                <a:lnTo>
                  <a:pt x="0" y="0"/>
                </a:lnTo>
                <a:lnTo>
                  <a:pt x="0" y="5930"/>
                </a:lnTo>
                <a:lnTo>
                  <a:pt x="1090193" y="5930"/>
                </a:lnTo>
                <a:lnTo>
                  <a:pt x="1090193" y="0"/>
                </a:lnTo>
                <a:close/>
              </a:path>
            </a:pathLst>
          </a:custGeom>
          <a:solidFill>
            <a:srgbClr val="00AEEF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4" name="object 4" descr=""/>
          <p:cNvGrpSpPr/>
          <p:nvPr/>
        </p:nvGrpSpPr>
        <p:grpSpPr>
          <a:xfrm>
            <a:off x="3140734" y="9917366"/>
            <a:ext cx="1089025" cy="132715"/>
            <a:chOff x="3140734" y="9917366"/>
            <a:chExt cx="1089025" cy="132715"/>
          </a:xfrm>
        </p:grpSpPr>
        <p:pic>
          <p:nvPicPr>
            <p:cNvPr id="5" name="object 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40734" y="9917366"/>
              <a:ext cx="1041628" cy="132666"/>
            </a:xfrm>
            <a:prstGeom prst="rect">
              <a:avLst/>
            </a:prstGeom>
          </p:spPr>
        </p:pic>
        <p:sp>
          <p:nvSpPr>
            <p:cNvPr id="6" name="object 6" descr=""/>
            <p:cNvSpPr/>
            <p:nvPr/>
          </p:nvSpPr>
          <p:spPr>
            <a:xfrm>
              <a:off x="4193971" y="9919093"/>
              <a:ext cx="35560" cy="103505"/>
            </a:xfrm>
            <a:custGeom>
              <a:avLst/>
              <a:gdLst/>
              <a:ahLst/>
              <a:cxnLst/>
              <a:rect l="l" t="t" r="r" b="b"/>
              <a:pathLst>
                <a:path w="35560" h="103504">
                  <a:moveTo>
                    <a:pt x="9309" y="31508"/>
                  </a:moveTo>
                  <a:lnTo>
                    <a:pt x="711" y="31508"/>
                  </a:lnTo>
                  <a:lnTo>
                    <a:pt x="711" y="103428"/>
                  </a:lnTo>
                  <a:lnTo>
                    <a:pt x="9309" y="103428"/>
                  </a:lnTo>
                  <a:lnTo>
                    <a:pt x="9309" y="31508"/>
                  </a:lnTo>
                  <a:close/>
                </a:path>
                <a:path w="35560" h="103504">
                  <a:moveTo>
                    <a:pt x="10020" y="12"/>
                  </a:moveTo>
                  <a:lnTo>
                    <a:pt x="0" y="12"/>
                  </a:lnTo>
                  <a:lnTo>
                    <a:pt x="0" y="10744"/>
                  </a:lnTo>
                  <a:lnTo>
                    <a:pt x="10020" y="10744"/>
                  </a:lnTo>
                  <a:lnTo>
                    <a:pt x="10020" y="12"/>
                  </a:lnTo>
                  <a:close/>
                </a:path>
                <a:path w="35560" h="103504">
                  <a:moveTo>
                    <a:pt x="35229" y="0"/>
                  </a:moveTo>
                  <a:lnTo>
                    <a:pt x="26631" y="0"/>
                  </a:lnTo>
                  <a:lnTo>
                    <a:pt x="26631" y="103428"/>
                  </a:lnTo>
                  <a:lnTo>
                    <a:pt x="35229" y="103428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 descr=""/>
          <p:cNvSpPr txBox="1"/>
          <p:nvPr/>
        </p:nvSpPr>
        <p:spPr>
          <a:xfrm>
            <a:off x="525712" y="2982354"/>
            <a:ext cx="6329680" cy="97790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dirty="0" sz="1050" spc="-10" b="1">
                <a:solidFill>
                  <a:srgbClr val="231F20"/>
                </a:solidFill>
                <a:latin typeface="Verdana"/>
                <a:cs typeface="Verdana"/>
              </a:rPr>
              <a:t>Disclaimer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 fost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UNICEF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 Ministerului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cadrul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Programului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„Inovații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Digitale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Moldova”,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susținut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financiar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Parteneriatul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Global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Conținutul acestui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raport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punctul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vedere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autorilor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responsabilitatea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exclusivă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acestora.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5712" y="4483342"/>
            <a:ext cx="6329680" cy="2486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„Incluziunea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sistemul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învățământ”</a:t>
            </a:r>
            <a:r>
              <a:rPr dirty="0" sz="1050" spc="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Cercetări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Sociologice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Marketing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„CBS-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Research”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solicitarea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UNICEF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Autori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Vasile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Cantarji,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Natalia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Vladicescu,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Patricia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Vieru,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Veaceslav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Batrînescu.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prezentului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am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să-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mulțumim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echipei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UNICEF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expertiza,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sugestiile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acordat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durata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59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mulțumim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reprezentanților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Ministerului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facilitarea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accesului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învățământ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ultimul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rând,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suntem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recunoscători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respondenților: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părinților,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implicare,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deschidere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încredere.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mulțumim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împărtășit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experiențele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Implicarea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directă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adus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valoare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adăugată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prezentului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studiu.</a:t>
            </a:r>
            <a:endParaRPr sz="1050">
              <a:latin typeface="Verdana"/>
              <a:cs typeface="Verdana"/>
            </a:endParaRPr>
          </a:p>
        </p:txBody>
      </p:sp>
      <p:pic>
        <p:nvPicPr>
          <p:cNvPr id="9" name="object 9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44182" y="9543468"/>
            <a:ext cx="422039" cy="496570"/>
          </a:xfrm>
          <a:prstGeom prst="rect">
            <a:avLst/>
          </a:prstGeom>
        </p:spPr>
      </p:pic>
      <p:pic>
        <p:nvPicPr>
          <p:cNvPr id="10" name="object 10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56206" y="9663464"/>
            <a:ext cx="1113256" cy="254354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10508" y="9562503"/>
            <a:ext cx="1529491" cy="413376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489195" y="478230"/>
            <a:ext cx="6402705" cy="39312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10209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II.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	Atitudini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privire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la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copiilor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CES</a:t>
            </a:r>
            <a:endParaRPr sz="1400">
              <a:latin typeface="Arial"/>
              <a:cs typeface="Arial"/>
            </a:endParaRPr>
          </a:p>
          <a:p>
            <a:pPr algn="just" marL="50800" marR="43180">
              <a:lnSpc>
                <a:spcPct val="100000"/>
              </a:lnSpc>
              <a:spcBef>
                <a:spcPts val="81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denotă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îmbunătățiri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privește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atitudinea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societate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solicitați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expună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procedeze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familia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dizabilitate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studiile.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Opțiunea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abordare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tratează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adecvată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formă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ordinare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dublat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precedente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îngrijitorilor).</a:t>
            </a:r>
            <a:endParaRPr sz="1050">
              <a:latin typeface="Verdana"/>
              <a:cs typeface="Verdana"/>
            </a:endParaRPr>
          </a:p>
          <a:p>
            <a:pPr algn="just" marL="50800" marR="431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moment,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40%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familia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înscrie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învățământ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observată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tendință,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deci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dublă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(17%)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(23%),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pornind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5%-</a:t>
            </a:r>
            <a:r>
              <a:rPr dirty="0" sz="1050" spc="-240">
                <a:solidFill>
                  <a:srgbClr val="231F20"/>
                </a:solidFill>
                <a:latin typeface="Verdana"/>
                <a:cs typeface="Verdana"/>
              </a:rPr>
              <a:t>6%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măsurări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indicatorului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4).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45%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trebuie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familie,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descreștere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istoria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măsurărilor.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pronunțată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diminuare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înregistrează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ponderea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optat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plasarea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 instituții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rezidențiale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(10%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23%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2018,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17%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2003)</a:t>
            </a:r>
            <a:r>
              <a:rPr dirty="0" baseline="32407" sz="900" spc="-15">
                <a:solidFill>
                  <a:srgbClr val="231F20"/>
                </a:solidFill>
                <a:latin typeface="Verdana"/>
                <a:cs typeface="Verdana"/>
              </a:rPr>
              <a:t>19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50800" marR="43180">
              <a:lnSpc>
                <a:spcPct val="100000"/>
              </a:lnSpc>
              <a:spcBef>
                <a:spcPts val="6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Cadrele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deschise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masă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raport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căruia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abordarea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predomină.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Șase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zece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țintă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optat pentru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încadrarea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instituția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educațională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localitate,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41%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47%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baseline="32407" sz="900" spc="-127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favorabile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abordărilor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izolaționiste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destul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răspândite,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17%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(24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2018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31%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familie,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15%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(24%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13%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optează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plasarea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acestora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endParaRPr sz="1050">
              <a:latin typeface="Verdana"/>
              <a:cs typeface="Verdana"/>
            </a:endParaRPr>
          </a:p>
          <a:p>
            <a:pPr algn="just" marL="508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Plasarea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„cu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dezvoltare”: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aprecierile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și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824960" y="4499997"/>
            <a:ext cx="5741035" cy="3748404"/>
            <a:chOff x="824960" y="4499997"/>
            <a:chExt cx="5741035" cy="3748404"/>
          </a:xfrm>
        </p:grpSpPr>
        <p:sp>
          <p:nvSpPr>
            <p:cNvPr id="6" name="object 6" descr=""/>
            <p:cNvSpPr/>
            <p:nvPr/>
          </p:nvSpPr>
          <p:spPr>
            <a:xfrm>
              <a:off x="828560" y="4503597"/>
              <a:ext cx="5733415" cy="3740785"/>
            </a:xfrm>
            <a:custGeom>
              <a:avLst/>
              <a:gdLst/>
              <a:ahLst/>
              <a:cxnLst/>
              <a:rect l="l" t="t" r="r" b="b"/>
              <a:pathLst>
                <a:path w="5733415" h="3740784">
                  <a:moveTo>
                    <a:pt x="0" y="3740785"/>
                  </a:moveTo>
                  <a:lnTo>
                    <a:pt x="5733415" y="3740785"/>
                  </a:lnTo>
                  <a:lnTo>
                    <a:pt x="5733415" y="0"/>
                  </a:lnTo>
                  <a:lnTo>
                    <a:pt x="0" y="0"/>
                  </a:lnTo>
                  <a:lnTo>
                    <a:pt x="0" y="3740785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269380" y="4940731"/>
              <a:ext cx="4250690" cy="2426970"/>
            </a:xfrm>
            <a:custGeom>
              <a:avLst/>
              <a:gdLst/>
              <a:ahLst/>
              <a:cxnLst/>
              <a:rect l="l" t="t" r="r" b="b"/>
              <a:pathLst>
                <a:path w="4250690" h="2426970">
                  <a:moveTo>
                    <a:pt x="0" y="2426970"/>
                  </a:moveTo>
                  <a:lnTo>
                    <a:pt x="101724" y="2426970"/>
                  </a:lnTo>
                </a:path>
                <a:path w="4250690" h="2426970">
                  <a:moveTo>
                    <a:pt x="429384" y="2426970"/>
                  </a:moveTo>
                  <a:lnTo>
                    <a:pt x="632838" y="2426970"/>
                  </a:lnTo>
                </a:path>
                <a:path w="4250690" h="2426970">
                  <a:moveTo>
                    <a:pt x="961260" y="2426970"/>
                  </a:moveTo>
                  <a:lnTo>
                    <a:pt x="1164714" y="2426970"/>
                  </a:lnTo>
                </a:path>
                <a:path w="4250690" h="2426970">
                  <a:moveTo>
                    <a:pt x="1492374" y="2426970"/>
                  </a:moveTo>
                  <a:lnTo>
                    <a:pt x="1695828" y="2426970"/>
                  </a:lnTo>
                </a:path>
                <a:path w="4250690" h="2426970">
                  <a:moveTo>
                    <a:pt x="2023488" y="2426970"/>
                  </a:moveTo>
                  <a:lnTo>
                    <a:pt x="2226942" y="2426970"/>
                  </a:lnTo>
                </a:path>
                <a:path w="4250690" h="2426970">
                  <a:moveTo>
                    <a:pt x="2555364" y="2426970"/>
                  </a:moveTo>
                  <a:lnTo>
                    <a:pt x="2758056" y="2426970"/>
                  </a:lnTo>
                </a:path>
                <a:path w="4250690" h="2426970">
                  <a:moveTo>
                    <a:pt x="3086478" y="2426970"/>
                  </a:moveTo>
                  <a:lnTo>
                    <a:pt x="3289932" y="2426970"/>
                  </a:lnTo>
                </a:path>
                <a:path w="4250690" h="2426970">
                  <a:moveTo>
                    <a:pt x="3617592" y="2426970"/>
                  </a:moveTo>
                  <a:lnTo>
                    <a:pt x="3821046" y="2426970"/>
                  </a:lnTo>
                </a:path>
                <a:path w="4250690" h="2426970">
                  <a:moveTo>
                    <a:pt x="4148706" y="2426970"/>
                  </a:moveTo>
                  <a:lnTo>
                    <a:pt x="4250690" y="2426970"/>
                  </a:lnTo>
                </a:path>
                <a:path w="4250690" h="2426970">
                  <a:moveTo>
                    <a:pt x="0" y="2123694"/>
                  </a:moveTo>
                  <a:lnTo>
                    <a:pt x="101724" y="2123694"/>
                  </a:lnTo>
                </a:path>
                <a:path w="4250690" h="2426970">
                  <a:moveTo>
                    <a:pt x="429384" y="2123694"/>
                  </a:moveTo>
                  <a:lnTo>
                    <a:pt x="632838" y="2123694"/>
                  </a:lnTo>
                </a:path>
                <a:path w="4250690" h="2426970">
                  <a:moveTo>
                    <a:pt x="961260" y="2123694"/>
                  </a:moveTo>
                  <a:lnTo>
                    <a:pt x="1164714" y="2123694"/>
                  </a:lnTo>
                </a:path>
                <a:path w="4250690" h="2426970">
                  <a:moveTo>
                    <a:pt x="1492374" y="2123694"/>
                  </a:moveTo>
                  <a:lnTo>
                    <a:pt x="1695828" y="2123694"/>
                  </a:lnTo>
                </a:path>
                <a:path w="4250690" h="2426970">
                  <a:moveTo>
                    <a:pt x="2023488" y="2123694"/>
                  </a:moveTo>
                  <a:lnTo>
                    <a:pt x="2226942" y="2123694"/>
                  </a:lnTo>
                </a:path>
                <a:path w="4250690" h="2426970">
                  <a:moveTo>
                    <a:pt x="2555364" y="2123694"/>
                  </a:moveTo>
                  <a:lnTo>
                    <a:pt x="2758056" y="2123694"/>
                  </a:lnTo>
                </a:path>
                <a:path w="4250690" h="2426970">
                  <a:moveTo>
                    <a:pt x="3086478" y="2123694"/>
                  </a:moveTo>
                  <a:lnTo>
                    <a:pt x="3289932" y="2123694"/>
                  </a:lnTo>
                </a:path>
                <a:path w="4250690" h="2426970">
                  <a:moveTo>
                    <a:pt x="3617592" y="2123694"/>
                  </a:moveTo>
                  <a:lnTo>
                    <a:pt x="3821046" y="2123694"/>
                  </a:lnTo>
                </a:path>
                <a:path w="4250690" h="2426970">
                  <a:moveTo>
                    <a:pt x="4148706" y="2123694"/>
                  </a:moveTo>
                  <a:lnTo>
                    <a:pt x="4250690" y="2123694"/>
                  </a:lnTo>
                </a:path>
                <a:path w="4250690" h="2426970">
                  <a:moveTo>
                    <a:pt x="0" y="1820418"/>
                  </a:moveTo>
                  <a:lnTo>
                    <a:pt x="101724" y="1820418"/>
                  </a:lnTo>
                </a:path>
                <a:path w="4250690" h="2426970">
                  <a:moveTo>
                    <a:pt x="429384" y="1820418"/>
                  </a:moveTo>
                  <a:lnTo>
                    <a:pt x="632838" y="1820418"/>
                  </a:lnTo>
                </a:path>
                <a:path w="4250690" h="2426970">
                  <a:moveTo>
                    <a:pt x="961260" y="1820418"/>
                  </a:moveTo>
                  <a:lnTo>
                    <a:pt x="1164714" y="1820418"/>
                  </a:lnTo>
                </a:path>
                <a:path w="4250690" h="2426970">
                  <a:moveTo>
                    <a:pt x="1492374" y="1820418"/>
                  </a:moveTo>
                  <a:lnTo>
                    <a:pt x="1695828" y="1820418"/>
                  </a:lnTo>
                </a:path>
                <a:path w="4250690" h="2426970">
                  <a:moveTo>
                    <a:pt x="2023488" y="1820418"/>
                  </a:moveTo>
                  <a:lnTo>
                    <a:pt x="2226942" y="1820418"/>
                  </a:lnTo>
                </a:path>
                <a:path w="4250690" h="2426970">
                  <a:moveTo>
                    <a:pt x="2555364" y="1820418"/>
                  </a:moveTo>
                  <a:lnTo>
                    <a:pt x="2758056" y="1820418"/>
                  </a:lnTo>
                </a:path>
                <a:path w="4250690" h="2426970">
                  <a:moveTo>
                    <a:pt x="3086478" y="1820418"/>
                  </a:moveTo>
                  <a:lnTo>
                    <a:pt x="3289932" y="1820418"/>
                  </a:lnTo>
                </a:path>
                <a:path w="4250690" h="2426970">
                  <a:moveTo>
                    <a:pt x="3617592" y="1820418"/>
                  </a:moveTo>
                  <a:lnTo>
                    <a:pt x="3821046" y="1820418"/>
                  </a:lnTo>
                </a:path>
                <a:path w="4250690" h="2426970">
                  <a:moveTo>
                    <a:pt x="4148706" y="1820418"/>
                  </a:moveTo>
                  <a:lnTo>
                    <a:pt x="4250690" y="1820418"/>
                  </a:lnTo>
                </a:path>
                <a:path w="4250690" h="2426970">
                  <a:moveTo>
                    <a:pt x="0" y="1516380"/>
                  </a:moveTo>
                  <a:lnTo>
                    <a:pt x="101724" y="1516380"/>
                  </a:lnTo>
                </a:path>
                <a:path w="4250690" h="2426970">
                  <a:moveTo>
                    <a:pt x="429384" y="1516380"/>
                  </a:moveTo>
                  <a:lnTo>
                    <a:pt x="632838" y="1516380"/>
                  </a:lnTo>
                </a:path>
                <a:path w="4250690" h="2426970">
                  <a:moveTo>
                    <a:pt x="961260" y="1516380"/>
                  </a:moveTo>
                  <a:lnTo>
                    <a:pt x="1164714" y="1516380"/>
                  </a:lnTo>
                </a:path>
                <a:path w="4250690" h="2426970">
                  <a:moveTo>
                    <a:pt x="1492374" y="1516380"/>
                  </a:moveTo>
                  <a:lnTo>
                    <a:pt x="1695828" y="1516380"/>
                  </a:lnTo>
                </a:path>
                <a:path w="4250690" h="2426970">
                  <a:moveTo>
                    <a:pt x="2023488" y="1516380"/>
                  </a:moveTo>
                  <a:lnTo>
                    <a:pt x="2226942" y="1516380"/>
                  </a:lnTo>
                </a:path>
                <a:path w="4250690" h="2426970">
                  <a:moveTo>
                    <a:pt x="2555364" y="1516380"/>
                  </a:moveTo>
                  <a:lnTo>
                    <a:pt x="2758056" y="1516380"/>
                  </a:lnTo>
                </a:path>
                <a:path w="4250690" h="2426970">
                  <a:moveTo>
                    <a:pt x="3086478" y="1516380"/>
                  </a:moveTo>
                  <a:lnTo>
                    <a:pt x="3289932" y="1516380"/>
                  </a:lnTo>
                </a:path>
                <a:path w="4250690" h="2426970">
                  <a:moveTo>
                    <a:pt x="3617592" y="1516380"/>
                  </a:moveTo>
                  <a:lnTo>
                    <a:pt x="3821046" y="1516380"/>
                  </a:lnTo>
                </a:path>
                <a:path w="4250690" h="2426970">
                  <a:moveTo>
                    <a:pt x="4148706" y="1516380"/>
                  </a:moveTo>
                  <a:lnTo>
                    <a:pt x="4250690" y="1516380"/>
                  </a:lnTo>
                </a:path>
                <a:path w="4250690" h="2426970">
                  <a:moveTo>
                    <a:pt x="0" y="1213104"/>
                  </a:moveTo>
                  <a:lnTo>
                    <a:pt x="101724" y="1213104"/>
                  </a:lnTo>
                </a:path>
                <a:path w="4250690" h="2426970">
                  <a:moveTo>
                    <a:pt x="429384" y="1213104"/>
                  </a:moveTo>
                  <a:lnTo>
                    <a:pt x="632838" y="1213104"/>
                  </a:lnTo>
                </a:path>
                <a:path w="4250690" h="2426970">
                  <a:moveTo>
                    <a:pt x="961260" y="1213104"/>
                  </a:moveTo>
                  <a:lnTo>
                    <a:pt x="1164714" y="1213104"/>
                  </a:lnTo>
                </a:path>
                <a:path w="4250690" h="2426970">
                  <a:moveTo>
                    <a:pt x="1492374" y="1213104"/>
                  </a:moveTo>
                  <a:lnTo>
                    <a:pt x="1695828" y="1213104"/>
                  </a:lnTo>
                </a:path>
                <a:path w="4250690" h="2426970">
                  <a:moveTo>
                    <a:pt x="2023488" y="1213104"/>
                  </a:moveTo>
                  <a:lnTo>
                    <a:pt x="2226942" y="1213104"/>
                  </a:lnTo>
                </a:path>
                <a:path w="4250690" h="2426970">
                  <a:moveTo>
                    <a:pt x="2555364" y="1213104"/>
                  </a:moveTo>
                  <a:lnTo>
                    <a:pt x="2758056" y="1213104"/>
                  </a:lnTo>
                </a:path>
                <a:path w="4250690" h="2426970">
                  <a:moveTo>
                    <a:pt x="3086478" y="1213104"/>
                  </a:moveTo>
                  <a:lnTo>
                    <a:pt x="3289932" y="1213104"/>
                  </a:lnTo>
                </a:path>
                <a:path w="4250690" h="2426970">
                  <a:moveTo>
                    <a:pt x="3617592" y="1213104"/>
                  </a:moveTo>
                  <a:lnTo>
                    <a:pt x="3821046" y="1213104"/>
                  </a:lnTo>
                </a:path>
                <a:path w="4250690" h="2426970">
                  <a:moveTo>
                    <a:pt x="4148706" y="1213104"/>
                  </a:moveTo>
                  <a:lnTo>
                    <a:pt x="4250690" y="1213104"/>
                  </a:lnTo>
                </a:path>
                <a:path w="4250690" h="2426970">
                  <a:moveTo>
                    <a:pt x="0" y="909828"/>
                  </a:moveTo>
                  <a:lnTo>
                    <a:pt x="101724" y="909828"/>
                  </a:lnTo>
                </a:path>
                <a:path w="4250690" h="2426970">
                  <a:moveTo>
                    <a:pt x="429384" y="909828"/>
                  </a:moveTo>
                  <a:lnTo>
                    <a:pt x="632838" y="909828"/>
                  </a:lnTo>
                </a:path>
                <a:path w="4250690" h="2426970">
                  <a:moveTo>
                    <a:pt x="961260" y="909828"/>
                  </a:moveTo>
                  <a:lnTo>
                    <a:pt x="1164714" y="909828"/>
                  </a:lnTo>
                </a:path>
                <a:path w="4250690" h="2426970">
                  <a:moveTo>
                    <a:pt x="1492374" y="909828"/>
                  </a:moveTo>
                  <a:lnTo>
                    <a:pt x="1695828" y="909828"/>
                  </a:lnTo>
                </a:path>
                <a:path w="4250690" h="2426970">
                  <a:moveTo>
                    <a:pt x="2023488" y="909828"/>
                  </a:moveTo>
                  <a:lnTo>
                    <a:pt x="2226942" y="909828"/>
                  </a:lnTo>
                </a:path>
                <a:path w="4250690" h="2426970">
                  <a:moveTo>
                    <a:pt x="2555364" y="909828"/>
                  </a:moveTo>
                  <a:lnTo>
                    <a:pt x="2758056" y="909828"/>
                  </a:lnTo>
                </a:path>
                <a:path w="4250690" h="2426970">
                  <a:moveTo>
                    <a:pt x="3086478" y="909828"/>
                  </a:moveTo>
                  <a:lnTo>
                    <a:pt x="3289932" y="909828"/>
                  </a:lnTo>
                </a:path>
                <a:path w="4250690" h="2426970">
                  <a:moveTo>
                    <a:pt x="3617592" y="909828"/>
                  </a:moveTo>
                  <a:lnTo>
                    <a:pt x="3821046" y="909828"/>
                  </a:lnTo>
                </a:path>
                <a:path w="4250690" h="2426970">
                  <a:moveTo>
                    <a:pt x="4148706" y="909828"/>
                  </a:moveTo>
                  <a:lnTo>
                    <a:pt x="4250690" y="909828"/>
                  </a:lnTo>
                </a:path>
                <a:path w="4250690" h="2426970">
                  <a:moveTo>
                    <a:pt x="0" y="606551"/>
                  </a:moveTo>
                  <a:lnTo>
                    <a:pt x="101724" y="606551"/>
                  </a:lnTo>
                </a:path>
                <a:path w="4250690" h="2426970">
                  <a:moveTo>
                    <a:pt x="429384" y="606551"/>
                  </a:moveTo>
                  <a:lnTo>
                    <a:pt x="632838" y="606551"/>
                  </a:lnTo>
                </a:path>
                <a:path w="4250690" h="2426970">
                  <a:moveTo>
                    <a:pt x="961260" y="606551"/>
                  </a:moveTo>
                  <a:lnTo>
                    <a:pt x="1164714" y="606551"/>
                  </a:lnTo>
                </a:path>
                <a:path w="4250690" h="2426970">
                  <a:moveTo>
                    <a:pt x="1492374" y="606551"/>
                  </a:moveTo>
                  <a:lnTo>
                    <a:pt x="1695828" y="606551"/>
                  </a:lnTo>
                </a:path>
                <a:path w="4250690" h="2426970">
                  <a:moveTo>
                    <a:pt x="2023488" y="606551"/>
                  </a:moveTo>
                  <a:lnTo>
                    <a:pt x="2226942" y="606551"/>
                  </a:lnTo>
                </a:path>
                <a:path w="4250690" h="2426970">
                  <a:moveTo>
                    <a:pt x="2555364" y="606551"/>
                  </a:moveTo>
                  <a:lnTo>
                    <a:pt x="2758056" y="606551"/>
                  </a:lnTo>
                </a:path>
                <a:path w="4250690" h="2426970">
                  <a:moveTo>
                    <a:pt x="3086478" y="606551"/>
                  </a:moveTo>
                  <a:lnTo>
                    <a:pt x="3289932" y="606551"/>
                  </a:lnTo>
                </a:path>
                <a:path w="4250690" h="2426970">
                  <a:moveTo>
                    <a:pt x="3617592" y="606551"/>
                  </a:moveTo>
                  <a:lnTo>
                    <a:pt x="3821046" y="606551"/>
                  </a:lnTo>
                </a:path>
                <a:path w="4250690" h="2426970">
                  <a:moveTo>
                    <a:pt x="4148706" y="606551"/>
                  </a:moveTo>
                  <a:lnTo>
                    <a:pt x="4250690" y="606551"/>
                  </a:lnTo>
                </a:path>
                <a:path w="4250690" h="2426970">
                  <a:moveTo>
                    <a:pt x="0" y="303275"/>
                  </a:moveTo>
                  <a:lnTo>
                    <a:pt x="101724" y="303275"/>
                  </a:lnTo>
                </a:path>
                <a:path w="4250690" h="2426970">
                  <a:moveTo>
                    <a:pt x="429384" y="303275"/>
                  </a:moveTo>
                  <a:lnTo>
                    <a:pt x="632838" y="303275"/>
                  </a:lnTo>
                </a:path>
                <a:path w="4250690" h="2426970">
                  <a:moveTo>
                    <a:pt x="961260" y="303275"/>
                  </a:moveTo>
                  <a:lnTo>
                    <a:pt x="1164714" y="303275"/>
                  </a:lnTo>
                </a:path>
                <a:path w="4250690" h="2426970">
                  <a:moveTo>
                    <a:pt x="1492374" y="303275"/>
                  </a:moveTo>
                  <a:lnTo>
                    <a:pt x="1695828" y="303275"/>
                  </a:lnTo>
                </a:path>
                <a:path w="4250690" h="2426970">
                  <a:moveTo>
                    <a:pt x="2023488" y="303275"/>
                  </a:moveTo>
                  <a:lnTo>
                    <a:pt x="2226942" y="303275"/>
                  </a:lnTo>
                </a:path>
                <a:path w="4250690" h="2426970">
                  <a:moveTo>
                    <a:pt x="2555364" y="303275"/>
                  </a:moveTo>
                  <a:lnTo>
                    <a:pt x="2758056" y="303275"/>
                  </a:lnTo>
                </a:path>
                <a:path w="4250690" h="2426970">
                  <a:moveTo>
                    <a:pt x="3086478" y="303275"/>
                  </a:moveTo>
                  <a:lnTo>
                    <a:pt x="3289932" y="303275"/>
                  </a:lnTo>
                </a:path>
                <a:path w="4250690" h="2426970">
                  <a:moveTo>
                    <a:pt x="3617592" y="303275"/>
                  </a:moveTo>
                  <a:lnTo>
                    <a:pt x="3821046" y="303275"/>
                  </a:lnTo>
                </a:path>
                <a:path w="4250690" h="2426970">
                  <a:moveTo>
                    <a:pt x="4148706" y="303275"/>
                  </a:moveTo>
                  <a:lnTo>
                    <a:pt x="4250690" y="303275"/>
                  </a:lnTo>
                </a:path>
                <a:path w="4250690" h="2426970">
                  <a:moveTo>
                    <a:pt x="0" y="0"/>
                  </a:moveTo>
                  <a:lnTo>
                    <a:pt x="101724" y="0"/>
                  </a:lnTo>
                </a:path>
                <a:path w="4250690" h="2426970">
                  <a:moveTo>
                    <a:pt x="429384" y="0"/>
                  </a:moveTo>
                  <a:lnTo>
                    <a:pt x="632838" y="0"/>
                  </a:lnTo>
                </a:path>
                <a:path w="4250690" h="2426970">
                  <a:moveTo>
                    <a:pt x="961260" y="0"/>
                  </a:moveTo>
                  <a:lnTo>
                    <a:pt x="1164714" y="0"/>
                  </a:lnTo>
                </a:path>
                <a:path w="4250690" h="2426970">
                  <a:moveTo>
                    <a:pt x="1492374" y="0"/>
                  </a:moveTo>
                  <a:lnTo>
                    <a:pt x="1695828" y="0"/>
                  </a:lnTo>
                </a:path>
                <a:path w="4250690" h="2426970">
                  <a:moveTo>
                    <a:pt x="2023488" y="0"/>
                  </a:moveTo>
                  <a:lnTo>
                    <a:pt x="2226942" y="0"/>
                  </a:lnTo>
                </a:path>
                <a:path w="4250690" h="2426970">
                  <a:moveTo>
                    <a:pt x="2555364" y="0"/>
                  </a:moveTo>
                  <a:lnTo>
                    <a:pt x="2758056" y="0"/>
                  </a:lnTo>
                </a:path>
                <a:path w="4250690" h="2426970">
                  <a:moveTo>
                    <a:pt x="3086478" y="0"/>
                  </a:moveTo>
                  <a:lnTo>
                    <a:pt x="3289932" y="0"/>
                  </a:lnTo>
                </a:path>
                <a:path w="4250690" h="2426970">
                  <a:moveTo>
                    <a:pt x="3617592" y="0"/>
                  </a:moveTo>
                  <a:lnTo>
                    <a:pt x="3821046" y="0"/>
                  </a:lnTo>
                </a:path>
                <a:path w="4250690" h="2426970">
                  <a:moveTo>
                    <a:pt x="4148706" y="0"/>
                  </a:moveTo>
                  <a:lnTo>
                    <a:pt x="425069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269380" y="4637074"/>
              <a:ext cx="4250690" cy="0"/>
            </a:xfrm>
            <a:custGeom>
              <a:avLst/>
              <a:gdLst/>
              <a:ahLst/>
              <a:cxnLst/>
              <a:rect l="l" t="t" r="r" b="b"/>
              <a:pathLst>
                <a:path w="4250690" h="0">
                  <a:moveTo>
                    <a:pt x="0" y="0"/>
                  </a:moveTo>
                  <a:lnTo>
                    <a:pt x="425069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371104" y="5531281"/>
              <a:ext cx="4047490" cy="2139950"/>
            </a:xfrm>
            <a:custGeom>
              <a:avLst/>
              <a:gdLst/>
              <a:ahLst/>
              <a:cxnLst/>
              <a:rect l="l" t="t" r="r" b="b"/>
              <a:pathLst>
                <a:path w="4047490" h="2139950">
                  <a:moveTo>
                    <a:pt x="327660" y="0"/>
                  </a:moveTo>
                  <a:lnTo>
                    <a:pt x="0" y="0"/>
                  </a:lnTo>
                  <a:lnTo>
                    <a:pt x="0" y="2139696"/>
                  </a:lnTo>
                  <a:lnTo>
                    <a:pt x="327660" y="2139696"/>
                  </a:lnTo>
                  <a:lnTo>
                    <a:pt x="327660" y="0"/>
                  </a:lnTo>
                  <a:close/>
                </a:path>
                <a:path w="4047490" h="2139950">
                  <a:moveTo>
                    <a:pt x="859536" y="43434"/>
                  </a:moveTo>
                  <a:lnTo>
                    <a:pt x="531114" y="43434"/>
                  </a:lnTo>
                  <a:lnTo>
                    <a:pt x="531114" y="2139708"/>
                  </a:lnTo>
                  <a:lnTo>
                    <a:pt x="859536" y="2139708"/>
                  </a:lnTo>
                  <a:lnTo>
                    <a:pt x="859536" y="43434"/>
                  </a:lnTo>
                  <a:close/>
                </a:path>
                <a:path w="4047490" h="2139950">
                  <a:moveTo>
                    <a:pt x="1390650" y="472440"/>
                  </a:moveTo>
                  <a:lnTo>
                    <a:pt x="1062990" y="472440"/>
                  </a:lnTo>
                  <a:lnTo>
                    <a:pt x="1062990" y="2139696"/>
                  </a:lnTo>
                  <a:lnTo>
                    <a:pt x="1390650" y="2139696"/>
                  </a:lnTo>
                  <a:lnTo>
                    <a:pt x="1390650" y="472440"/>
                  </a:lnTo>
                  <a:close/>
                </a:path>
                <a:path w="4047490" h="2139950">
                  <a:moveTo>
                    <a:pt x="1921764" y="265938"/>
                  </a:moveTo>
                  <a:lnTo>
                    <a:pt x="1594104" y="265938"/>
                  </a:lnTo>
                  <a:lnTo>
                    <a:pt x="1594104" y="2139696"/>
                  </a:lnTo>
                  <a:lnTo>
                    <a:pt x="1921764" y="2139696"/>
                  </a:lnTo>
                  <a:lnTo>
                    <a:pt x="1921764" y="265938"/>
                  </a:lnTo>
                  <a:close/>
                </a:path>
                <a:path w="4047490" h="2139950">
                  <a:moveTo>
                    <a:pt x="2453640" y="774192"/>
                  </a:moveTo>
                  <a:lnTo>
                    <a:pt x="2125218" y="774192"/>
                  </a:lnTo>
                  <a:lnTo>
                    <a:pt x="2125218" y="2139696"/>
                  </a:lnTo>
                  <a:lnTo>
                    <a:pt x="2453640" y="2139696"/>
                  </a:lnTo>
                  <a:lnTo>
                    <a:pt x="2453640" y="774192"/>
                  </a:lnTo>
                  <a:close/>
                </a:path>
                <a:path w="4047490" h="2139950">
                  <a:moveTo>
                    <a:pt x="2984754" y="1187958"/>
                  </a:moveTo>
                  <a:lnTo>
                    <a:pt x="2656332" y="1187958"/>
                  </a:lnTo>
                  <a:lnTo>
                    <a:pt x="2656332" y="2139708"/>
                  </a:lnTo>
                  <a:lnTo>
                    <a:pt x="2984754" y="2139708"/>
                  </a:lnTo>
                  <a:lnTo>
                    <a:pt x="2984754" y="1187958"/>
                  </a:lnTo>
                  <a:close/>
                </a:path>
                <a:path w="4047490" h="2139950">
                  <a:moveTo>
                    <a:pt x="3515868" y="1411224"/>
                  </a:moveTo>
                  <a:lnTo>
                    <a:pt x="3188208" y="1411224"/>
                  </a:lnTo>
                  <a:lnTo>
                    <a:pt x="3188208" y="2139708"/>
                  </a:lnTo>
                  <a:lnTo>
                    <a:pt x="3515868" y="2139708"/>
                  </a:lnTo>
                  <a:lnTo>
                    <a:pt x="3515868" y="1411224"/>
                  </a:lnTo>
                  <a:close/>
                </a:path>
                <a:path w="4047490" h="2139950">
                  <a:moveTo>
                    <a:pt x="4046982" y="1594104"/>
                  </a:moveTo>
                  <a:lnTo>
                    <a:pt x="3719322" y="1594104"/>
                  </a:lnTo>
                  <a:lnTo>
                    <a:pt x="3719322" y="2139696"/>
                  </a:lnTo>
                  <a:lnTo>
                    <a:pt x="4046982" y="2139696"/>
                  </a:lnTo>
                  <a:lnTo>
                    <a:pt x="4046982" y="1594104"/>
                  </a:lnTo>
                  <a:close/>
                </a:path>
              </a:pathLst>
            </a:custGeom>
            <a:solidFill>
              <a:srgbClr val="436F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371104" y="4930063"/>
              <a:ext cx="4047490" cy="2195830"/>
            </a:xfrm>
            <a:custGeom>
              <a:avLst/>
              <a:gdLst/>
              <a:ahLst/>
              <a:cxnLst/>
              <a:rect l="l" t="t" r="r" b="b"/>
              <a:pathLst>
                <a:path w="4047490" h="2195829">
                  <a:moveTo>
                    <a:pt x="327660" y="0"/>
                  </a:moveTo>
                  <a:lnTo>
                    <a:pt x="0" y="0"/>
                  </a:lnTo>
                  <a:lnTo>
                    <a:pt x="0" y="601218"/>
                  </a:lnTo>
                  <a:lnTo>
                    <a:pt x="327660" y="601218"/>
                  </a:lnTo>
                  <a:lnTo>
                    <a:pt x="327660" y="0"/>
                  </a:lnTo>
                  <a:close/>
                </a:path>
                <a:path w="4047490" h="2195829">
                  <a:moveTo>
                    <a:pt x="859536" y="28956"/>
                  </a:moveTo>
                  <a:lnTo>
                    <a:pt x="531114" y="28956"/>
                  </a:lnTo>
                  <a:lnTo>
                    <a:pt x="531114" y="644652"/>
                  </a:lnTo>
                  <a:lnTo>
                    <a:pt x="859536" y="644652"/>
                  </a:lnTo>
                  <a:lnTo>
                    <a:pt x="859536" y="28956"/>
                  </a:lnTo>
                  <a:close/>
                </a:path>
                <a:path w="4047490" h="2195829">
                  <a:moveTo>
                    <a:pt x="1390650" y="387096"/>
                  </a:moveTo>
                  <a:lnTo>
                    <a:pt x="1062990" y="387096"/>
                  </a:lnTo>
                  <a:lnTo>
                    <a:pt x="1062990" y="1073658"/>
                  </a:lnTo>
                  <a:lnTo>
                    <a:pt x="1390650" y="1073658"/>
                  </a:lnTo>
                  <a:lnTo>
                    <a:pt x="1390650" y="387096"/>
                  </a:lnTo>
                  <a:close/>
                </a:path>
                <a:path w="4047490" h="2195829">
                  <a:moveTo>
                    <a:pt x="1921764" y="578358"/>
                  </a:moveTo>
                  <a:lnTo>
                    <a:pt x="1594104" y="578358"/>
                  </a:lnTo>
                  <a:lnTo>
                    <a:pt x="1594104" y="867156"/>
                  </a:lnTo>
                  <a:lnTo>
                    <a:pt x="1921764" y="867156"/>
                  </a:lnTo>
                  <a:lnTo>
                    <a:pt x="1921764" y="578358"/>
                  </a:lnTo>
                  <a:close/>
                </a:path>
                <a:path w="4047490" h="2195829">
                  <a:moveTo>
                    <a:pt x="2453640" y="1148334"/>
                  </a:moveTo>
                  <a:lnTo>
                    <a:pt x="2125218" y="1148334"/>
                  </a:lnTo>
                  <a:lnTo>
                    <a:pt x="2125218" y="1375410"/>
                  </a:lnTo>
                  <a:lnTo>
                    <a:pt x="2453640" y="1375410"/>
                  </a:lnTo>
                  <a:lnTo>
                    <a:pt x="2453640" y="1148334"/>
                  </a:lnTo>
                  <a:close/>
                </a:path>
                <a:path w="4047490" h="2195829">
                  <a:moveTo>
                    <a:pt x="2984754" y="1386078"/>
                  </a:moveTo>
                  <a:lnTo>
                    <a:pt x="2656332" y="1386078"/>
                  </a:lnTo>
                  <a:lnTo>
                    <a:pt x="2656332" y="1789176"/>
                  </a:lnTo>
                  <a:lnTo>
                    <a:pt x="2984754" y="1789176"/>
                  </a:lnTo>
                  <a:lnTo>
                    <a:pt x="2984754" y="1386078"/>
                  </a:lnTo>
                  <a:close/>
                </a:path>
                <a:path w="4047490" h="2195829">
                  <a:moveTo>
                    <a:pt x="3515868" y="1275588"/>
                  </a:moveTo>
                  <a:lnTo>
                    <a:pt x="3188208" y="1275588"/>
                  </a:lnTo>
                  <a:lnTo>
                    <a:pt x="3188208" y="2012442"/>
                  </a:lnTo>
                  <a:lnTo>
                    <a:pt x="3515868" y="2012442"/>
                  </a:lnTo>
                  <a:lnTo>
                    <a:pt x="3515868" y="1275588"/>
                  </a:lnTo>
                  <a:close/>
                </a:path>
                <a:path w="4047490" h="2195829">
                  <a:moveTo>
                    <a:pt x="4046982" y="1716786"/>
                  </a:moveTo>
                  <a:lnTo>
                    <a:pt x="3719322" y="1716786"/>
                  </a:lnTo>
                  <a:lnTo>
                    <a:pt x="3719322" y="2195322"/>
                  </a:lnTo>
                  <a:lnTo>
                    <a:pt x="4046982" y="2195322"/>
                  </a:lnTo>
                  <a:lnTo>
                    <a:pt x="4046982" y="1716786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371104" y="4723561"/>
              <a:ext cx="4047490" cy="1923414"/>
            </a:xfrm>
            <a:custGeom>
              <a:avLst/>
              <a:gdLst/>
              <a:ahLst/>
              <a:cxnLst/>
              <a:rect l="l" t="t" r="r" b="b"/>
              <a:pathLst>
                <a:path w="4047490" h="1923415">
                  <a:moveTo>
                    <a:pt x="327660" y="41148"/>
                  </a:moveTo>
                  <a:lnTo>
                    <a:pt x="0" y="41148"/>
                  </a:lnTo>
                  <a:lnTo>
                    <a:pt x="0" y="206502"/>
                  </a:lnTo>
                  <a:lnTo>
                    <a:pt x="327660" y="206502"/>
                  </a:lnTo>
                  <a:lnTo>
                    <a:pt x="327660" y="41148"/>
                  </a:lnTo>
                  <a:close/>
                </a:path>
                <a:path w="4047490" h="1923415">
                  <a:moveTo>
                    <a:pt x="859536" y="77724"/>
                  </a:moveTo>
                  <a:lnTo>
                    <a:pt x="531114" y="77724"/>
                  </a:lnTo>
                  <a:lnTo>
                    <a:pt x="531114" y="235458"/>
                  </a:lnTo>
                  <a:lnTo>
                    <a:pt x="859536" y="235458"/>
                  </a:lnTo>
                  <a:lnTo>
                    <a:pt x="859536" y="77724"/>
                  </a:lnTo>
                  <a:close/>
                </a:path>
                <a:path w="4047490" h="1923415">
                  <a:moveTo>
                    <a:pt x="1390650" y="71628"/>
                  </a:moveTo>
                  <a:lnTo>
                    <a:pt x="1062990" y="71628"/>
                  </a:lnTo>
                  <a:lnTo>
                    <a:pt x="1062990" y="593610"/>
                  </a:lnTo>
                  <a:lnTo>
                    <a:pt x="1390650" y="593610"/>
                  </a:lnTo>
                  <a:lnTo>
                    <a:pt x="1390650" y="71628"/>
                  </a:lnTo>
                  <a:close/>
                </a:path>
                <a:path w="4047490" h="1923415">
                  <a:moveTo>
                    <a:pt x="1921764" y="83820"/>
                  </a:moveTo>
                  <a:lnTo>
                    <a:pt x="1594104" y="83820"/>
                  </a:lnTo>
                  <a:lnTo>
                    <a:pt x="1594104" y="784860"/>
                  </a:lnTo>
                  <a:lnTo>
                    <a:pt x="1921764" y="784860"/>
                  </a:lnTo>
                  <a:lnTo>
                    <a:pt x="1921764" y="83820"/>
                  </a:lnTo>
                  <a:close/>
                </a:path>
                <a:path w="4047490" h="1923415">
                  <a:moveTo>
                    <a:pt x="2453640" y="137922"/>
                  </a:moveTo>
                  <a:lnTo>
                    <a:pt x="2125218" y="137922"/>
                  </a:lnTo>
                  <a:lnTo>
                    <a:pt x="2125218" y="1354836"/>
                  </a:lnTo>
                  <a:lnTo>
                    <a:pt x="2453640" y="1354836"/>
                  </a:lnTo>
                  <a:lnTo>
                    <a:pt x="2453640" y="137922"/>
                  </a:lnTo>
                  <a:close/>
                </a:path>
                <a:path w="4047490" h="1923415">
                  <a:moveTo>
                    <a:pt x="2984754" y="177546"/>
                  </a:moveTo>
                  <a:lnTo>
                    <a:pt x="2656332" y="177546"/>
                  </a:lnTo>
                  <a:lnTo>
                    <a:pt x="2656332" y="1592580"/>
                  </a:lnTo>
                  <a:lnTo>
                    <a:pt x="2984754" y="1592580"/>
                  </a:lnTo>
                  <a:lnTo>
                    <a:pt x="2984754" y="177546"/>
                  </a:lnTo>
                  <a:close/>
                </a:path>
                <a:path w="4047490" h="1923415">
                  <a:moveTo>
                    <a:pt x="3515868" y="246888"/>
                  </a:moveTo>
                  <a:lnTo>
                    <a:pt x="3188208" y="246888"/>
                  </a:lnTo>
                  <a:lnTo>
                    <a:pt x="3188208" y="1482090"/>
                  </a:lnTo>
                  <a:lnTo>
                    <a:pt x="3515868" y="1482090"/>
                  </a:lnTo>
                  <a:lnTo>
                    <a:pt x="3515868" y="246888"/>
                  </a:lnTo>
                  <a:close/>
                </a:path>
                <a:path w="4047490" h="1923415">
                  <a:moveTo>
                    <a:pt x="4046982" y="0"/>
                  </a:moveTo>
                  <a:lnTo>
                    <a:pt x="3719322" y="0"/>
                  </a:lnTo>
                  <a:lnTo>
                    <a:pt x="3719322" y="1923288"/>
                  </a:lnTo>
                  <a:lnTo>
                    <a:pt x="4046982" y="1923288"/>
                  </a:lnTo>
                  <a:lnTo>
                    <a:pt x="4046982" y="0"/>
                  </a:lnTo>
                  <a:close/>
                </a:path>
              </a:pathLst>
            </a:custGeom>
            <a:solidFill>
              <a:srgbClr val="63B4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902218" y="4643551"/>
              <a:ext cx="3515995" cy="327025"/>
            </a:xfrm>
            <a:custGeom>
              <a:avLst/>
              <a:gdLst/>
              <a:ahLst/>
              <a:cxnLst/>
              <a:rect l="l" t="t" r="r" b="b"/>
              <a:pathLst>
                <a:path w="3515995" h="327025">
                  <a:moveTo>
                    <a:pt x="328422" y="133350"/>
                  </a:moveTo>
                  <a:lnTo>
                    <a:pt x="0" y="133350"/>
                  </a:lnTo>
                  <a:lnTo>
                    <a:pt x="0" y="157746"/>
                  </a:lnTo>
                  <a:lnTo>
                    <a:pt x="328422" y="157746"/>
                  </a:lnTo>
                  <a:lnTo>
                    <a:pt x="328422" y="133350"/>
                  </a:lnTo>
                  <a:close/>
                </a:path>
                <a:path w="3515995" h="327025">
                  <a:moveTo>
                    <a:pt x="859536" y="139446"/>
                  </a:moveTo>
                  <a:lnTo>
                    <a:pt x="531876" y="139446"/>
                  </a:lnTo>
                  <a:lnTo>
                    <a:pt x="531876" y="151638"/>
                  </a:lnTo>
                  <a:lnTo>
                    <a:pt x="859536" y="151638"/>
                  </a:lnTo>
                  <a:lnTo>
                    <a:pt x="859536" y="139446"/>
                  </a:lnTo>
                  <a:close/>
                </a:path>
                <a:path w="3515995" h="327025">
                  <a:moveTo>
                    <a:pt x="1390650" y="127254"/>
                  </a:moveTo>
                  <a:lnTo>
                    <a:pt x="1062990" y="127254"/>
                  </a:lnTo>
                  <a:lnTo>
                    <a:pt x="1062990" y="163830"/>
                  </a:lnTo>
                  <a:lnTo>
                    <a:pt x="1390650" y="163830"/>
                  </a:lnTo>
                  <a:lnTo>
                    <a:pt x="1390650" y="127254"/>
                  </a:lnTo>
                  <a:close/>
                </a:path>
                <a:path w="3515995" h="327025">
                  <a:moveTo>
                    <a:pt x="2453640" y="135636"/>
                  </a:moveTo>
                  <a:lnTo>
                    <a:pt x="2125218" y="135636"/>
                  </a:lnTo>
                  <a:lnTo>
                    <a:pt x="2125218" y="257556"/>
                  </a:lnTo>
                  <a:lnTo>
                    <a:pt x="2453640" y="257556"/>
                  </a:lnTo>
                  <a:lnTo>
                    <a:pt x="2453640" y="135636"/>
                  </a:lnTo>
                  <a:close/>
                </a:path>
                <a:path w="3515995" h="327025">
                  <a:moveTo>
                    <a:pt x="2984754" y="275844"/>
                  </a:moveTo>
                  <a:lnTo>
                    <a:pt x="2657094" y="275844"/>
                  </a:lnTo>
                  <a:lnTo>
                    <a:pt x="2657094" y="326898"/>
                  </a:lnTo>
                  <a:lnTo>
                    <a:pt x="2984754" y="326898"/>
                  </a:lnTo>
                  <a:lnTo>
                    <a:pt x="2984754" y="275844"/>
                  </a:lnTo>
                  <a:close/>
                </a:path>
                <a:path w="3515995" h="327025">
                  <a:moveTo>
                    <a:pt x="3515868" y="0"/>
                  </a:moveTo>
                  <a:lnTo>
                    <a:pt x="3188208" y="0"/>
                  </a:lnTo>
                  <a:lnTo>
                    <a:pt x="3188208" y="80022"/>
                  </a:lnTo>
                  <a:lnTo>
                    <a:pt x="3515868" y="80022"/>
                  </a:lnTo>
                  <a:lnTo>
                    <a:pt x="3515868" y="0"/>
                  </a:lnTo>
                  <a:close/>
                </a:path>
              </a:pathLst>
            </a:custGeom>
            <a:solidFill>
              <a:srgbClr val="FEBC1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371104" y="4637074"/>
              <a:ext cx="4047490" cy="282575"/>
            </a:xfrm>
            <a:custGeom>
              <a:avLst/>
              <a:gdLst/>
              <a:ahLst/>
              <a:cxnLst/>
              <a:rect l="l" t="t" r="r" b="b"/>
              <a:pathLst>
                <a:path w="4047490" h="282575">
                  <a:moveTo>
                    <a:pt x="327660" y="0"/>
                  </a:moveTo>
                  <a:lnTo>
                    <a:pt x="0" y="0"/>
                  </a:lnTo>
                  <a:lnTo>
                    <a:pt x="0" y="127635"/>
                  </a:lnTo>
                  <a:lnTo>
                    <a:pt x="327660" y="127635"/>
                  </a:lnTo>
                  <a:lnTo>
                    <a:pt x="327660" y="0"/>
                  </a:lnTo>
                  <a:close/>
                </a:path>
                <a:path w="4047490" h="282575">
                  <a:moveTo>
                    <a:pt x="859536" y="0"/>
                  </a:moveTo>
                  <a:lnTo>
                    <a:pt x="531114" y="0"/>
                  </a:lnTo>
                  <a:lnTo>
                    <a:pt x="531114" y="139827"/>
                  </a:lnTo>
                  <a:lnTo>
                    <a:pt x="859536" y="139827"/>
                  </a:lnTo>
                  <a:lnTo>
                    <a:pt x="859536" y="0"/>
                  </a:lnTo>
                  <a:close/>
                </a:path>
                <a:path w="4047490" h="282575">
                  <a:moveTo>
                    <a:pt x="1390650" y="0"/>
                  </a:moveTo>
                  <a:lnTo>
                    <a:pt x="1062990" y="0"/>
                  </a:lnTo>
                  <a:lnTo>
                    <a:pt x="1062990" y="145923"/>
                  </a:lnTo>
                  <a:lnTo>
                    <a:pt x="1390650" y="145923"/>
                  </a:lnTo>
                  <a:lnTo>
                    <a:pt x="1390650" y="0"/>
                  </a:lnTo>
                  <a:close/>
                </a:path>
                <a:path w="4047490" h="282575">
                  <a:moveTo>
                    <a:pt x="1921764" y="0"/>
                  </a:moveTo>
                  <a:lnTo>
                    <a:pt x="1594104" y="0"/>
                  </a:lnTo>
                  <a:lnTo>
                    <a:pt x="1594104" y="133731"/>
                  </a:lnTo>
                  <a:lnTo>
                    <a:pt x="1921764" y="133731"/>
                  </a:lnTo>
                  <a:lnTo>
                    <a:pt x="1921764" y="0"/>
                  </a:lnTo>
                  <a:close/>
                </a:path>
                <a:path w="4047490" h="282575">
                  <a:moveTo>
                    <a:pt x="2453640" y="0"/>
                  </a:moveTo>
                  <a:lnTo>
                    <a:pt x="2125218" y="0"/>
                  </a:lnTo>
                  <a:lnTo>
                    <a:pt x="2125218" y="224409"/>
                  </a:lnTo>
                  <a:lnTo>
                    <a:pt x="2453640" y="224409"/>
                  </a:lnTo>
                  <a:lnTo>
                    <a:pt x="2453640" y="0"/>
                  </a:lnTo>
                  <a:close/>
                </a:path>
                <a:path w="4047490" h="282575">
                  <a:moveTo>
                    <a:pt x="2984754" y="0"/>
                  </a:moveTo>
                  <a:lnTo>
                    <a:pt x="2656332" y="0"/>
                  </a:lnTo>
                  <a:lnTo>
                    <a:pt x="2656332" y="142113"/>
                  </a:lnTo>
                  <a:lnTo>
                    <a:pt x="2984754" y="142113"/>
                  </a:lnTo>
                  <a:lnTo>
                    <a:pt x="2984754" y="0"/>
                  </a:lnTo>
                  <a:close/>
                </a:path>
                <a:path w="4047490" h="282575">
                  <a:moveTo>
                    <a:pt x="3515868" y="0"/>
                  </a:moveTo>
                  <a:lnTo>
                    <a:pt x="3188208" y="0"/>
                  </a:lnTo>
                  <a:lnTo>
                    <a:pt x="3188208" y="282321"/>
                  </a:lnTo>
                  <a:lnTo>
                    <a:pt x="3515868" y="282321"/>
                  </a:lnTo>
                  <a:lnTo>
                    <a:pt x="3515868" y="0"/>
                  </a:lnTo>
                  <a:close/>
                </a:path>
                <a:path w="4047490" h="282575">
                  <a:moveTo>
                    <a:pt x="4046982" y="0"/>
                  </a:moveTo>
                  <a:lnTo>
                    <a:pt x="3719322" y="0"/>
                  </a:lnTo>
                  <a:lnTo>
                    <a:pt x="3719322" y="6477"/>
                  </a:lnTo>
                  <a:lnTo>
                    <a:pt x="4046982" y="6477"/>
                  </a:lnTo>
                  <a:lnTo>
                    <a:pt x="4046982" y="0"/>
                  </a:lnTo>
                  <a:close/>
                </a:path>
              </a:pathLst>
            </a:custGeom>
            <a:solidFill>
              <a:srgbClr val="B1B3B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269380" y="7670980"/>
              <a:ext cx="4250690" cy="514350"/>
            </a:xfrm>
            <a:custGeom>
              <a:avLst/>
              <a:gdLst/>
              <a:ahLst/>
              <a:cxnLst/>
              <a:rect l="l" t="t" r="r" b="b"/>
              <a:pathLst>
                <a:path w="4250690" h="514350">
                  <a:moveTo>
                    <a:pt x="0" y="0"/>
                  </a:moveTo>
                  <a:lnTo>
                    <a:pt x="4250690" y="0"/>
                  </a:lnTo>
                </a:path>
                <a:path w="4250690" h="514350">
                  <a:moveTo>
                    <a:pt x="0" y="0"/>
                  </a:moveTo>
                  <a:lnTo>
                    <a:pt x="0" y="256921"/>
                  </a:lnTo>
                </a:path>
                <a:path w="4250690" h="514350">
                  <a:moveTo>
                    <a:pt x="2656713" y="0"/>
                  </a:moveTo>
                  <a:lnTo>
                    <a:pt x="2656713" y="256921"/>
                  </a:lnTo>
                </a:path>
                <a:path w="4250690" h="514350">
                  <a:moveTo>
                    <a:pt x="4250690" y="0"/>
                  </a:moveTo>
                  <a:lnTo>
                    <a:pt x="4250690" y="256921"/>
                  </a:lnTo>
                </a:path>
                <a:path w="4250690" h="514350">
                  <a:moveTo>
                    <a:pt x="0" y="256921"/>
                  </a:moveTo>
                  <a:lnTo>
                    <a:pt x="0" y="513969"/>
                  </a:lnTo>
                </a:path>
                <a:path w="4250690" h="514350">
                  <a:moveTo>
                    <a:pt x="2656713" y="256921"/>
                  </a:moveTo>
                  <a:lnTo>
                    <a:pt x="2656713" y="513969"/>
                  </a:lnTo>
                </a:path>
                <a:path w="4250690" h="514350">
                  <a:moveTo>
                    <a:pt x="4250690" y="256921"/>
                  </a:moveTo>
                  <a:lnTo>
                    <a:pt x="4250690" y="513969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6274" y="6561003"/>
              <a:ext cx="219735" cy="88417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0" y="6582848"/>
              <a:ext cx="219190" cy="88417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89140" y="6797475"/>
              <a:ext cx="219608" cy="88417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20925" y="6694098"/>
              <a:ext cx="219189" cy="88417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48678" y="6948608"/>
              <a:ext cx="222803" cy="88417"/>
            </a:xfrm>
            <a:prstGeom prst="rect">
              <a:avLst/>
            </a:prstGeom>
          </p:spPr>
        </p:pic>
        <p:sp>
          <p:nvSpPr>
            <p:cNvPr id="20" name="object 20" descr=""/>
            <p:cNvSpPr/>
            <p:nvPr/>
          </p:nvSpPr>
          <p:spPr>
            <a:xfrm>
              <a:off x="4083382" y="7155985"/>
              <a:ext cx="53340" cy="86995"/>
            </a:xfrm>
            <a:custGeom>
              <a:avLst/>
              <a:gdLst/>
              <a:ahLst/>
              <a:cxnLst/>
              <a:rect l="l" t="t" r="r" b="b"/>
              <a:pathLst>
                <a:path w="53339" h="86995">
                  <a:moveTo>
                    <a:pt x="29286" y="0"/>
                  </a:moveTo>
                  <a:lnTo>
                    <a:pt x="22606" y="0"/>
                  </a:lnTo>
                  <a:lnTo>
                    <a:pt x="20002" y="266"/>
                  </a:lnTo>
                  <a:lnTo>
                    <a:pt x="2590" y="9245"/>
                  </a:lnTo>
                  <a:lnTo>
                    <a:pt x="2667" y="15265"/>
                  </a:lnTo>
                  <a:lnTo>
                    <a:pt x="3175" y="16141"/>
                  </a:lnTo>
                  <a:lnTo>
                    <a:pt x="4648" y="16408"/>
                  </a:lnTo>
                  <a:lnTo>
                    <a:pt x="5422" y="16027"/>
                  </a:lnTo>
                  <a:lnTo>
                    <a:pt x="8953" y="13665"/>
                  </a:lnTo>
                  <a:lnTo>
                    <a:pt x="14109" y="11112"/>
                  </a:lnTo>
                  <a:lnTo>
                    <a:pt x="18338" y="9575"/>
                  </a:lnTo>
                  <a:lnTo>
                    <a:pt x="20624" y="9207"/>
                  </a:lnTo>
                  <a:lnTo>
                    <a:pt x="25450" y="9207"/>
                  </a:lnTo>
                  <a:lnTo>
                    <a:pt x="36931" y="20358"/>
                  </a:lnTo>
                  <a:lnTo>
                    <a:pt x="36931" y="24485"/>
                  </a:lnTo>
                  <a:lnTo>
                    <a:pt x="21361" y="37871"/>
                  </a:lnTo>
                  <a:lnTo>
                    <a:pt x="10756" y="37871"/>
                  </a:lnTo>
                  <a:lnTo>
                    <a:pt x="9804" y="38252"/>
                  </a:lnTo>
                  <a:lnTo>
                    <a:pt x="9042" y="39141"/>
                  </a:lnTo>
                  <a:lnTo>
                    <a:pt x="8597" y="40652"/>
                  </a:lnTo>
                  <a:lnTo>
                    <a:pt x="8534" y="43052"/>
                  </a:lnTo>
                  <a:lnTo>
                    <a:pt x="8928" y="44894"/>
                  </a:lnTo>
                  <a:lnTo>
                    <a:pt x="9626" y="46050"/>
                  </a:lnTo>
                  <a:lnTo>
                    <a:pt x="10579" y="46608"/>
                  </a:lnTo>
                  <a:lnTo>
                    <a:pt x="22999" y="46672"/>
                  </a:lnTo>
                  <a:lnTo>
                    <a:pt x="26085" y="47053"/>
                  </a:lnTo>
                  <a:lnTo>
                    <a:pt x="41338" y="60007"/>
                  </a:lnTo>
                  <a:lnTo>
                    <a:pt x="41338" y="64592"/>
                  </a:lnTo>
                  <a:lnTo>
                    <a:pt x="26377" y="77482"/>
                  </a:lnTo>
                  <a:lnTo>
                    <a:pt x="20421" y="77482"/>
                  </a:lnTo>
                  <a:lnTo>
                    <a:pt x="17665" y="77127"/>
                  </a:lnTo>
                  <a:lnTo>
                    <a:pt x="10553" y="75006"/>
                  </a:lnTo>
                  <a:lnTo>
                    <a:pt x="6870" y="73405"/>
                  </a:lnTo>
                  <a:lnTo>
                    <a:pt x="2197" y="70942"/>
                  </a:lnTo>
                  <a:lnTo>
                    <a:pt x="1219" y="70942"/>
                  </a:lnTo>
                  <a:lnTo>
                    <a:pt x="774" y="71259"/>
                  </a:lnTo>
                  <a:lnTo>
                    <a:pt x="152" y="72453"/>
                  </a:lnTo>
                  <a:lnTo>
                    <a:pt x="0" y="73545"/>
                  </a:lnTo>
                  <a:lnTo>
                    <a:pt x="25" y="76771"/>
                  </a:lnTo>
                  <a:lnTo>
                    <a:pt x="20358" y="86677"/>
                  </a:lnTo>
                  <a:lnTo>
                    <a:pt x="27825" y="86677"/>
                  </a:lnTo>
                  <a:lnTo>
                    <a:pt x="52806" y="65214"/>
                  </a:lnTo>
                  <a:lnTo>
                    <a:pt x="52806" y="61366"/>
                  </a:lnTo>
                  <a:lnTo>
                    <a:pt x="52806" y="58699"/>
                  </a:lnTo>
                  <a:lnTo>
                    <a:pt x="33108" y="41300"/>
                  </a:lnTo>
                  <a:lnTo>
                    <a:pt x="33108" y="41160"/>
                  </a:lnTo>
                  <a:lnTo>
                    <a:pt x="48945" y="23329"/>
                  </a:lnTo>
                  <a:lnTo>
                    <a:pt x="48945" y="17602"/>
                  </a:lnTo>
                  <a:lnTo>
                    <a:pt x="32715" y="495"/>
                  </a:lnTo>
                  <a:lnTo>
                    <a:pt x="292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1" name="object 2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55894" y="7155362"/>
              <a:ext cx="146955" cy="88417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15615" y="7267121"/>
              <a:ext cx="218605" cy="88417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50825" y="7358310"/>
              <a:ext cx="214763" cy="88417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27406" y="5190674"/>
              <a:ext cx="218603" cy="88417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958776" y="5226742"/>
              <a:ext cx="218603" cy="88417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90143" y="5620693"/>
              <a:ext cx="218605" cy="88417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25352" y="5613076"/>
              <a:ext cx="214763" cy="88417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84213" y="6152064"/>
              <a:ext cx="153004" cy="88417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088099" y="6477943"/>
              <a:ext cx="214750" cy="88417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15615" y="6534334"/>
              <a:ext cx="218605" cy="88417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150825" y="6846246"/>
              <a:ext cx="214763" cy="88417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60351" y="4807385"/>
              <a:ext cx="151394" cy="88417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991300" y="4839900"/>
              <a:ext cx="151811" cy="88417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93985" y="5016174"/>
              <a:ext cx="214763" cy="88417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021511" y="5118030"/>
              <a:ext cx="218603" cy="88417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548678" y="5429940"/>
              <a:ext cx="222803" cy="88417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080045" y="5568623"/>
              <a:ext cx="222804" cy="88417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611415" y="5548304"/>
              <a:ext cx="222804" cy="88417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146397" y="5645331"/>
              <a:ext cx="219191" cy="88417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87402" y="7623737"/>
              <a:ext cx="153678" cy="88417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26548" y="7320462"/>
              <a:ext cx="214345" cy="88417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22707" y="7016932"/>
              <a:ext cx="218187" cy="88417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21844" y="6713658"/>
              <a:ext cx="219049" cy="88417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18507" y="6410126"/>
              <a:ext cx="222387" cy="88417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21704" y="6106852"/>
              <a:ext cx="219189" cy="88417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22121" y="5803322"/>
              <a:ext cx="218772" cy="88417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921575" y="5500043"/>
              <a:ext cx="219318" cy="88417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20512" y="5196516"/>
              <a:ext cx="220381" cy="88417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20725" y="4893237"/>
              <a:ext cx="220168" cy="88417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58987" y="4589707"/>
              <a:ext cx="281931" cy="88417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74320" y="7791179"/>
              <a:ext cx="318466" cy="93341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905687" y="7791179"/>
              <a:ext cx="318466" cy="93341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470328" y="7797841"/>
              <a:ext cx="255502" cy="86677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001700" y="7797841"/>
              <a:ext cx="257370" cy="86681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533067" y="7797841"/>
              <a:ext cx="258947" cy="86677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064434" y="7797841"/>
              <a:ext cx="255502" cy="86677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596057" y="7797841"/>
              <a:ext cx="257370" cy="86681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127424" y="7797841"/>
              <a:ext cx="258946" cy="86677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344688" y="8030554"/>
              <a:ext cx="493861" cy="133553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311334" y="8050354"/>
              <a:ext cx="821503" cy="91219"/>
            </a:xfrm>
            <a:prstGeom prst="rect">
              <a:avLst/>
            </a:prstGeom>
          </p:spPr>
        </p:pic>
        <p:sp>
          <p:nvSpPr>
            <p:cNvPr id="61" name="object 61" descr=""/>
            <p:cNvSpPr/>
            <p:nvPr/>
          </p:nvSpPr>
          <p:spPr>
            <a:xfrm>
              <a:off x="5561596" y="5043868"/>
              <a:ext cx="73660" cy="73660"/>
            </a:xfrm>
            <a:custGeom>
              <a:avLst/>
              <a:gdLst/>
              <a:ahLst/>
              <a:cxnLst/>
              <a:rect l="l" t="t" r="r" b="b"/>
              <a:pathLst>
                <a:path w="73660" h="73660">
                  <a:moveTo>
                    <a:pt x="73266" y="0"/>
                  </a:moveTo>
                  <a:lnTo>
                    <a:pt x="0" y="0"/>
                  </a:lnTo>
                  <a:lnTo>
                    <a:pt x="0" y="73266"/>
                  </a:lnTo>
                  <a:lnTo>
                    <a:pt x="73266" y="73266"/>
                  </a:lnTo>
                  <a:lnTo>
                    <a:pt x="73266" y="0"/>
                  </a:lnTo>
                  <a:close/>
                </a:path>
              </a:pathLst>
            </a:custGeom>
            <a:solidFill>
              <a:srgbClr val="B1B3B5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2" name="object 62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678465" y="5023568"/>
              <a:ext cx="262590" cy="119458"/>
            </a:xfrm>
            <a:prstGeom prst="rect">
              <a:avLst/>
            </a:prstGeom>
          </p:spPr>
        </p:pic>
        <p:sp>
          <p:nvSpPr>
            <p:cNvPr id="63" name="object 63" descr=""/>
            <p:cNvSpPr/>
            <p:nvPr/>
          </p:nvSpPr>
          <p:spPr>
            <a:xfrm>
              <a:off x="5963390" y="5035524"/>
              <a:ext cx="56515" cy="84455"/>
            </a:xfrm>
            <a:custGeom>
              <a:avLst/>
              <a:gdLst/>
              <a:ahLst/>
              <a:cxnLst/>
              <a:rect l="l" t="t" r="r" b="b"/>
              <a:pathLst>
                <a:path w="56514" h="84454">
                  <a:moveTo>
                    <a:pt x="39909" y="46164"/>
                  </a:moveTo>
                  <a:lnTo>
                    <a:pt x="21247" y="46164"/>
                  </a:lnTo>
                  <a:lnTo>
                    <a:pt x="23444" y="46545"/>
                  </a:lnTo>
                  <a:lnTo>
                    <a:pt x="25272" y="47294"/>
                  </a:lnTo>
                  <a:lnTo>
                    <a:pt x="43990" y="81229"/>
                  </a:lnTo>
                  <a:lnTo>
                    <a:pt x="44301" y="82080"/>
                  </a:lnTo>
                  <a:lnTo>
                    <a:pt x="44475" y="82461"/>
                  </a:lnTo>
                  <a:lnTo>
                    <a:pt x="46735" y="83947"/>
                  </a:lnTo>
                  <a:lnTo>
                    <a:pt x="54114" y="83947"/>
                  </a:lnTo>
                  <a:lnTo>
                    <a:pt x="54736" y="83807"/>
                  </a:lnTo>
                  <a:lnTo>
                    <a:pt x="55613" y="83477"/>
                  </a:lnTo>
                  <a:lnTo>
                    <a:pt x="55879" y="83261"/>
                  </a:lnTo>
                  <a:lnTo>
                    <a:pt x="56140" y="82740"/>
                  </a:lnTo>
                  <a:lnTo>
                    <a:pt x="56121" y="81229"/>
                  </a:lnTo>
                  <a:lnTo>
                    <a:pt x="40936" y="47294"/>
                  </a:lnTo>
                  <a:lnTo>
                    <a:pt x="39909" y="46164"/>
                  </a:lnTo>
                  <a:close/>
                </a:path>
                <a:path w="56514" h="84454">
                  <a:moveTo>
                    <a:pt x="31203" y="0"/>
                  </a:moveTo>
                  <a:lnTo>
                    <a:pt x="1989" y="0"/>
                  </a:lnTo>
                  <a:lnTo>
                    <a:pt x="444" y="1181"/>
                  </a:lnTo>
                  <a:lnTo>
                    <a:pt x="0" y="2362"/>
                  </a:lnTo>
                  <a:lnTo>
                    <a:pt x="88" y="82740"/>
                  </a:lnTo>
                  <a:lnTo>
                    <a:pt x="444" y="83261"/>
                  </a:lnTo>
                  <a:lnTo>
                    <a:pt x="772" y="83477"/>
                  </a:lnTo>
                  <a:lnTo>
                    <a:pt x="1708" y="83807"/>
                  </a:lnTo>
                  <a:lnTo>
                    <a:pt x="9472" y="83807"/>
                  </a:lnTo>
                  <a:lnTo>
                    <a:pt x="10366" y="83477"/>
                  </a:lnTo>
                  <a:lnTo>
                    <a:pt x="10718" y="83261"/>
                  </a:lnTo>
                  <a:lnTo>
                    <a:pt x="11103" y="82740"/>
                  </a:lnTo>
                  <a:lnTo>
                    <a:pt x="11201" y="46164"/>
                  </a:lnTo>
                  <a:lnTo>
                    <a:pt x="39934" y="46164"/>
                  </a:lnTo>
                  <a:lnTo>
                    <a:pt x="37566" y="44208"/>
                  </a:lnTo>
                  <a:lnTo>
                    <a:pt x="36321" y="43446"/>
                  </a:lnTo>
                  <a:lnTo>
                    <a:pt x="34912" y="42824"/>
                  </a:lnTo>
                  <a:lnTo>
                    <a:pt x="37401" y="41960"/>
                  </a:lnTo>
                  <a:lnTo>
                    <a:pt x="39623" y="40894"/>
                  </a:lnTo>
                  <a:lnTo>
                    <a:pt x="41630" y="39649"/>
                  </a:lnTo>
                  <a:lnTo>
                    <a:pt x="43624" y="38379"/>
                  </a:lnTo>
                  <a:lnTo>
                    <a:pt x="45104" y="37096"/>
                  </a:lnTo>
                  <a:lnTo>
                    <a:pt x="11201" y="37096"/>
                  </a:lnTo>
                  <a:lnTo>
                    <a:pt x="11201" y="8890"/>
                  </a:lnTo>
                  <a:lnTo>
                    <a:pt x="47585" y="8890"/>
                  </a:lnTo>
                  <a:lnTo>
                    <a:pt x="44437" y="5422"/>
                  </a:lnTo>
                  <a:lnTo>
                    <a:pt x="42341" y="3886"/>
                  </a:lnTo>
                  <a:lnTo>
                    <a:pt x="39852" y="2667"/>
                  </a:lnTo>
                  <a:lnTo>
                    <a:pt x="37337" y="1473"/>
                  </a:lnTo>
                  <a:lnTo>
                    <a:pt x="34480" y="584"/>
                  </a:lnTo>
                  <a:lnTo>
                    <a:pt x="31203" y="0"/>
                  </a:lnTo>
                  <a:close/>
                </a:path>
                <a:path w="56514" h="84454">
                  <a:moveTo>
                    <a:pt x="47585" y="8890"/>
                  </a:moveTo>
                  <a:lnTo>
                    <a:pt x="26542" y="8890"/>
                  </a:lnTo>
                  <a:lnTo>
                    <a:pt x="28600" y="9232"/>
                  </a:lnTo>
                  <a:lnTo>
                    <a:pt x="33185" y="10541"/>
                  </a:lnTo>
                  <a:lnTo>
                    <a:pt x="35648" y="12179"/>
                  </a:lnTo>
                  <a:lnTo>
                    <a:pt x="38607" y="16738"/>
                  </a:lnTo>
                  <a:lnTo>
                    <a:pt x="39344" y="19532"/>
                  </a:lnTo>
                  <a:lnTo>
                    <a:pt x="39344" y="24866"/>
                  </a:lnTo>
                  <a:lnTo>
                    <a:pt x="25095" y="37096"/>
                  </a:lnTo>
                  <a:lnTo>
                    <a:pt x="45104" y="37096"/>
                  </a:lnTo>
                  <a:lnTo>
                    <a:pt x="51206" y="18783"/>
                  </a:lnTo>
                  <a:lnTo>
                    <a:pt x="50885" y="16738"/>
                  </a:lnTo>
                  <a:lnTo>
                    <a:pt x="50787" y="16116"/>
                  </a:lnTo>
                  <a:lnTo>
                    <a:pt x="49098" y="11290"/>
                  </a:lnTo>
                  <a:lnTo>
                    <a:pt x="47873" y="9232"/>
                  </a:lnTo>
                  <a:lnTo>
                    <a:pt x="47585" y="889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4" name="object 64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561596" y="5592789"/>
              <a:ext cx="490982" cy="91842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561596" y="6151585"/>
              <a:ext cx="917059" cy="259234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561596" y="6701628"/>
              <a:ext cx="889721" cy="295593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561596" y="7265507"/>
              <a:ext cx="599639" cy="111018"/>
            </a:xfrm>
            <a:prstGeom prst="rect">
              <a:avLst/>
            </a:prstGeom>
          </p:spPr>
        </p:pic>
      </p:grpSp>
      <p:sp>
        <p:nvSpPr>
          <p:cNvPr id="68" name="object 68" descr=""/>
          <p:cNvSpPr txBox="1"/>
          <p:nvPr/>
        </p:nvSpPr>
        <p:spPr>
          <a:xfrm>
            <a:off x="527300" y="8335379"/>
            <a:ext cx="6326505" cy="6794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715">
              <a:lnSpc>
                <a:spcPct val="100000"/>
              </a:lnSpc>
              <a:spcBef>
                <a:spcPts val="100"/>
              </a:spcBef>
            </a:pPr>
            <a:r>
              <a:rPr dirty="0" sz="900" spc="145" i="1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dirty="0" sz="9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Sursa: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Cunoştinţele,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atitudinile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9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practicile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familiilor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domeniul</a:t>
            </a:r>
            <a:r>
              <a:rPr dirty="0" sz="9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îngrijirii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dezvoltării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50" i="1">
                <a:solidFill>
                  <a:srgbClr val="231F20"/>
                </a:solidFill>
                <a:latin typeface="Arial"/>
                <a:cs typeface="Arial"/>
              </a:rPr>
              <a:t>timpurii</a:t>
            </a:r>
            <a:r>
              <a:rPr dirty="0" sz="9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30" i="1">
                <a:solidFill>
                  <a:srgbClr val="231F20"/>
                </a:solidFill>
                <a:latin typeface="Arial"/>
                <a:cs typeface="Arial"/>
              </a:rPr>
              <a:t>copiilor,</a:t>
            </a:r>
            <a:r>
              <a:rPr dirty="0" sz="9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900" spc="-10" i="1">
                <a:solidFill>
                  <a:srgbClr val="231F20"/>
                </a:solidFill>
                <a:latin typeface="Arial"/>
                <a:cs typeface="Arial"/>
              </a:rPr>
              <a:t>UNICEF, </a:t>
            </a:r>
            <a:r>
              <a:rPr dirty="0" sz="900" spc="-20" i="1">
                <a:solidFill>
                  <a:srgbClr val="231F20"/>
                </a:solidFill>
                <a:latin typeface="Arial"/>
                <a:cs typeface="Arial"/>
              </a:rPr>
              <a:t>2009</a:t>
            </a:r>
            <a:endParaRPr sz="9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85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-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-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-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Dvs.,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avea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0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dezvoltare,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procedeze...?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69" name="object 69" descr=""/>
          <p:cNvSpPr/>
          <p:nvPr/>
        </p:nvSpPr>
        <p:spPr>
          <a:xfrm>
            <a:off x="540000" y="9304319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 txBox="1"/>
          <p:nvPr/>
        </p:nvSpPr>
        <p:spPr>
          <a:xfrm>
            <a:off x="527300" y="9311940"/>
            <a:ext cx="13843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19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96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1" name="object 71" descr=""/>
          <p:cNvSpPr txBox="1"/>
          <p:nvPr/>
        </p:nvSpPr>
        <p:spPr>
          <a:xfrm>
            <a:off x="959303" y="9311940"/>
            <a:ext cx="5894070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Studiul naţional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Cunoştinţele,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şi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practicile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familiilor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domeniul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îngrijirii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şi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dezvoltării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timpurii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2009,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2010</a:t>
            </a:r>
            <a:endParaRPr sz="8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Educaţia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Republica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perspectiva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şcolii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prietenoase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copilului: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Studiu </a:t>
            </a:r>
            <a:r>
              <a:rPr dirty="0" sz="800" spc="-15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Arcadie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Barbăroşie,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Anatol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Gremalschi,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Ion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Jigău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[et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al.]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0">
                <a:solidFill>
                  <a:srgbClr val="231F20"/>
                </a:solidFill>
                <a:latin typeface="Verdana"/>
                <a:cs typeface="Verdana"/>
              </a:rPr>
              <a:t>;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Inst.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Publice/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UNICEF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6505" cy="4490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Remarcăm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gen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masculin,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vorbitori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rusă,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statut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socio-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economic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scăzut,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vârsta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40+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nivel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studii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nivel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socio-economic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măsură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îngrijiți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Tind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spre abordări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măsură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mare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femeile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(42,3%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29,7%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bărbaților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(anexa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tabelul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2).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didactice, diferențele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înregistrate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permit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constatăm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îngrijirea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dezvoltare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susținută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măsură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predau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ciclul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primar,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vechime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muncă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enormă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discrepanța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comunicare.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12,8%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comunicare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română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optează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 îngrijire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comparație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35,0%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cadre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rusolingve.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Ponderi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înalte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plasați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înregistrează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bărbați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(31,1%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13,9%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cazul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femeilor).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final,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pronunță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proporții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mai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înalte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includerea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ciclurile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gimnazial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liceal,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vechime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muncă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(11-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ani),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vorbitorii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română,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(anexa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tabelul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3).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dizabilități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variația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nesemnificativă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(anexa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tabelul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3).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sporește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20%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opțiunea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obișnuită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5).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deschiderii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exprimată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majorarea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ponderii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optează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localitate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(61,3%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41,9%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instituție).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urmă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deopotrivă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pronunță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instituționalizarea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(32,4%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13,9%).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5.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Opțiuni pentru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plasarea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cu probleme în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dezvoltare: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aprecierile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funcție 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prezența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 dizabilități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școală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004957" y="5039506"/>
            <a:ext cx="5741035" cy="3267075"/>
            <a:chOff x="1004957" y="5039506"/>
            <a:chExt cx="5741035" cy="3267075"/>
          </a:xfrm>
        </p:grpSpPr>
        <p:sp>
          <p:nvSpPr>
            <p:cNvPr id="6" name="object 6" descr=""/>
            <p:cNvSpPr/>
            <p:nvPr/>
          </p:nvSpPr>
          <p:spPr>
            <a:xfrm>
              <a:off x="1008557" y="5043106"/>
              <a:ext cx="5733415" cy="3260090"/>
            </a:xfrm>
            <a:custGeom>
              <a:avLst/>
              <a:gdLst/>
              <a:ahLst/>
              <a:cxnLst/>
              <a:rect l="l" t="t" r="r" b="b"/>
              <a:pathLst>
                <a:path w="5733415" h="3260090">
                  <a:moveTo>
                    <a:pt x="5733415" y="0"/>
                  </a:moveTo>
                  <a:lnTo>
                    <a:pt x="0" y="0"/>
                  </a:lnTo>
                  <a:lnTo>
                    <a:pt x="0" y="3259848"/>
                  </a:lnTo>
                  <a:lnTo>
                    <a:pt x="5733415" y="3259848"/>
                  </a:lnTo>
                  <a:lnTo>
                    <a:pt x="573341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481380" y="5525454"/>
              <a:ext cx="5121275" cy="1710689"/>
            </a:xfrm>
            <a:custGeom>
              <a:avLst/>
              <a:gdLst/>
              <a:ahLst/>
              <a:cxnLst/>
              <a:rect l="l" t="t" r="r" b="b"/>
              <a:pathLst>
                <a:path w="5121275" h="1710690">
                  <a:moveTo>
                    <a:pt x="0" y="1710689"/>
                  </a:moveTo>
                  <a:lnTo>
                    <a:pt x="251839" y="1710689"/>
                  </a:lnTo>
                </a:path>
                <a:path w="5121275" h="1710690">
                  <a:moveTo>
                    <a:pt x="481201" y="1710689"/>
                  </a:moveTo>
                  <a:lnTo>
                    <a:pt x="542923" y="1710689"/>
                  </a:lnTo>
                </a:path>
                <a:path w="5121275" h="1710690">
                  <a:moveTo>
                    <a:pt x="773047" y="1710689"/>
                  </a:moveTo>
                  <a:lnTo>
                    <a:pt x="1275967" y="1710689"/>
                  </a:lnTo>
                </a:path>
                <a:path w="5121275" h="1710690">
                  <a:moveTo>
                    <a:pt x="1505329" y="1710689"/>
                  </a:moveTo>
                  <a:lnTo>
                    <a:pt x="1567051" y="1710689"/>
                  </a:lnTo>
                </a:path>
                <a:path w="5121275" h="1710690">
                  <a:moveTo>
                    <a:pt x="1797175" y="1710689"/>
                  </a:moveTo>
                  <a:lnTo>
                    <a:pt x="2300095" y="1710689"/>
                  </a:lnTo>
                </a:path>
                <a:path w="5121275" h="1710690">
                  <a:moveTo>
                    <a:pt x="2529457" y="1710689"/>
                  </a:moveTo>
                  <a:lnTo>
                    <a:pt x="2591179" y="1710689"/>
                  </a:lnTo>
                </a:path>
                <a:path w="5121275" h="1710690">
                  <a:moveTo>
                    <a:pt x="2821303" y="1710689"/>
                  </a:moveTo>
                  <a:lnTo>
                    <a:pt x="5120894" y="1710689"/>
                  </a:lnTo>
                </a:path>
                <a:path w="5121275" h="1710690">
                  <a:moveTo>
                    <a:pt x="0" y="1368552"/>
                  </a:moveTo>
                  <a:lnTo>
                    <a:pt x="1567051" y="1368552"/>
                  </a:lnTo>
                </a:path>
                <a:path w="5121275" h="1710690">
                  <a:moveTo>
                    <a:pt x="1797175" y="1368552"/>
                  </a:moveTo>
                  <a:lnTo>
                    <a:pt x="2300095" y="1368552"/>
                  </a:lnTo>
                </a:path>
                <a:path w="5121275" h="1710690">
                  <a:moveTo>
                    <a:pt x="2529457" y="1368552"/>
                  </a:moveTo>
                  <a:lnTo>
                    <a:pt x="2591179" y="1368552"/>
                  </a:lnTo>
                </a:path>
                <a:path w="5121275" h="1710690">
                  <a:moveTo>
                    <a:pt x="2821303" y="1368552"/>
                  </a:moveTo>
                  <a:lnTo>
                    <a:pt x="5120894" y="1368552"/>
                  </a:lnTo>
                </a:path>
                <a:path w="5121275" h="1710690">
                  <a:moveTo>
                    <a:pt x="0" y="1026413"/>
                  </a:moveTo>
                  <a:lnTo>
                    <a:pt x="1567051" y="1026413"/>
                  </a:lnTo>
                </a:path>
                <a:path w="5121275" h="1710690">
                  <a:moveTo>
                    <a:pt x="1797175" y="1026413"/>
                  </a:moveTo>
                  <a:lnTo>
                    <a:pt x="2300095" y="1026413"/>
                  </a:lnTo>
                </a:path>
                <a:path w="5121275" h="1710690">
                  <a:moveTo>
                    <a:pt x="2529457" y="1026413"/>
                  </a:moveTo>
                  <a:lnTo>
                    <a:pt x="2591179" y="1026413"/>
                  </a:lnTo>
                </a:path>
                <a:path w="5121275" h="1710690">
                  <a:moveTo>
                    <a:pt x="2821303" y="1026413"/>
                  </a:moveTo>
                  <a:lnTo>
                    <a:pt x="5120894" y="1026413"/>
                  </a:lnTo>
                </a:path>
                <a:path w="5121275" h="1710690">
                  <a:moveTo>
                    <a:pt x="0" y="684276"/>
                  </a:moveTo>
                  <a:lnTo>
                    <a:pt x="2300095" y="684276"/>
                  </a:lnTo>
                </a:path>
                <a:path w="5121275" h="1710690">
                  <a:moveTo>
                    <a:pt x="2529457" y="684276"/>
                  </a:moveTo>
                  <a:lnTo>
                    <a:pt x="2591179" y="684276"/>
                  </a:lnTo>
                </a:path>
                <a:path w="5121275" h="1710690">
                  <a:moveTo>
                    <a:pt x="2821303" y="684276"/>
                  </a:moveTo>
                  <a:lnTo>
                    <a:pt x="5120894" y="684276"/>
                  </a:lnTo>
                </a:path>
                <a:path w="5121275" h="1710690">
                  <a:moveTo>
                    <a:pt x="0" y="342138"/>
                  </a:moveTo>
                  <a:lnTo>
                    <a:pt x="2300095" y="342138"/>
                  </a:lnTo>
                </a:path>
                <a:path w="5121275" h="1710690">
                  <a:moveTo>
                    <a:pt x="2529457" y="342138"/>
                  </a:moveTo>
                  <a:lnTo>
                    <a:pt x="5120894" y="342138"/>
                  </a:lnTo>
                </a:path>
                <a:path w="5121275" h="1710690">
                  <a:moveTo>
                    <a:pt x="0" y="0"/>
                  </a:moveTo>
                  <a:lnTo>
                    <a:pt x="2300095" y="0"/>
                  </a:lnTo>
                </a:path>
                <a:path w="5121275" h="1710690">
                  <a:moveTo>
                    <a:pt x="2529457" y="0"/>
                  </a:moveTo>
                  <a:lnTo>
                    <a:pt x="5120894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481380" y="5182808"/>
              <a:ext cx="5121275" cy="0"/>
            </a:xfrm>
            <a:custGeom>
              <a:avLst/>
              <a:gdLst/>
              <a:ahLst/>
              <a:cxnLst/>
              <a:rect l="l" t="t" r="r" b="b"/>
              <a:pathLst>
                <a:path w="5121275" h="0">
                  <a:moveTo>
                    <a:pt x="0" y="0"/>
                  </a:moveTo>
                  <a:lnTo>
                    <a:pt x="5120894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733219" y="5480494"/>
              <a:ext cx="4326255" cy="2098675"/>
            </a:xfrm>
            <a:custGeom>
              <a:avLst/>
              <a:gdLst/>
              <a:ahLst/>
              <a:cxnLst/>
              <a:rect l="l" t="t" r="r" b="b"/>
              <a:pathLst>
                <a:path w="4326255" h="2098675">
                  <a:moveTo>
                    <a:pt x="229362" y="1516380"/>
                  </a:moveTo>
                  <a:lnTo>
                    <a:pt x="0" y="1516380"/>
                  </a:lnTo>
                  <a:lnTo>
                    <a:pt x="0" y="2098179"/>
                  </a:lnTo>
                  <a:lnTo>
                    <a:pt x="229362" y="2098179"/>
                  </a:lnTo>
                  <a:lnTo>
                    <a:pt x="229362" y="1516380"/>
                  </a:lnTo>
                  <a:close/>
                </a:path>
                <a:path w="4326255" h="2098675">
                  <a:moveTo>
                    <a:pt x="1253490" y="1622298"/>
                  </a:moveTo>
                  <a:lnTo>
                    <a:pt x="1024128" y="1622298"/>
                  </a:lnTo>
                  <a:lnTo>
                    <a:pt x="1024128" y="2098167"/>
                  </a:lnTo>
                  <a:lnTo>
                    <a:pt x="1253490" y="2098167"/>
                  </a:lnTo>
                  <a:lnTo>
                    <a:pt x="1253490" y="1622298"/>
                  </a:lnTo>
                  <a:close/>
                </a:path>
                <a:path w="4326255" h="2098675">
                  <a:moveTo>
                    <a:pt x="2277618" y="0"/>
                  </a:moveTo>
                  <a:lnTo>
                    <a:pt x="2048256" y="0"/>
                  </a:lnTo>
                  <a:lnTo>
                    <a:pt x="2048256" y="2098167"/>
                  </a:lnTo>
                  <a:lnTo>
                    <a:pt x="2277618" y="2098167"/>
                  </a:lnTo>
                  <a:lnTo>
                    <a:pt x="2277618" y="0"/>
                  </a:lnTo>
                  <a:close/>
                </a:path>
                <a:path w="4326255" h="2098675">
                  <a:moveTo>
                    <a:pt x="3301746" y="2012442"/>
                  </a:moveTo>
                  <a:lnTo>
                    <a:pt x="3072384" y="2012442"/>
                  </a:lnTo>
                  <a:lnTo>
                    <a:pt x="3072384" y="2098167"/>
                  </a:lnTo>
                  <a:lnTo>
                    <a:pt x="3301746" y="2098167"/>
                  </a:lnTo>
                  <a:lnTo>
                    <a:pt x="3301746" y="2012442"/>
                  </a:lnTo>
                  <a:close/>
                </a:path>
                <a:path w="4326255" h="2098675">
                  <a:moveTo>
                    <a:pt x="4325874" y="1913382"/>
                  </a:moveTo>
                  <a:lnTo>
                    <a:pt x="4096512" y="1913382"/>
                  </a:lnTo>
                  <a:lnTo>
                    <a:pt x="4096512" y="2098179"/>
                  </a:lnTo>
                  <a:lnTo>
                    <a:pt x="4325874" y="2098179"/>
                  </a:lnTo>
                  <a:lnTo>
                    <a:pt x="4325874" y="1913382"/>
                  </a:lnTo>
                  <a:close/>
                </a:path>
              </a:pathLst>
            </a:custGeom>
            <a:solidFill>
              <a:srgbClr val="436F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024303" y="6144196"/>
              <a:ext cx="3302635" cy="1434465"/>
            </a:xfrm>
            <a:custGeom>
              <a:avLst/>
              <a:gdLst/>
              <a:ahLst/>
              <a:cxnLst/>
              <a:rect l="l" t="t" r="r" b="b"/>
              <a:pathLst>
                <a:path w="3302635" h="1434465">
                  <a:moveTo>
                    <a:pt x="230124" y="781050"/>
                  </a:moveTo>
                  <a:lnTo>
                    <a:pt x="0" y="781050"/>
                  </a:lnTo>
                  <a:lnTo>
                    <a:pt x="0" y="1434465"/>
                  </a:lnTo>
                  <a:lnTo>
                    <a:pt x="230124" y="1434465"/>
                  </a:lnTo>
                  <a:lnTo>
                    <a:pt x="230124" y="781050"/>
                  </a:lnTo>
                  <a:close/>
                </a:path>
                <a:path w="3302635" h="1434465">
                  <a:moveTo>
                    <a:pt x="1254252" y="325374"/>
                  </a:moveTo>
                  <a:lnTo>
                    <a:pt x="1024128" y="325374"/>
                  </a:lnTo>
                  <a:lnTo>
                    <a:pt x="1024128" y="1434465"/>
                  </a:lnTo>
                  <a:lnTo>
                    <a:pt x="1254252" y="1434465"/>
                  </a:lnTo>
                  <a:lnTo>
                    <a:pt x="1254252" y="325374"/>
                  </a:lnTo>
                  <a:close/>
                </a:path>
                <a:path w="3302635" h="1434465">
                  <a:moveTo>
                    <a:pt x="2278380" y="0"/>
                  </a:moveTo>
                  <a:lnTo>
                    <a:pt x="2048256" y="0"/>
                  </a:lnTo>
                  <a:lnTo>
                    <a:pt x="2048256" y="1434465"/>
                  </a:lnTo>
                  <a:lnTo>
                    <a:pt x="2278380" y="1434465"/>
                  </a:lnTo>
                  <a:lnTo>
                    <a:pt x="2278380" y="0"/>
                  </a:lnTo>
                  <a:close/>
                </a:path>
                <a:path w="3302635" h="1434465">
                  <a:moveTo>
                    <a:pt x="3302508" y="1208532"/>
                  </a:moveTo>
                  <a:lnTo>
                    <a:pt x="3072384" y="1208532"/>
                  </a:lnTo>
                  <a:lnTo>
                    <a:pt x="3072384" y="1434465"/>
                  </a:lnTo>
                  <a:lnTo>
                    <a:pt x="3302508" y="1434465"/>
                  </a:lnTo>
                  <a:lnTo>
                    <a:pt x="3302508" y="1208532"/>
                  </a:lnTo>
                  <a:close/>
                </a:path>
              </a:pathLst>
            </a:custGeom>
            <a:solidFill>
              <a:srgbClr val="F47D2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481380" y="7578537"/>
              <a:ext cx="5121275" cy="635"/>
            </a:xfrm>
            <a:custGeom>
              <a:avLst/>
              <a:gdLst/>
              <a:ahLst/>
              <a:cxnLst/>
              <a:rect l="l" t="t" r="r" b="b"/>
              <a:pathLst>
                <a:path w="5121275" h="634">
                  <a:moveTo>
                    <a:pt x="0" y="0"/>
                  </a:moveTo>
                  <a:lnTo>
                    <a:pt x="5120894" y="127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39927" y="6941874"/>
              <a:ext cx="270133" cy="75780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60423" y="5319322"/>
              <a:ext cx="273766" cy="75780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15543" y="6763819"/>
              <a:ext cx="561726" cy="147665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814100" y="7332017"/>
              <a:ext cx="215492" cy="7578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837364" y="7232704"/>
              <a:ext cx="216355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27479" y="6308652"/>
              <a:ext cx="274171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048939" y="5983534"/>
              <a:ext cx="276838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5350" y="7191556"/>
              <a:ext cx="215968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27357" y="7417615"/>
              <a:ext cx="217956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53021" y="7538265"/>
              <a:ext cx="217956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00865" y="7195872"/>
              <a:ext cx="270256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575" y="6853735"/>
              <a:ext cx="273423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6827" y="6511343"/>
              <a:ext cx="274171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94149" y="6168951"/>
              <a:ext cx="276849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96712" y="5826814"/>
              <a:ext cx="274286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97233" y="5484422"/>
              <a:ext cx="273766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96598" y="5142284"/>
              <a:ext cx="274401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774326" y="7666521"/>
              <a:ext cx="429547" cy="95166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673486" y="7666521"/>
              <a:ext cx="675900" cy="253309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577719" y="7678645"/>
              <a:ext cx="918631" cy="22249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897404" y="7683115"/>
              <a:ext cx="329281" cy="78572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47286" y="7678645"/>
              <a:ext cx="225303" cy="102361"/>
            </a:xfrm>
            <a:prstGeom prst="rect">
              <a:avLst/>
            </a:prstGeom>
          </p:spPr>
        </p:pic>
        <p:sp>
          <p:nvSpPr>
            <p:cNvPr id="34" name="object 34" descr=""/>
            <p:cNvSpPr/>
            <p:nvPr/>
          </p:nvSpPr>
          <p:spPr>
            <a:xfrm>
              <a:off x="6191805" y="7688860"/>
              <a:ext cx="48260" cy="72390"/>
            </a:xfrm>
            <a:custGeom>
              <a:avLst/>
              <a:gdLst/>
              <a:ahLst/>
              <a:cxnLst/>
              <a:rect l="l" t="t" r="r" b="b"/>
              <a:pathLst>
                <a:path w="48260" h="72390">
                  <a:moveTo>
                    <a:pt x="8589" y="71653"/>
                  </a:moveTo>
                  <a:lnTo>
                    <a:pt x="1015" y="71653"/>
                  </a:lnTo>
                  <a:lnTo>
                    <a:pt x="1468" y="71831"/>
                  </a:lnTo>
                  <a:lnTo>
                    <a:pt x="8115" y="71831"/>
                  </a:lnTo>
                  <a:lnTo>
                    <a:pt x="8589" y="71653"/>
                  </a:lnTo>
                  <a:close/>
                </a:path>
                <a:path w="48260" h="72390">
                  <a:moveTo>
                    <a:pt x="34208" y="39560"/>
                  </a:moveTo>
                  <a:lnTo>
                    <a:pt x="18211" y="39560"/>
                  </a:lnTo>
                  <a:lnTo>
                    <a:pt x="20104" y="39877"/>
                  </a:lnTo>
                  <a:lnTo>
                    <a:pt x="23228" y="41198"/>
                  </a:lnTo>
                  <a:lnTo>
                    <a:pt x="37976" y="70345"/>
                  </a:lnTo>
                  <a:lnTo>
                    <a:pt x="38125" y="70675"/>
                  </a:lnTo>
                  <a:lnTo>
                    <a:pt x="38298" y="70916"/>
                  </a:lnTo>
                  <a:lnTo>
                    <a:pt x="38518" y="71348"/>
                  </a:lnTo>
                  <a:lnTo>
                    <a:pt x="39573" y="71831"/>
                  </a:lnTo>
                  <a:lnTo>
                    <a:pt x="46926" y="71831"/>
                  </a:lnTo>
                  <a:lnTo>
                    <a:pt x="47382" y="71653"/>
                  </a:lnTo>
                  <a:lnTo>
                    <a:pt x="47546" y="71653"/>
                  </a:lnTo>
                  <a:lnTo>
                    <a:pt x="47891" y="71348"/>
                  </a:lnTo>
                  <a:lnTo>
                    <a:pt x="48120" y="70916"/>
                  </a:lnTo>
                  <a:lnTo>
                    <a:pt x="48107" y="69621"/>
                  </a:lnTo>
                  <a:lnTo>
                    <a:pt x="35039" y="40449"/>
                  </a:lnTo>
                  <a:lnTo>
                    <a:pt x="34208" y="39560"/>
                  </a:lnTo>
                  <a:close/>
                </a:path>
                <a:path w="48260" h="72390">
                  <a:moveTo>
                    <a:pt x="26758" y="0"/>
                  </a:moveTo>
                  <a:lnTo>
                    <a:pt x="1689" y="0"/>
                  </a:lnTo>
                  <a:lnTo>
                    <a:pt x="380" y="1003"/>
                  </a:lnTo>
                  <a:lnTo>
                    <a:pt x="0" y="2019"/>
                  </a:lnTo>
                  <a:lnTo>
                    <a:pt x="76" y="70916"/>
                  </a:lnTo>
                  <a:lnTo>
                    <a:pt x="380" y="71348"/>
                  </a:lnTo>
                  <a:lnTo>
                    <a:pt x="816" y="71653"/>
                  </a:lnTo>
                  <a:lnTo>
                    <a:pt x="8737" y="71653"/>
                  </a:lnTo>
                  <a:lnTo>
                    <a:pt x="9194" y="71348"/>
                  </a:lnTo>
                  <a:lnTo>
                    <a:pt x="9506" y="70916"/>
                  </a:lnTo>
                  <a:lnTo>
                    <a:pt x="9601" y="39560"/>
                  </a:lnTo>
                  <a:lnTo>
                    <a:pt x="34230" y="39560"/>
                  </a:lnTo>
                  <a:lnTo>
                    <a:pt x="32194" y="37884"/>
                  </a:lnTo>
                  <a:lnTo>
                    <a:pt x="31140" y="37236"/>
                  </a:lnTo>
                  <a:lnTo>
                    <a:pt x="29933" y="36702"/>
                  </a:lnTo>
                  <a:lnTo>
                    <a:pt x="32067" y="35953"/>
                  </a:lnTo>
                  <a:lnTo>
                    <a:pt x="33972" y="35039"/>
                  </a:lnTo>
                  <a:lnTo>
                    <a:pt x="37401" y="32892"/>
                  </a:lnTo>
                  <a:lnTo>
                    <a:pt x="38659" y="31788"/>
                  </a:lnTo>
                  <a:lnTo>
                    <a:pt x="9601" y="31788"/>
                  </a:lnTo>
                  <a:lnTo>
                    <a:pt x="9601" y="7899"/>
                  </a:lnTo>
                  <a:lnTo>
                    <a:pt x="41066" y="7899"/>
                  </a:lnTo>
                  <a:lnTo>
                    <a:pt x="38087" y="4635"/>
                  </a:lnTo>
                  <a:lnTo>
                    <a:pt x="36296" y="3327"/>
                  </a:lnTo>
                  <a:lnTo>
                    <a:pt x="32003" y="1244"/>
                  </a:lnTo>
                  <a:lnTo>
                    <a:pt x="29552" y="482"/>
                  </a:lnTo>
                  <a:lnTo>
                    <a:pt x="26758" y="0"/>
                  </a:lnTo>
                  <a:close/>
                </a:path>
                <a:path w="48260" h="72390">
                  <a:moveTo>
                    <a:pt x="41045" y="7899"/>
                  </a:moveTo>
                  <a:lnTo>
                    <a:pt x="24523" y="7899"/>
                  </a:lnTo>
                  <a:lnTo>
                    <a:pt x="28447" y="9016"/>
                  </a:lnTo>
                  <a:lnTo>
                    <a:pt x="30556" y="10439"/>
                  </a:lnTo>
                  <a:lnTo>
                    <a:pt x="33096" y="14338"/>
                  </a:lnTo>
                  <a:lnTo>
                    <a:pt x="33718" y="16738"/>
                  </a:lnTo>
                  <a:lnTo>
                    <a:pt x="33718" y="21310"/>
                  </a:lnTo>
                  <a:lnTo>
                    <a:pt x="21513" y="31788"/>
                  </a:lnTo>
                  <a:lnTo>
                    <a:pt x="38659" y="31788"/>
                  </a:lnTo>
                  <a:lnTo>
                    <a:pt x="43891" y="16090"/>
                  </a:lnTo>
                  <a:lnTo>
                    <a:pt x="43618" y="14338"/>
                  </a:lnTo>
                  <a:lnTo>
                    <a:pt x="43535" y="13804"/>
                  </a:lnTo>
                  <a:lnTo>
                    <a:pt x="42087" y="9664"/>
                  </a:lnTo>
                  <a:lnTo>
                    <a:pt x="41045" y="78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406065" y="8075780"/>
              <a:ext cx="1293688" cy="97603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934637" y="8075780"/>
              <a:ext cx="1444397" cy="97603"/>
            </a:xfrm>
            <a:prstGeom prst="rect">
              <a:avLst/>
            </a:prstGeom>
          </p:spPr>
        </p:pic>
      </p:grpSp>
      <p:sp>
        <p:nvSpPr>
          <p:cNvPr id="37" name="object 37" descr=""/>
          <p:cNvSpPr txBox="1"/>
          <p:nvPr/>
        </p:nvSpPr>
        <p:spPr>
          <a:xfrm>
            <a:off x="707299" y="8406018"/>
            <a:ext cx="6326505" cy="1207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-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-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5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-114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Dvs.,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avea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dezvoltare,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5">
                <a:solidFill>
                  <a:srgbClr val="231F20"/>
                </a:solidFill>
                <a:latin typeface="Verdana"/>
                <a:cs typeface="Verdana"/>
              </a:rPr>
              <a:t>procedeze...?</a:t>
            </a:r>
            <a:endParaRPr sz="100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relația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 răspunsurile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statisticile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furnizate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foarte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slabă.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ambele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(sub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80">
                <a:solidFill>
                  <a:srgbClr val="231F20"/>
                </a:solidFill>
                <a:latin typeface="Verdana"/>
                <a:cs typeface="Verdana"/>
              </a:rPr>
              <a:t>4%</a:t>
            </a:r>
            <a:r>
              <a:rPr dirty="0" sz="1050" spc="1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totalul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4">
                <a:solidFill>
                  <a:srgbClr val="231F20"/>
                </a:solidFill>
                <a:latin typeface="Verdana"/>
                <a:cs typeface="Verdana"/>
              </a:rPr>
              <a:t>4%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totalul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elevilor)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90%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afirmat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în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3926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observăm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evoluție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interesantă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parcursul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anilor,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2024.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crescut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comparativ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2018.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procentul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rămas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(36%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35.2%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2024),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deloc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semnificativ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19%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15.9%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socio-demografice,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diferențele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notabile.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gen,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fetele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arătat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puncte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procentuale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acord.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schimb,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băieților,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procentul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scăzut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puncte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procentuale,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procentul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parțial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crescut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punct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procentual,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deci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avem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reducere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acceptării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2%.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comunicare,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comunică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moldovenească/română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arătat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scădere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puncte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procentuale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puncte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procentuale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parțial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deci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scădere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4%,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probabil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pronunțat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negativ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capitol.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59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studii, observăm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variații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semnificative,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sensul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respingerea/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dezacord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afirmația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”copiii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învețe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obișnuite”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scade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dată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creșterea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concluzie,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arată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ușoară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acceptării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variații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interesante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gen,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comunicare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studii.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Această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evoluție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schimbare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lentă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educațională,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deci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eforturi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reduce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rezistența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rămasă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dezavantajate.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Acceptarea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școlile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masă: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categorii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540000" y="4500768"/>
          <a:ext cx="6376670" cy="2463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4695"/>
                <a:gridCol w="521970"/>
                <a:gridCol w="420370"/>
                <a:gridCol w="420369"/>
                <a:gridCol w="420369"/>
                <a:gridCol w="420369"/>
                <a:gridCol w="420369"/>
                <a:gridCol w="420370"/>
                <a:gridCol w="420370"/>
                <a:gridCol w="420370"/>
                <a:gridCol w="420370"/>
                <a:gridCol w="420370"/>
                <a:gridCol w="420370"/>
                <a:gridCol w="420370"/>
              </a:tblGrid>
              <a:tr h="198120">
                <a:tc gridSpan="2"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8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2012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342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8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2018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342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8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2024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342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3">
                  <a:txBody>
                    <a:bodyPr/>
                    <a:lstStyle/>
                    <a:p>
                      <a:pPr marL="4064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8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Diferența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2018-</a:t>
                      </a:r>
                      <a:r>
                        <a:rPr dirty="0" sz="8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2024,</a:t>
                      </a:r>
                      <a:r>
                        <a:rPr dirty="0" sz="800" spc="-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p.p.</a:t>
                      </a:r>
                      <a:endParaRPr sz="800">
                        <a:latin typeface="Arial"/>
                        <a:cs typeface="Arial"/>
                      </a:endParaRPr>
                    </a:p>
                  </a:txBody>
                  <a:tcPr marL="0" marR="0" marB="0" marT="342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28625">
                <a:tc gridSpan="2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1440" marR="39370" indent="-4445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1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1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29209" marR="22225" indent="4191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3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Parțial </a:t>
                      </a:r>
                      <a:r>
                        <a:rPr dirty="0" sz="800" spc="-9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5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31750" marR="24130" indent="19685">
                        <a:lnSpc>
                          <a:spcPct val="104200"/>
                        </a:lnSpc>
                        <a:spcBef>
                          <a:spcPts val="135"/>
                        </a:spcBef>
                      </a:pPr>
                      <a:r>
                        <a:rPr dirty="0" sz="800" spc="-204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Nu</a:t>
                      </a:r>
                      <a:r>
                        <a:rPr dirty="0" sz="800" spc="14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sunt</a:t>
                      </a:r>
                      <a:r>
                        <a:rPr dirty="0" sz="800" spc="5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deloc</a:t>
                      </a:r>
                      <a:r>
                        <a:rPr dirty="0" sz="800" spc="4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1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39370" indent="-4445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1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29209" marR="21590" indent="4191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3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Parțial </a:t>
                      </a:r>
                      <a:r>
                        <a:rPr dirty="0" sz="800" spc="-9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5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31750" marR="24130" indent="19685">
                        <a:lnSpc>
                          <a:spcPct val="104200"/>
                        </a:lnSpc>
                        <a:spcBef>
                          <a:spcPts val="135"/>
                        </a:spcBef>
                      </a:pPr>
                      <a:r>
                        <a:rPr dirty="0" sz="800" spc="-204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Nu</a:t>
                      </a:r>
                      <a:r>
                        <a:rPr dirty="0" sz="800" spc="14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sunt</a:t>
                      </a:r>
                      <a:r>
                        <a:rPr dirty="0" sz="800" spc="5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deloc</a:t>
                      </a:r>
                      <a:r>
                        <a:rPr dirty="0" sz="800" spc="4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1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39370" indent="-4445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1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29209" marR="21590" indent="4191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3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Parțial </a:t>
                      </a:r>
                      <a:r>
                        <a:rPr dirty="0" sz="800" spc="-9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5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31750" marR="24130" indent="19685">
                        <a:lnSpc>
                          <a:spcPct val="104200"/>
                        </a:lnSpc>
                        <a:spcBef>
                          <a:spcPts val="135"/>
                        </a:spcBef>
                      </a:pPr>
                      <a:r>
                        <a:rPr dirty="0" sz="800" spc="-204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Nu</a:t>
                      </a:r>
                      <a:r>
                        <a:rPr dirty="0" sz="800" spc="14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sunt</a:t>
                      </a:r>
                      <a:r>
                        <a:rPr dirty="0" sz="800" spc="5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deloc</a:t>
                      </a:r>
                      <a:r>
                        <a:rPr dirty="0" sz="800" spc="4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1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39370" indent="-4445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1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Total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2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28575" marR="21590" indent="41910">
                        <a:lnSpc>
                          <a:spcPct val="104200"/>
                        </a:lnSpc>
                        <a:spcBef>
                          <a:spcPts val="635"/>
                        </a:spcBef>
                      </a:pPr>
                      <a:r>
                        <a:rPr dirty="0" sz="800" spc="-3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Parțial </a:t>
                      </a:r>
                      <a:r>
                        <a:rPr dirty="0" sz="800" spc="-9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5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9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806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31750" marR="24130" indent="19685">
                        <a:lnSpc>
                          <a:spcPct val="104200"/>
                        </a:lnSpc>
                        <a:spcBef>
                          <a:spcPts val="135"/>
                        </a:spcBef>
                      </a:pPr>
                      <a:r>
                        <a:rPr dirty="0" sz="800" spc="-204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Nu</a:t>
                      </a:r>
                      <a:r>
                        <a:rPr dirty="0" sz="800" spc="14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6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sunt</a:t>
                      </a:r>
                      <a:r>
                        <a:rPr dirty="0" sz="800" spc="50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8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deloc</a:t>
                      </a:r>
                      <a:r>
                        <a:rPr dirty="0" sz="800" spc="4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dirty="0" sz="800" spc="-105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de</a:t>
                      </a:r>
                      <a:r>
                        <a:rPr dirty="0" sz="800" spc="-10" b="1">
                          <a:solidFill>
                            <a:srgbClr val="231F20"/>
                          </a:solidFill>
                          <a:latin typeface="Tahoma"/>
                          <a:cs typeface="Tahoma"/>
                        </a:rPr>
                        <a:t> acord</a:t>
                      </a:r>
                      <a:endParaRPr sz="800">
                        <a:latin typeface="Tahoma"/>
                        <a:cs typeface="Tahoma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67005">
                <a:tc>
                  <a:txBody>
                    <a:bodyPr/>
                    <a:lstStyle/>
                    <a:p>
                      <a:pPr marL="17145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35,2%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86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rowSpan="2"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Genul: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32,0%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47,0%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17,7%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rowSpan="2">
                  <a:txBody>
                    <a:bodyPr/>
                    <a:lstStyle/>
                    <a:p>
                      <a:pPr marL="17780" marR="11557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8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8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8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29,5%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ED1C24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ED1C24"/>
                          </a:solidFill>
                          <a:latin typeface="Verdana"/>
                          <a:cs typeface="Verdana"/>
                        </a:rPr>
                        <a:t>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38,3%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rowSpan="2">
                  <a:txBody>
                    <a:bodyPr/>
                    <a:lstStyle/>
                    <a:p>
                      <a:pPr marL="18415" marR="22796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8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8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reședința: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34,2%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16,0%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rowSpan="4">
                  <a:txBody>
                    <a:bodyPr/>
                    <a:lstStyle/>
                    <a:p>
                      <a:pPr marL="19050" marR="1270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Anul</a:t>
                      </a:r>
                      <a:r>
                        <a:rPr dirty="0" sz="8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8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studii, </a:t>
                      </a: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clasa: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8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47,6%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16,3%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8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36,9%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8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VIII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0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44,2%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12,8%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6700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8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8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IX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36,6%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46,6%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11,7%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8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8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9%</a:t>
                      </a:r>
                      <a:endParaRPr sz="800">
                        <a:latin typeface="Verdana"/>
                        <a:cs typeface="Verdana"/>
                      </a:endParaRPr>
                    </a:p>
                  </a:txBody>
                  <a:tcPr marL="0" marR="0" marB="0" marT="2222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527300" y="7019083"/>
            <a:ext cx="6326505" cy="28003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 indent="-635">
              <a:lnSpc>
                <a:spcPct val="100000"/>
              </a:lnSpc>
              <a:spcBef>
                <a:spcPts val="100"/>
              </a:spcBef>
            </a:pP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Crezi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(invalizii),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înveţe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şcoli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obişnuite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împreună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endParaRPr sz="100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610"/>
              </a:spcBef>
            </a:pP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demonstrează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subtilități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declarațiile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tratate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precauție,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deoarece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dizabilități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determină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măsura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total,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jumătate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exprimat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complet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parțial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afirmația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chestionar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utilizată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sintagma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„cu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dezvoltare”)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împreună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menține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indicatorului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înregistrat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12%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rezultatul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2012.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observat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diminuare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care,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precedente,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exprimat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poziție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incertă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acceptare,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dezacord.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opun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includerii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minoritate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numerică,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menținându-se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7).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mențin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discrepanțele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uriașe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dependență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tipul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dizabilitate,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permite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constatarea,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acceptarea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declarată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vizează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fapt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fizice.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Ideea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psihice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întâmpină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opoziție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pronunțată,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acord,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degrabă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acord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60%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70%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14354"/>
            <a:ext cx="6325870" cy="65786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cadrele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endParaRPr sz="105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6.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Aprecieri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generale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învățământ preuniversitar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732605" y="1130077"/>
            <a:ext cx="6286500" cy="4941570"/>
            <a:chOff x="732605" y="1130077"/>
            <a:chExt cx="6286500" cy="4941570"/>
          </a:xfrm>
        </p:grpSpPr>
        <p:sp>
          <p:nvSpPr>
            <p:cNvPr id="6" name="object 6" descr=""/>
            <p:cNvSpPr/>
            <p:nvPr/>
          </p:nvSpPr>
          <p:spPr>
            <a:xfrm>
              <a:off x="736549" y="1134021"/>
              <a:ext cx="6278880" cy="4933950"/>
            </a:xfrm>
            <a:custGeom>
              <a:avLst/>
              <a:gdLst/>
              <a:ahLst/>
              <a:cxnLst/>
              <a:rect l="l" t="t" r="r" b="b"/>
              <a:pathLst>
                <a:path w="6278880" h="4933950">
                  <a:moveTo>
                    <a:pt x="0" y="4933607"/>
                  </a:moveTo>
                  <a:lnTo>
                    <a:pt x="6278448" y="4933607"/>
                  </a:lnTo>
                  <a:lnTo>
                    <a:pt x="6278448" y="0"/>
                  </a:lnTo>
                  <a:lnTo>
                    <a:pt x="0" y="0"/>
                  </a:lnTo>
                  <a:lnTo>
                    <a:pt x="0" y="4933607"/>
                  </a:lnTo>
                  <a:close/>
                </a:path>
              </a:pathLst>
            </a:custGeom>
            <a:ln w="7886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889527" y="4127142"/>
              <a:ext cx="5972810" cy="0"/>
            </a:xfrm>
            <a:custGeom>
              <a:avLst/>
              <a:gdLst/>
              <a:ahLst/>
              <a:cxnLst/>
              <a:rect l="l" t="t" r="r" b="b"/>
              <a:pathLst>
                <a:path w="5972809" h="0">
                  <a:moveTo>
                    <a:pt x="0" y="0"/>
                  </a:moveTo>
                  <a:lnTo>
                    <a:pt x="5972479" y="0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889527" y="1602407"/>
              <a:ext cx="5972810" cy="2209165"/>
            </a:xfrm>
            <a:custGeom>
              <a:avLst/>
              <a:gdLst/>
              <a:ahLst/>
              <a:cxnLst/>
              <a:rect l="l" t="t" r="r" b="b"/>
              <a:pathLst>
                <a:path w="5972809" h="2209165">
                  <a:moveTo>
                    <a:pt x="0" y="2208758"/>
                  </a:moveTo>
                  <a:lnTo>
                    <a:pt x="2712472" y="2208758"/>
                  </a:lnTo>
                </a:path>
                <a:path w="5972809" h="2209165">
                  <a:moveTo>
                    <a:pt x="2927762" y="2208758"/>
                  </a:moveTo>
                  <a:lnTo>
                    <a:pt x="5035543" y="2208758"/>
                  </a:lnTo>
                </a:path>
                <a:path w="5972809" h="2209165">
                  <a:moveTo>
                    <a:pt x="5250821" y="2208758"/>
                  </a:moveTo>
                  <a:lnTo>
                    <a:pt x="5366823" y="2208758"/>
                  </a:lnTo>
                </a:path>
                <a:path w="5972809" h="2209165">
                  <a:moveTo>
                    <a:pt x="5582113" y="2208758"/>
                  </a:moveTo>
                  <a:lnTo>
                    <a:pt x="5698928" y="2208758"/>
                  </a:lnTo>
                </a:path>
                <a:path w="5972809" h="2209165">
                  <a:moveTo>
                    <a:pt x="5914218" y="2208758"/>
                  </a:moveTo>
                  <a:lnTo>
                    <a:pt x="5972479" y="2208758"/>
                  </a:lnTo>
                </a:path>
                <a:path w="5972809" h="2209165">
                  <a:moveTo>
                    <a:pt x="0" y="1893341"/>
                  </a:moveTo>
                  <a:lnTo>
                    <a:pt x="2049100" y="1893341"/>
                  </a:lnTo>
                </a:path>
                <a:path w="5972809" h="2209165">
                  <a:moveTo>
                    <a:pt x="2264390" y="1893341"/>
                  </a:moveTo>
                  <a:lnTo>
                    <a:pt x="2381205" y="1893341"/>
                  </a:lnTo>
                </a:path>
                <a:path w="5972809" h="2209165">
                  <a:moveTo>
                    <a:pt x="2596495" y="1893341"/>
                  </a:moveTo>
                  <a:lnTo>
                    <a:pt x="2712472" y="1893341"/>
                  </a:lnTo>
                </a:path>
                <a:path w="5972809" h="2209165">
                  <a:moveTo>
                    <a:pt x="2927762" y="1893341"/>
                  </a:moveTo>
                  <a:lnTo>
                    <a:pt x="5035543" y="1893341"/>
                  </a:lnTo>
                </a:path>
                <a:path w="5972809" h="2209165">
                  <a:moveTo>
                    <a:pt x="5250821" y="1893341"/>
                  </a:moveTo>
                  <a:lnTo>
                    <a:pt x="5972479" y="1893341"/>
                  </a:lnTo>
                </a:path>
                <a:path w="5972809" h="2209165">
                  <a:moveTo>
                    <a:pt x="0" y="1577924"/>
                  </a:moveTo>
                  <a:lnTo>
                    <a:pt x="58134" y="1577924"/>
                  </a:lnTo>
                </a:path>
                <a:path w="5972809" h="2209165">
                  <a:moveTo>
                    <a:pt x="273424" y="1577924"/>
                  </a:moveTo>
                  <a:lnTo>
                    <a:pt x="390239" y="1577924"/>
                  </a:lnTo>
                </a:path>
                <a:path w="5972809" h="2209165">
                  <a:moveTo>
                    <a:pt x="605529" y="1577924"/>
                  </a:moveTo>
                  <a:lnTo>
                    <a:pt x="721506" y="1577924"/>
                  </a:lnTo>
                </a:path>
                <a:path w="5972809" h="2209165">
                  <a:moveTo>
                    <a:pt x="937621" y="1577924"/>
                  </a:moveTo>
                  <a:lnTo>
                    <a:pt x="1053611" y="1577924"/>
                  </a:lnTo>
                </a:path>
                <a:path w="5972809" h="2209165">
                  <a:moveTo>
                    <a:pt x="1268901" y="1577924"/>
                  </a:moveTo>
                  <a:lnTo>
                    <a:pt x="1385716" y="1577924"/>
                  </a:lnTo>
                </a:path>
                <a:path w="5972809" h="2209165">
                  <a:moveTo>
                    <a:pt x="1601006" y="1577924"/>
                  </a:moveTo>
                  <a:lnTo>
                    <a:pt x="1716995" y="1577924"/>
                  </a:lnTo>
                </a:path>
                <a:path w="5972809" h="2209165">
                  <a:moveTo>
                    <a:pt x="1932285" y="1577924"/>
                  </a:moveTo>
                  <a:lnTo>
                    <a:pt x="2049100" y="1577924"/>
                  </a:lnTo>
                </a:path>
                <a:path w="5972809" h="2209165">
                  <a:moveTo>
                    <a:pt x="2264390" y="1577924"/>
                  </a:moveTo>
                  <a:lnTo>
                    <a:pt x="2381205" y="1577924"/>
                  </a:lnTo>
                </a:path>
                <a:path w="5972809" h="2209165">
                  <a:moveTo>
                    <a:pt x="2596495" y="1577924"/>
                  </a:moveTo>
                  <a:lnTo>
                    <a:pt x="2712472" y="1577924"/>
                  </a:lnTo>
                </a:path>
                <a:path w="5972809" h="2209165">
                  <a:moveTo>
                    <a:pt x="2927762" y="1577924"/>
                  </a:moveTo>
                  <a:lnTo>
                    <a:pt x="3044577" y="1577924"/>
                  </a:lnTo>
                </a:path>
                <a:path w="5972809" h="2209165">
                  <a:moveTo>
                    <a:pt x="3259867" y="1577924"/>
                  </a:moveTo>
                  <a:lnTo>
                    <a:pt x="3375856" y="1577924"/>
                  </a:lnTo>
                </a:path>
                <a:path w="5972809" h="2209165">
                  <a:moveTo>
                    <a:pt x="3591972" y="1577924"/>
                  </a:moveTo>
                  <a:lnTo>
                    <a:pt x="3707961" y="1577924"/>
                  </a:lnTo>
                </a:path>
                <a:path w="5972809" h="2209165">
                  <a:moveTo>
                    <a:pt x="3923252" y="1577924"/>
                  </a:moveTo>
                  <a:lnTo>
                    <a:pt x="4040066" y="1577924"/>
                  </a:lnTo>
                </a:path>
                <a:path w="5972809" h="2209165">
                  <a:moveTo>
                    <a:pt x="4255357" y="1577924"/>
                  </a:moveTo>
                  <a:lnTo>
                    <a:pt x="4371333" y="1577924"/>
                  </a:lnTo>
                </a:path>
                <a:path w="5972809" h="2209165">
                  <a:moveTo>
                    <a:pt x="4587449" y="1577924"/>
                  </a:moveTo>
                  <a:lnTo>
                    <a:pt x="5035543" y="1577924"/>
                  </a:lnTo>
                </a:path>
                <a:path w="5972809" h="2209165">
                  <a:moveTo>
                    <a:pt x="5250821" y="1577924"/>
                  </a:moveTo>
                  <a:lnTo>
                    <a:pt x="5366823" y="1577924"/>
                  </a:lnTo>
                </a:path>
                <a:path w="5972809" h="2209165">
                  <a:moveTo>
                    <a:pt x="5582113" y="1577924"/>
                  </a:moveTo>
                  <a:lnTo>
                    <a:pt x="5698928" y="1577924"/>
                  </a:lnTo>
                </a:path>
                <a:path w="5972809" h="2209165">
                  <a:moveTo>
                    <a:pt x="5914218" y="1577924"/>
                  </a:moveTo>
                  <a:lnTo>
                    <a:pt x="5972479" y="1577924"/>
                  </a:lnTo>
                </a:path>
                <a:path w="5972809" h="2209165">
                  <a:moveTo>
                    <a:pt x="0" y="947089"/>
                  </a:moveTo>
                  <a:lnTo>
                    <a:pt x="58134" y="947089"/>
                  </a:lnTo>
                </a:path>
                <a:path w="5972809" h="2209165">
                  <a:moveTo>
                    <a:pt x="273424" y="947089"/>
                  </a:moveTo>
                  <a:lnTo>
                    <a:pt x="390239" y="947089"/>
                  </a:lnTo>
                </a:path>
                <a:path w="5972809" h="2209165">
                  <a:moveTo>
                    <a:pt x="605529" y="947089"/>
                  </a:moveTo>
                  <a:lnTo>
                    <a:pt x="721506" y="947089"/>
                  </a:lnTo>
                </a:path>
                <a:path w="5972809" h="2209165">
                  <a:moveTo>
                    <a:pt x="937621" y="947089"/>
                  </a:moveTo>
                  <a:lnTo>
                    <a:pt x="1053611" y="947089"/>
                  </a:lnTo>
                </a:path>
                <a:path w="5972809" h="2209165">
                  <a:moveTo>
                    <a:pt x="1268901" y="947089"/>
                  </a:moveTo>
                  <a:lnTo>
                    <a:pt x="1385716" y="947089"/>
                  </a:lnTo>
                </a:path>
                <a:path w="5972809" h="2209165">
                  <a:moveTo>
                    <a:pt x="1601006" y="947089"/>
                  </a:moveTo>
                  <a:lnTo>
                    <a:pt x="1716995" y="947089"/>
                  </a:lnTo>
                </a:path>
                <a:path w="5972809" h="2209165">
                  <a:moveTo>
                    <a:pt x="1932285" y="947089"/>
                  </a:moveTo>
                  <a:lnTo>
                    <a:pt x="2049100" y="947089"/>
                  </a:lnTo>
                </a:path>
                <a:path w="5972809" h="2209165">
                  <a:moveTo>
                    <a:pt x="2264390" y="947089"/>
                  </a:moveTo>
                  <a:lnTo>
                    <a:pt x="2381205" y="947089"/>
                  </a:lnTo>
                </a:path>
                <a:path w="5972809" h="2209165">
                  <a:moveTo>
                    <a:pt x="2596495" y="947089"/>
                  </a:moveTo>
                  <a:lnTo>
                    <a:pt x="2712472" y="947089"/>
                  </a:lnTo>
                </a:path>
                <a:path w="5972809" h="2209165">
                  <a:moveTo>
                    <a:pt x="2927762" y="947089"/>
                  </a:moveTo>
                  <a:lnTo>
                    <a:pt x="3044577" y="947089"/>
                  </a:lnTo>
                </a:path>
                <a:path w="5972809" h="2209165">
                  <a:moveTo>
                    <a:pt x="3259867" y="947089"/>
                  </a:moveTo>
                  <a:lnTo>
                    <a:pt x="3375856" y="947089"/>
                  </a:lnTo>
                </a:path>
                <a:path w="5972809" h="2209165">
                  <a:moveTo>
                    <a:pt x="3591972" y="947089"/>
                  </a:moveTo>
                  <a:lnTo>
                    <a:pt x="3707961" y="947089"/>
                  </a:lnTo>
                </a:path>
                <a:path w="5972809" h="2209165">
                  <a:moveTo>
                    <a:pt x="3923252" y="947089"/>
                  </a:moveTo>
                  <a:lnTo>
                    <a:pt x="4040066" y="947089"/>
                  </a:lnTo>
                </a:path>
                <a:path w="5972809" h="2209165">
                  <a:moveTo>
                    <a:pt x="4255357" y="947089"/>
                  </a:moveTo>
                  <a:lnTo>
                    <a:pt x="4371333" y="947089"/>
                  </a:lnTo>
                </a:path>
                <a:path w="5972809" h="2209165">
                  <a:moveTo>
                    <a:pt x="4587449" y="947089"/>
                  </a:moveTo>
                  <a:lnTo>
                    <a:pt x="4703438" y="947089"/>
                  </a:lnTo>
                </a:path>
                <a:path w="5972809" h="2209165">
                  <a:moveTo>
                    <a:pt x="4918729" y="947089"/>
                  </a:moveTo>
                  <a:lnTo>
                    <a:pt x="5035543" y="947089"/>
                  </a:lnTo>
                </a:path>
                <a:path w="5972809" h="2209165">
                  <a:moveTo>
                    <a:pt x="5250821" y="947089"/>
                  </a:moveTo>
                  <a:lnTo>
                    <a:pt x="5366823" y="947089"/>
                  </a:lnTo>
                </a:path>
                <a:path w="5972809" h="2209165">
                  <a:moveTo>
                    <a:pt x="5582113" y="947089"/>
                  </a:moveTo>
                  <a:lnTo>
                    <a:pt x="5698928" y="947089"/>
                  </a:lnTo>
                </a:path>
                <a:path w="5972809" h="2209165">
                  <a:moveTo>
                    <a:pt x="5914218" y="947089"/>
                  </a:moveTo>
                  <a:lnTo>
                    <a:pt x="5972479" y="947089"/>
                  </a:lnTo>
                </a:path>
                <a:path w="5972809" h="2209165">
                  <a:moveTo>
                    <a:pt x="0" y="631672"/>
                  </a:moveTo>
                  <a:lnTo>
                    <a:pt x="58134" y="631672"/>
                  </a:lnTo>
                </a:path>
                <a:path w="5972809" h="2209165">
                  <a:moveTo>
                    <a:pt x="273424" y="631672"/>
                  </a:moveTo>
                  <a:lnTo>
                    <a:pt x="390239" y="631672"/>
                  </a:lnTo>
                </a:path>
                <a:path w="5972809" h="2209165">
                  <a:moveTo>
                    <a:pt x="605529" y="631672"/>
                  </a:moveTo>
                  <a:lnTo>
                    <a:pt x="721506" y="631672"/>
                  </a:lnTo>
                </a:path>
                <a:path w="5972809" h="2209165">
                  <a:moveTo>
                    <a:pt x="937621" y="631672"/>
                  </a:moveTo>
                  <a:lnTo>
                    <a:pt x="1053611" y="631672"/>
                  </a:lnTo>
                </a:path>
                <a:path w="5972809" h="2209165">
                  <a:moveTo>
                    <a:pt x="1268901" y="631672"/>
                  </a:moveTo>
                  <a:lnTo>
                    <a:pt x="1385716" y="631672"/>
                  </a:lnTo>
                </a:path>
                <a:path w="5972809" h="2209165">
                  <a:moveTo>
                    <a:pt x="1601006" y="631672"/>
                  </a:moveTo>
                  <a:lnTo>
                    <a:pt x="1716995" y="631672"/>
                  </a:lnTo>
                </a:path>
                <a:path w="5972809" h="2209165">
                  <a:moveTo>
                    <a:pt x="1932285" y="631672"/>
                  </a:moveTo>
                  <a:lnTo>
                    <a:pt x="2049100" y="631672"/>
                  </a:lnTo>
                </a:path>
                <a:path w="5972809" h="2209165">
                  <a:moveTo>
                    <a:pt x="2264390" y="631672"/>
                  </a:moveTo>
                  <a:lnTo>
                    <a:pt x="3044577" y="631672"/>
                  </a:lnTo>
                </a:path>
                <a:path w="5972809" h="2209165">
                  <a:moveTo>
                    <a:pt x="3259867" y="631672"/>
                  </a:moveTo>
                  <a:lnTo>
                    <a:pt x="3375856" y="631672"/>
                  </a:lnTo>
                </a:path>
                <a:path w="5972809" h="2209165">
                  <a:moveTo>
                    <a:pt x="3591972" y="631672"/>
                  </a:moveTo>
                  <a:lnTo>
                    <a:pt x="3707961" y="631672"/>
                  </a:lnTo>
                </a:path>
                <a:path w="5972809" h="2209165">
                  <a:moveTo>
                    <a:pt x="3923252" y="631672"/>
                  </a:moveTo>
                  <a:lnTo>
                    <a:pt x="4040066" y="631672"/>
                  </a:lnTo>
                </a:path>
                <a:path w="5972809" h="2209165">
                  <a:moveTo>
                    <a:pt x="4255357" y="631672"/>
                  </a:moveTo>
                  <a:lnTo>
                    <a:pt x="4371333" y="631672"/>
                  </a:lnTo>
                </a:path>
                <a:path w="5972809" h="2209165">
                  <a:moveTo>
                    <a:pt x="4587449" y="631672"/>
                  </a:moveTo>
                  <a:lnTo>
                    <a:pt x="4703438" y="631672"/>
                  </a:lnTo>
                </a:path>
                <a:path w="5972809" h="2209165">
                  <a:moveTo>
                    <a:pt x="4918729" y="631672"/>
                  </a:moveTo>
                  <a:lnTo>
                    <a:pt x="5972479" y="631672"/>
                  </a:lnTo>
                </a:path>
                <a:path w="5972809" h="2209165">
                  <a:moveTo>
                    <a:pt x="0" y="315417"/>
                  </a:moveTo>
                  <a:lnTo>
                    <a:pt x="58134" y="315417"/>
                  </a:lnTo>
                </a:path>
                <a:path w="5972809" h="2209165">
                  <a:moveTo>
                    <a:pt x="273424" y="315417"/>
                  </a:moveTo>
                  <a:lnTo>
                    <a:pt x="390239" y="315417"/>
                  </a:lnTo>
                </a:path>
                <a:path w="5972809" h="2209165">
                  <a:moveTo>
                    <a:pt x="605529" y="315417"/>
                  </a:moveTo>
                  <a:lnTo>
                    <a:pt x="721506" y="315417"/>
                  </a:lnTo>
                </a:path>
                <a:path w="5972809" h="2209165">
                  <a:moveTo>
                    <a:pt x="937621" y="315417"/>
                  </a:moveTo>
                  <a:lnTo>
                    <a:pt x="1053611" y="315417"/>
                  </a:lnTo>
                </a:path>
                <a:path w="5972809" h="2209165">
                  <a:moveTo>
                    <a:pt x="1268901" y="315417"/>
                  </a:moveTo>
                  <a:lnTo>
                    <a:pt x="1385716" y="315417"/>
                  </a:lnTo>
                </a:path>
                <a:path w="5972809" h="2209165">
                  <a:moveTo>
                    <a:pt x="1601006" y="315417"/>
                  </a:moveTo>
                  <a:lnTo>
                    <a:pt x="1716995" y="315417"/>
                  </a:lnTo>
                </a:path>
                <a:path w="5972809" h="2209165">
                  <a:moveTo>
                    <a:pt x="1932285" y="315417"/>
                  </a:moveTo>
                  <a:lnTo>
                    <a:pt x="3044577" y="315417"/>
                  </a:lnTo>
                </a:path>
                <a:path w="5972809" h="2209165">
                  <a:moveTo>
                    <a:pt x="3259867" y="315417"/>
                  </a:moveTo>
                  <a:lnTo>
                    <a:pt x="3375856" y="315417"/>
                  </a:lnTo>
                </a:path>
                <a:path w="5972809" h="2209165">
                  <a:moveTo>
                    <a:pt x="3591972" y="315417"/>
                  </a:moveTo>
                  <a:lnTo>
                    <a:pt x="3707961" y="315417"/>
                  </a:lnTo>
                </a:path>
                <a:path w="5972809" h="2209165">
                  <a:moveTo>
                    <a:pt x="3923252" y="315417"/>
                  </a:moveTo>
                  <a:lnTo>
                    <a:pt x="4040066" y="315417"/>
                  </a:lnTo>
                </a:path>
                <a:path w="5972809" h="2209165">
                  <a:moveTo>
                    <a:pt x="4255357" y="315417"/>
                  </a:moveTo>
                  <a:lnTo>
                    <a:pt x="4371333" y="315417"/>
                  </a:lnTo>
                </a:path>
                <a:path w="5972809" h="2209165">
                  <a:moveTo>
                    <a:pt x="4587449" y="315417"/>
                  </a:moveTo>
                  <a:lnTo>
                    <a:pt x="4703438" y="315417"/>
                  </a:lnTo>
                </a:path>
                <a:path w="5972809" h="2209165">
                  <a:moveTo>
                    <a:pt x="4918729" y="315417"/>
                  </a:moveTo>
                  <a:lnTo>
                    <a:pt x="5972479" y="315417"/>
                  </a:lnTo>
                </a:path>
                <a:path w="5972809" h="2209165">
                  <a:moveTo>
                    <a:pt x="0" y="0"/>
                  </a:moveTo>
                  <a:lnTo>
                    <a:pt x="4703438" y="0"/>
                  </a:lnTo>
                </a:path>
                <a:path w="5972809" h="2209165">
                  <a:moveTo>
                    <a:pt x="4918729" y="0"/>
                  </a:moveTo>
                  <a:lnTo>
                    <a:pt x="5972479" y="0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889527" y="1286990"/>
              <a:ext cx="5972810" cy="1577975"/>
            </a:xfrm>
            <a:custGeom>
              <a:avLst/>
              <a:gdLst/>
              <a:ahLst/>
              <a:cxnLst/>
              <a:rect l="l" t="t" r="r" b="b"/>
              <a:pathLst>
                <a:path w="5972809" h="1577975">
                  <a:moveTo>
                    <a:pt x="0" y="0"/>
                  </a:moveTo>
                  <a:lnTo>
                    <a:pt x="5972479" y="0"/>
                  </a:lnTo>
                </a:path>
                <a:path w="5972809" h="1577975">
                  <a:moveTo>
                    <a:pt x="0" y="1577924"/>
                  </a:moveTo>
                  <a:lnTo>
                    <a:pt x="5972479" y="1577924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" name="object 1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67644" y="4246058"/>
              <a:ext cx="241443" cy="81368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63126" y="4246058"/>
              <a:ext cx="241443" cy="81368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58607" y="4246058"/>
              <a:ext cx="241443" cy="81368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54094" y="4246058"/>
              <a:ext cx="241443" cy="81368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49576" y="4246058"/>
              <a:ext cx="241443" cy="81368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45058" y="4246058"/>
              <a:ext cx="241444" cy="81368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84313" y="4127142"/>
              <a:ext cx="5982906" cy="1338986"/>
            </a:xfrm>
            <a:prstGeom prst="rect">
              <a:avLst/>
            </a:prstGeom>
          </p:spPr>
        </p:pic>
        <p:sp>
          <p:nvSpPr>
            <p:cNvPr id="17" name="object 17" descr=""/>
            <p:cNvSpPr/>
            <p:nvPr/>
          </p:nvSpPr>
          <p:spPr>
            <a:xfrm>
              <a:off x="1383931" y="5618657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5" h="69214">
                  <a:moveTo>
                    <a:pt x="68745" y="0"/>
                  </a:moveTo>
                  <a:lnTo>
                    <a:pt x="0" y="0"/>
                  </a:lnTo>
                  <a:lnTo>
                    <a:pt x="0" y="68745"/>
                  </a:lnTo>
                  <a:lnTo>
                    <a:pt x="68745" y="68745"/>
                  </a:lnTo>
                  <a:lnTo>
                    <a:pt x="68745" y="0"/>
                  </a:lnTo>
                  <a:close/>
                </a:path>
              </a:pathLst>
            </a:custGeom>
            <a:solidFill>
              <a:srgbClr val="3AADC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90611" y="5606383"/>
              <a:ext cx="181339" cy="84479"/>
            </a:xfrm>
            <a:prstGeom prst="rect">
              <a:avLst/>
            </a:prstGeom>
          </p:spPr>
        </p:pic>
        <p:sp>
          <p:nvSpPr>
            <p:cNvPr id="19" name="object 19" descr=""/>
            <p:cNvSpPr/>
            <p:nvPr/>
          </p:nvSpPr>
          <p:spPr>
            <a:xfrm>
              <a:off x="1714220" y="5671845"/>
              <a:ext cx="107314" cy="35560"/>
            </a:xfrm>
            <a:custGeom>
              <a:avLst/>
              <a:gdLst/>
              <a:ahLst/>
              <a:cxnLst/>
              <a:rect l="l" t="t" r="r" b="b"/>
              <a:pathLst>
                <a:path w="107314" h="35560">
                  <a:moveTo>
                    <a:pt x="17272" y="5511"/>
                  </a:moveTo>
                  <a:lnTo>
                    <a:pt x="16649" y="3149"/>
                  </a:lnTo>
                  <a:lnTo>
                    <a:pt x="14160" y="622"/>
                  </a:lnTo>
                  <a:lnTo>
                    <a:pt x="11938" y="0"/>
                  </a:lnTo>
                  <a:lnTo>
                    <a:pt x="5422" y="0"/>
                  </a:lnTo>
                  <a:lnTo>
                    <a:pt x="3175" y="622"/>
                  </a:lnTo>
                  <a:lnTo>
                    <a:pt x="622" y="3149"/>
                  </a:lnTo>
                  <a:lnTo>
                    <a:pt x="25" y="5511"/>
                  </a:lnTo>
                  <a:lnTo>
                    <a:pt x="0" y="12890"/>
                  </a:lnTo>
                  <a:lnTo>
                    <a:pt x="622" y="15290"/>
                  </a:lnTo>
                  <a:lnTo>
                    <a:pt x="3111" y="17780"/>
                  </a:lnTo>
                  <a:lnTo>
                    <a:pt x="5334" y="18402"/>
                  </a:lnTo>
                  <a:lnTo>
                    <a:pt x="11849" y="18402"/>
                  </a:lnTo>
                  <a:lnTo>
                    <a:pt x="14097" y="17780"/>
                  </a:lnTo>
                  <a:lnTo>
                    <a:pt x="16611" y="15290"/>
                  </a:lnTo>
                  <a:lnTo>
                    <a:pt x="17233" y="12890"/>
                  </a:lnTo>
                  <a:lnTo>
                    <a:pt x="17272" y="5511"/>
                  </a:lnTo>
                  <a:close/>
                </a:path>
                <a:path w="107314" h="35560">
                  <a:moveTo>
                    <a:pt x="45567" y="5511"/>
                  </a:moveTo>
                  <a:lnTo>
                    <a:pt x="44932" y="3149"/>
                  </a:lnTo>
                  <a:lnTo>
                    <a:pt x="42405" y="622"/>
                  </a:lnTo>
                  <a:lnTo>
                    <a:pt x="40182" y="0"/>
                  </a:lnTo>
                  <a:lnTo>
                    <a:pt x="33693" y="0"/>
                  </a:lnTo>
                  <a:lnTo>
                    <a:pt x="31432" y="622"/>
                  </a:lnTo>
                  <a:lnTo>
                    <a:pt x="30187" y="1905"/>
                  </a:lnTo>
                  <a:lnTo>
                    <a:pt x="28917" y="3149"/>
                  </a:lnTo>
                  <a:lnTo>
                    <a:pt x="28308" y="5511"/>
                  </a:lnTo>
                  <a:lnTo>
                    <a:pt x="28282" y="12890"/>
                  </a:lnTo>
                  <a:lnTo>
                    <a:pt x="28917" y="15290"/>
                  </a:lnTo>
                  <a:lnTo>
                    <a:pt x="30149" y="16548"/>
                  </a:lnTo>
                  <a:lnTo>
                    <a:pt x="31394" y="17780"/>
                  </a:lnTo>
                  <a:lnTo>
                    <a:pt x="33642" y="18402"/>
                  </a:lnTo>
                  <a:lnTo>
                    <a:pt x="40119" y="18402"/>
                  </a:lnTo>
                  <a:lnTo>
                    <a:pt x="42354" y="17780"/>
                  </a:lnTo>
                  <a:lnTo>
                    <a:pt x="43586" y="16548"/>
                  </a:lnTo>
                  <a:lnTo>
                    <a:pt x="44881" y="15290"/>
                  </a:lnTo>
                  <a:lnTo>
                    <a:pt x="45529" y="12890"/>
                  </a:lnTo>
                  <a:lnTo>
                    <a:pt x="45567" y="5511"/>
                  </a:lnTo>
                  <a:close/>
                </a:path>
                <a:path w="107314" h="35560">
                  <a:moveTo>
                    <a:pt x="73850" y="5511"/>
                  </a:moveTo>
                  <a:lnTo>
                    <a:pt x="73228" y="3149"/>
                  </a:lnTo>
                  <a:lnTo>
                    <a:pt x="70739" y="622"/>
                  </a:lnTo>
                  <a:lnTo>
                    <a:pt x="68491" y="0"/>
                  </a:lnTo>
                  <a:lnTo>
                    <a:pt x="61976" y="0"/>
                  </a:lnTo>
                  <a:lnTo>
                    <a:pt x="59740" y="622"/>
                  </a:lnTo>
                  <a:lnTo>
                    <a:pt x="58470" y="1905"/>
                  </a:lnTo>
                  <a:lnTo>
                    <a:pt x="57200" y="3149"/>
                  </a:lnTo>
                  <a:lnTo>
                    <a:pt x="56603" y="5511"/>
                  </a:lnTo>
                  <a:lnTo>
                    <a:pt x="56578" y="12890"/>
                  </a:lnTo>
                  <a:lnTo>
                    <a:pt x="57200" y="15290"/>
                  </a:lnTo>
                  <a:lnTo>
                    <a:pt x="59677" y="17780"/>
                  </a:lnTo>
                  <a:lnTo>
                    <a:pt x="61912" y="18402"/>
                  </a:lnTo>
                  <a:lnTo>
                    <a:pt x="68427" y="18402"/>
                  </a:lnTo>
                  <a:lnTo>
                    <a:pt x="70675" y="17780"/>
                  </a:lnTo>
                  <a:lnTo>
                    <a:pt x="71945" y="16497"/>
                  </a:lnTo>
                  <a:lnTo>
                    <a:pt x="73190" y="15290"/>
                  </a:lnTo>
                  <a:lnTo>
                    <a:pt x="73812" y="12890"/>
                  </a:lnTo>
                  <a:lnTo>
                    <a:pt x="73850" y="5511"/>
                  </a:lnTo>
                  <a:close/>
                </a:path>
                <a:path w="107314" h="35560">
                  <a:moveTo>
                    <a:pt x="107200" y="5029"/>
                  </a:moveTo>
                  <a:lnTo>
                    <a:pt x="100482" y="0"/>
                  </a:lnTo>
                  <a:lnTo>
                    <a:pt x="96266" y="63"/>
                  </a:lnTo>
                  <a:lnTo>
                    <a:pt x="90551" y="5029"/>
                  </a:lnTo>
                  <a:lnTo>
                    <a:pt x="90551" y="16078"/>
                  </a:lnTo>
                  <a:lnTo>
                    <a:pt x="82829" y="33426"/>
                  </a:lnTo>
                  <a:lnTo>
                    <a:pt x="82753" y="33820"/>
                  </a:lnTo>
                  <a:lnTo>
                    <a:pt x="82791" y="34467"/>
                  </a:lnTo>
                  <a:lnTo>
                    <a:pt x="82956" y="34734"/>
                  </a:lnTo>
                  <a:lnTo>
                    <a:pt x="83604" y="35128"/>
                  </a:lnTo>
                  <a:lnTo>
                    <a:pt x="84150" y="35293"/>
                  </a:lnTo>
                  <a:lnTo>
                    <a:pt x="85610" y="35509"/>
                  </a:lnTo>
                  <a:lnTo>
                    <a:pt x="86588" y="35547"/>
                  </a:lnTo>
                  <a:lnTo>
                    <a:pt x="89700" y="35509"/>
                  </a:lnTo>
                  <a:lnTo>
                    <a:pt x="107200" y="8051"/>
                  </a:lnTo>
                  <a:lnTo>
                    <a:pt x="107200" y="6426"/>
                  </a:lnTo>
                  <a:lnTo>
                    <a:pt x="107200" y="502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63965" y="5606383"/>
              <a:ext cx="166941" cy="84479"/>
            </a:xfrm>
            <a:prstGeom prst="rect">
              <a:avLst/>
            </a:prstGeom>
          </p:spPr>
        </p:pic>
        <p:sp>
          <p:nvSpPr>
            <p:cNvPr id="21" name="object 21" descr=""/>
            <p:cNvSpPr/>
            <p:nvPr/>
          </p:nvSpPr>
          <p:spPr>
            <a:xfrm>
              <a:off x="2071924" y="5671839"/>
              <a:ext cx="74295" cy="18415"/>
            </a:xfrm>
            <a:custGeom>
              <a:avLst/>
              <a:gdLst/>
              <a:ahLst/>
              <a:cxnLst/>
              <a:rect l="l" t="t" r="r" b="b"/>
              <a:pathLst>
                <a:path w="74294" h="18414">
                  <a:moveTo>
                    <a:pt x="11938" y="0"/>
                  </a:moveTo>
                  <a:lnTo>
                    <a:pt x="5422" y="0"/>
                  </a:lnTo>
                  <a:lnTo>
                    <a:pt x="3175" y="622"/>
                  </a:lnTo>
                  <a:lnTo>
                    <a:pt x="622" y="3149"/>
                  </a:lnTo>
                  <a:lnTo>
                    <a:pt x="34" y="5511"/>
                  </a:lnTo>
                  <a:lnTo>
                    <a:pt x="0" y="12890"/>
                  </a:lnTo>
                  <a:lnTo>
                    <a:pt x="622" y="15290"/>
                  </a:lnTo>
                  <a:lnTo>
                    <a:pt x="3111" y="17780"/>
                  </a:lnTo>
                  <a:lnTo>
                    <a:pt x="5334" y="18402"/>
                  </a:lnTo>
                  <a:lnTo>
                    <a:pt x="11849" y="18402"/>
                  </a:lnTo>
                  <a:lnTo>
                    <a:pt x="14097" y="17780"/>
                  </a:lnTo>
                  <a:lnTo>
                    <a:pt x="16611" y="15290"/>
                  </a:lnTo>
                  <a:lnTo>
                    <a:pt x="17237" y="12890"/>
                  </a:lnTo>
                  <a:lnTo>
                    <a:pt x="17272" y="5511"/>
                  </a:lnTo>
                  <a:lnTo>
                    <a:pt x="16659" y="3149"/>
                  </a:lnTo>
                  <a:lnTo>
                    <a:pt x="14160" y="622"/>
                  </a:lnTo>
                  <a:lnTo>
                    <a:pt x="11938" y="0"/>
                  </a:lnTo>
                  <a:close/>
                </a:path>
                <a:path w="74294" h="18414">
                  <a:moveTo>
                    <a:pt x="40182" y="0"/>
                  </a:moveTo>
                  <a:lnTo>
                    <a:pt x="33693" y="0"/>
                  </a:lnTo>
                  <a:lnTo>
                    <a:pt x="31432" y="622"/>
                  </a:lnTo>
                  <a:lnTo>
                    <a:pt x="30187" y="1905"/>
                  </a:lnTo>
                  <a:lnTo>
                    <a:pt x="28917" y="3149"/>
                  </a:lnTo>
                  <a:lnTo>
                    <a:pt x="28318" y="5511"/>
                  </a:lnTo>
                  <a:lnTo>
                    <a:pt x="28282" y="12890"/>
                  </a:lnTo>
                  <a:lnTo>
                    <a:pt x="28917" y="15290"/>
                  </a:lnTo>
                  <a:lnTo>
                    <a:pt x="30149" y="16548"/>
                  </a:lnTo>
                  <a:lnTo>
                    <a:pt x="31394" y="17780"/>
                  </a:lnTo>
                  <a:lnTo>
                    <a:pt x="33642" y="18402"/>
                  </a:lnTo>
                  <a:lnTo>
                    <a:pt x="40119" y="18402"/>
                  </a:lnTo>
                  <a:lnTo>
                    <a:pt x="42354" y="17780"/>
                  </a:lnTo>
                  <a:lnTo>
                    <a:pt x="43586" y="16548"/>
                  </a:lnTo>
                  <a:lnTo>
                    <a:pt x="44880" y="15290"/>
                  </a:lnTo>
                  <a:lnTo>
                    <a:pt x="45531" y="12890"/>
                  </a:lnTo>
                  <a:lnTo>
                    <a:pt x="45567" y="5511"/>
                  </a:lnTo>
                  <a:lnTo>
                    <a:pt x="44942" y="3149"/>
                  </a:lnTo>
                  <a:lnTo>
                    <a:pt x="42405" y="622"/>
                  </a:lnTo>
                  <a:lnTo>
                    <a:pt x="40182" y="0"/>
                  </a:lnTo>
                  <a:close/>
                </a:path>
                <a:path w="74294" h="18414">
                  <a:moveTo>
                    <a:pt x="68491" y="0"/>
                  </a:moveTo>
                  <a:lnTo>
                    <a:pt x="61976" y="0"/>
                  </a:lnTo>
                  <a:lnTo>
                    <a:pt x="59740" y="622"/>
                  </a:lnTo>
                  <a:lnTo>
                    <a:pt x="58470" y="1905"/>
                  </a:lnTo>
                  <a:lnTo>
                    <a:pt x="57200" y="3149"/>
                  </a:lnTo>
                  <a:lnTo>
                    <a:pt x="56613" y="5511"/>
                  </a:lnTo>
                  <a:lnTo>
                    <a:pt x="56578" y="12890"/>
                  </a:lnTo>
                  <a:lnTo>
                    <a:pt x="57200" y="15290"/>
                  </a:lnTo>
                  <a:lnTo>
                    <a:pt x="59677" y="17780"/>
                  </a:lnTo>
                  <a:lnTo>
                    <a:pt x="61912" y="18402"/>
                  </a:lnTo>
                  <a:lnTo>
                    <a:pt x="68427" y="18402"/>
                  </a:lnTo>
                  <a:lnTo>
                    <a:pt x="70675" y="17780"/>
                  </a:lnTo>
                  <a:lnTo>
                    <a:pt x="71945" y="16497"/>
                  </a:lnTo>
                  <a:lnTo>
                    <a:pt x="73188" y="15290"/>
                  </a:lnTo>
                  <a:lnTo>
                    <a:pt x="73815" y="12890"/>
                  </a:lnTo>
                  <a:lnTo>
                    <a:pt x="73850" y="5511"/>
                  </a:lnTo>
                  <a:lnTo>
                    <a:pt x="73238" y="3149"/>
                  </a:lnTo>
                  <a:lnTo>
                    <a:pt x="70739" y="622"/>
                  </a:lnTo>
                  <a:lnTo>
                    <a:pt x="68491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75051" y="5604235"/>
              <a:ext cx="1220626" cy="107538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66182" y="5604440"/>
              <a:ext cx="1009317" cy="107141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383931" y="5839190"/>
              <a:ext cx="1637773" cy="107334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075051" y="5839192"/>
              <a:ext cx="1281683" cy="86428"/>
            </a:xfrm>
            <a:prstGeom prst="rect">
              <a:avLst/>
            </a:prstGeom>
          </p:spPr>
        </p:pic>
        <p:sp>
          <p:nvSpPr>
            <p:cNvPr id="26" name="object 26" descr=""/>
            <p:cNvSpPr/>
            <p:nvPr/>
          </p:nvSpPr>
          <p:spPr>
            <a:xfrm>
              <a:off x="4766182" y="5853404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4">
                  <a:moveTo>
                    <a:pt x="68745" y="0"/>
                  </a:moveTo>
                  <a:lnTo>
                    <a:pt x="0" y="0"/>
                  </a:lnTo>
                  <a:lnTo>
                    <a:pt x="0" y="68745"/>
                  </a:lnTo>
                  <a:lnTo>
                    <a:pt x="68745" y="68745"/>
                  </a:lnTo>
                  <a:lnTo>
                    <a:pt x="68745" y="0"/>
                  </a:lnTo>
                  <a:close/>
                </a:path>
              </a:pathLst>
            </a:custGeom>
            <a:solidFill>
              <a:srgbClr val="8FBD61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7" name="object 2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73141" y="5833366"/>
              <a:ext cx="337047" cy="113159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34370" y="1675841"/>
              <a:ext cx="232502" cy="1600437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929857" y="1717560"/>
              <a:ext cx="232498" cy="1594321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66200" y="1675003"/>
              <a:ext cx="232502" cy="1577924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98028" y="1669161"/>
              <a:ext cx="232502" cy="1577924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61682" y="1669161"/>
              <a:ext cx="232502" cy="1577924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920821" y="1660829"/>
              <a:ext cx="232502" cy="1578175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593511" y="1639963"/>
              <a:ext cx="232502" cy="1577924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252649" y="1727581"/>
              <a:ext cx="232503" cy="1577924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84478" y="1626603"/>
              <a:ext cx="232502" cy="1577098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916307" y="1632458"/>
              <a:ext cx="232500" cy="1577911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925338" y="2194026"/>
              <a:ext cx="232503" cy="1577924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248131" y="1649971"/>
              <a:ext cx="232502" cy="1577924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579960" y="1520634"/>
              <a:ext cx="232503" cy="1593761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257167" y="2303335"/>
              <a:ext cx="232500" cy="1577924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588995" y="2394293"/>
              <a:ext cx="232500" cy="1577924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911788" y="2401798"/>
              <a:ext cx="232503" cy="1577924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575446" y="2379269"/>
              <a:ext cx="232498" cy="1577924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243618" y="2447696"/>
              <a:ext cx="232498" cy="1577924"/>
            </a:xfrm>
            <a:prstGeom prst="rect">
              <a:avLst/>
            </a:prstGeom>
          </p:spPr>
        </p:pic>
      </p:grpSp>
      <p:sp>
        <p:nvSpPr>
          <p:cNvPr id="46" name="object 46" descr=""/>
          <p:cNvSpPr txBox="1"/>
          <p:nvPr/>
        </p:nvSpPr>
        <p:spPr>
          <a:xfrm>
            <a:off x="707299" y="6172621"/>
            <a:ext cx="6326505" cy="3530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sintetic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admisibilitatea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generale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(testate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trei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psihice)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posibilitatea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să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observăm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atitudinea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diferențiată,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favorabilă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psihice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caracteristică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îngrijitorilor,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indiferent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caracteristicile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socio-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demografice.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rest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pic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tineri,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(anexa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2,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4)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observațiile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descrise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la fel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valabile.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constatăm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ales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cantitate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(4%)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impact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benefic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asupra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deschiderii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corpului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profesoral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sensul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4%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valori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indicelui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sporite.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Gred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deschidere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tinere.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deschidere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mare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 incluziunea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psihice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manifestă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femeile,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rusă,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urban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(anexa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2,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5)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Figura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ilustrează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preuniversitar.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ansamblu,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arată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variate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îngrijitorilor,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obișnuite.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lista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educaționale speciale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lărgită,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lista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largă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categoriilor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(14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număr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listate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termenii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prezentul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studiu).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5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Referința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listă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largă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developează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abordările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selective.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12979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Variația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gradului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rândul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cuprinsă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limitele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17,2%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tinerii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consumă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droguri,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alcool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etc.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92,8%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tinerii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supratalentați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8).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acceptate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regăsesc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tinerii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tulburări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mintale,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comportamentale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emoționale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afecțiuni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patologice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(24,3%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acceptare),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afectați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HIV/SIDA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(31,9%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acceptare),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tineri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conflict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legea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(44,1%),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tineri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traficați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45,7%).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7.</a:t>
            </a:r>
            <a:r>
              <a:rPr dirty="0" sz="1050" spc="1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Aprecieri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2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tipuri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2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2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542232" y="1856060"/>
            <a:ext cx="6286500" cy="5111750"/>
            <a:chOff x="542232" y="1856060"/>
            <a:chExt cx="6286500" cy="5111750"/>
          </a:xfrm>
        </p:grpSpPr>
        <p:sp>
          <p:nvSpPr>
            <p:cNvPr id="6" name="object 6" descr=""/>
            <p:cNvSpPr/>
            <p:nvPr/>
          </p:nvSpPr>
          <p:spPr>
            <a:xfrm>
              <a:off x="546176" y="1860004"/>
              <a:ext cx="6278880" cy="5103495"/>
            </a:xfrm>
            <a:custGeom>
              <a:avLst/>
              <a:gdLst/>
              <a:ahLst/>
              <a:cxnLst/>
              <a:rect l="l" t="t" r="r" b="b"/>
              <a:pathLst>
                <a:path w="6278880" h="5103495">
                  <a:moveTo>
                    <a:pt x="6278448" y="0"/>
                  </a:moveTo>
                  <a:lnTo>
                    <a:pt x="0" y="0"/>
                  </a:lnTo>
                  <a:lnTo>
                    <a:pt x="0" y="5103431"/>
                  </a:lnTo>
                  <a:lnTo>
                    <a:pt x="6278448" y="5103431"/>
                  </a:lnTo>
                  <a:lnTo>
                    <a:pt x="6278448" y="0"/>
                  </a:lnTo>
                  <a:close/>
                </a:path>
              </a:pathLst>
            </a:custGeom>
            <a:ln w="7886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918146" y="2012710"/>
              <a:ext cx="2323465" cy="4310380"/>
            </a:xfrm>
            <a:custGeom>
              <a:avLst/>
              <a:gdLst/>
              <a:ahLst/>
              <a:cxnLst/>
              <a:rect l="l" t="t" r="r" b="b"/>
              <a:pathLst>
                <a:path w="2323465" h="4310380">
                  <a:moveTo>
                    <a:pt x="0" y="4264811"/>
                  </a:moveTo>
                  <a:lnTo>
                    <a:pt x="0" y="4310278"/>
                  </a:lnTo>
                </a:path>
                <a:path w="2323465" h="4310380">
                  <a:moveTo>
                    <a:pt x="0" y="4025327"/>
                  </a:moveTo>
                  <a:lnTo>
                    <a:pt x="0" y="4116284"/>
                  </a:lnTo>
                </a:path>
                <a:path w="2323465" h="4310380">
                  <a:moveTo>
                    <a:pt x="0" y="3785843"/>
                  </a:moveTo>
                  <a:lnTo>
                    <a:pt x="0" y="3876800"/>
                  </a:lnTo>
                </a:path>
                <a:path w="2323465" h="4310380">
                  <a:moveTo>
                    <a:pt x="0" y="3546359"/>
                  </a:moveTo>
                  <a:lnTo>
                    <a:pt x="0" y="3637316"/>
                  </a:lnTo>
                </a:path>
                <a:path w="2323465" h="4310380">
                  <a:moveTo>
                    <a:pt x="0" y="3306875"/>
                  </a:moveTo>
                  <a:lnTo>
                    <a:pt x="0" y="3398658"/>
                  </a:lnTo>
                </a:path>
                <a:path w="2323465" h="4310380">
                  <a:moveTo>
                    <a:pt x="0" y="3067391"/>
                  </a:moveTo>
                  <a:lnTo>
                    <a:pt x="0" y="3159174"/>
                  </a:lnTo>
                </a:path>
                <a:path w="2323465" h="4310380">
                  <a:moveTo>
                    <a:pt x="0" y="2827907"/>
                  </a:moveTo>
                  <a:lnTo>
                    <a:pt x="0" y="2919690"/>
                  </a:lnTo>
                </a:path>
                <a:path w="2323465" h="4310380">
                  <a:moveTo>
                    <a:pt x="0" y="2588423"/>
                  </a:moveTo>
                  <a:lnTo>
                    <a:pt x="0" y="2680206"/>
                  </a:lnTo>
                </a:path>
                <a:path w="2323465" h="4310380">
                  <a:moveTo>
                    <a:pt x="0" y="2348939"/>
                  </a:moveTo>
                  <a:lnTo>
                    <a:pt x="0" y="2440722"/>
                  </a:lnTo>
                </a:path>
                <a:path w="2323465" h="4310380">
                  <a:moveTo>
                    <a:pt x="0" y="2109456"/>
                  </a:moveTo>
                  <a:lnTo>
                    <a:pt x="0" y="2201238"/>
                  </a:lnTo>
                </a:path>
                <a:path w="2323465" h="4310380">
                  <a:moveTo>
                    <a:pt x="0" y="1869972"/>
                  </a:moveTo>
                  <a:lnTo>
                    <a:pt x="0" y="1961755"/>
                  </a:lnTo>
                </a:path>
                <a:path w="2323465" h="4310380">
                  <a:moveTo>
                    <a:pt x="0" y="1630488"/>
                  </a:moveTo>
                  <a:lnTo>
                    <a:pt x="0" y="1722271"/>
                  </a:lnTo>
                </a:path>
                <a:path w="2323465" h="4310380">
                  <a:moveTo>
                    <a:pt x="0" y="1391004"/>
                  </a:moveTo>
                  <a:lnTo>
                    <a:pt x="0" y="1482787"/>
                  </a:lnTo>
                </a:path>
                <a:path w="2323465" h="4310380">
                  <a:moveTo>
                    <a:pt x="0" y="1151520"/>
                  </a:moveTo>
                  <a:lnTo>
                    <a:pt x="0" y="1243303"/>
                  </a:lnTo>
                </a:path>
                <a:path w="2323465" h="4310380">
                  <a:moveTo>
                    <a:pt x="0" y="912036"/>
                  </a:moveTo>
                  <a:lnTo>
                    <a:pt x="0" y="1003819"/>
                  </a:lnTo>
                </a:path>
                <a:path w="2323465" h="4310380">
                  <a:moveTo>
                    <a:pt x="0" y="672552"/>
                  </a:moveTo>
                  <a:lnTo>
                    <a:pt x="0" y="764335"/>
                  </a:lnTo>
                </a:path>
                <a:path w="2323465" h="4310380">
                  <a:moveTo>
                    <a:pt x="0" y="433068"/>
                  </a:moveTo>
                  <a:lnTo>
                    <a:pt x="0" y="524851"/>
                  </a:lnTo>
                </a:path>
                <a:path w="2323465" h="4310380">
                  <a:moveTo>
                    <a:pt x="0" y="193584"/>
                  </a:moveTo>
                  <a:lnTo>
                    <a:pt x="0" y="285367"/>
                  </a:lnTo>
                </a:path>
                <a:path w="2323465" h="4310380">
                  <a:moveTo>
                    <a:pt x="0" y="0"/>
                  </a:moveTo>
                  <a:lnTo>
                    <a:pt x="0" y="45883"/>
                  </a:lnTo>
                </a:path>
                <a:path w="2323465" h="4310380">
                  <a:moveTo>
                    <a:pt x="290385" y="4264811"/>
                  </a:moveTo>
                  <a:lnTo>
                    <a:pt x="290385" y="4310278"/>
                  </a:lnTo>
                </a:path>
                <a:path w="2323465" h="4310380">
                  <a:moveTo>
                    <a:pt x="290385" y="4025327"/>
                  </a:moveTo>
                  <a:lnTo>
                    <a:pt x="290385" y="4116284"/>
                  </a:lnTo>
                </a:path>
                <a:path w="2323465" h="4310380">
                  <a:moveTo>
                    <a:pt x="290385" y="3546359"/>
                  </a:moveTo>
                  <a:lnTo>
                    <a:pt x="290385" y="3876800"/>
                  </a:lnTo>
                </a:path>
                <a:path w="2323465" h="4310380">
                  <a:moveTo>
                    <a:pt x="290385" y="3306875"/>
                  </a:moveTo>
                  <a:lnTo>
                    <a:pt x="290385" y="3398658"/>
                  </a:lnTo>
                </a:path>
                <a:path w="2323465" h="4310380">
                  <a:moveTo>
                    <a:pt x="290385" y="3067391"/>
                  </a:moveTo>
                  <a:lnTo>
                    <a:pt x="290385" y="3159174"/>
                  </a:lnTo>
                </a:path>
                <a:path w="2323465" h="4310380">
                  <a:moveTo>
                    <a:pt x="290385" y="2827907"/>
                  </a:moveTo>
                  <a:lnTo>
                    <a:pt x="290385" y="2919690"/>
                  </a:lnTo>
                </a:path>
                <a:path w="2323465" h="4310380">
                  <a:moveTo>
                    <a:pt x="290385" y="2588423"/>
                  </a:moveTo>
                  <a:lnTo>
                    <a:pt x="290385" y="2680206"/>
                  </a:lnTo>
                </a:path>
                <a:path w="2323465" h="4310380">
                  <a:moveTo>
                    <a:pt x="290385" y="2348939"/>
                  </a:moveTo>
                  <a:lnTo>
                    <a:pt x="290385" y="2440722"/>
                  </a:lnTo>
                </a:path>
                <a:path w="2323465" h="4310380">
                  <a:moveTo>
                    <a:pt x="290385" y="2109456"/>
                  </a:moveTo>
                  <a:lnTo>
                    <a:pt x="290385" y="2201238"/>
                  </a:lnTo>
                </a:path>
                <a:path w="2323465" h="4310380">
                  <a:moveTo>
                    <a:pt x="290385" y="1869972"/>
                  </a:moveTo>
                  <a:lnTo>
                    <a:pt x="290385" y="1961755"/>
                  </a:lnTo>
                </a:path>
                <a:path w="2323465" h="4310380">
                  <a:moveTo>
                    <a:pt x="290385" y="1630488"/>
                  </a:moveTo>
                  <a:lnTo>
                    <a:pt x="290385" y="1722271"/>
                  </a:lnTo>
                </a:path>
                <a:path w="2323465" h="4310380">
                  <a:moveTo>
                    <a:pt x="290385" y="1391004"/>
                  </a:moveTo>
                  <a:lnTo>
                    <a:pt x="290385" y="1482787"/>
                  </a:lnTo>
                </a:path>
                <a:path w="2323465" h="4310380">
                  <a:moveTo>
                    <a:pt x="290385" y="1151520"/>
                  </a:moveTo>
                  <a:lnTo>
                    <a:pt x="290385" y="1243303"/>
                  </a:lnTo>
                </a:path>
                <a:path w="2323465" h="4310380">
                  <a:moveTo>
                    <a:pt x="290385" y="912036"/>
                  </a:moveTo>
                  <a:lnTo>
                    <a:pt x="290385" y="1003819"/>
                  </a:lnTo>
                </a:path>
                <a:path w="2323465" h="4310380">
                  <a:moveTo>
                    <a:pt x="290385" y="672552"/>
                  </a:moveTo>
                  <a:lnTo>
                    <a:pt x="290385" y="764335"/>
                  </a:lnTo>
                </a:path>
                <a:path w="2323465" h="4310380">
                  <a:moveTo>
                    <a:pt x="290385" y="433068"/>
                  </a:moveTo>
                  <a:lnTo>
                    <a:pt x="290385" y="524851"/>
                  </a:lnTo>
                </a:path>
                <a:path w="2323465" h="4310380">
                  <a:moveTo>
                    <a:pt x="290385" y="193584"/>
                  </a:moveTo>
                  <a:lnTo>
                    <a:pt x="290385" y="285367"/>
                  </a:lnTo>
                </a:path>
                <a:path w="2323465" h="4310380">
                  <a:moveTo>
                    <a:pt x="290385" y="0"/>
                  </a:moveTo>
                  <a:lnTo>
                    <a:pt x="290385" y="45883"/>
                  </a:lnTo>
                </a:path>
                <a:path w="2323465" h="4310380">
                  <a:moveTo>
                    <a:pt x="580771" y="4264811"/>
                  </a:moveTo>
                  <a:lnTo>
                    <a:pt x="580771" y="4310278"/>
                  </a:lnTo>
                </a:path>
                <a:path w="2323465" h="4310380">
                  <a:moveTo>
                    <a:pt x="580771" y="4025327"/>
                  </a:moveTo>
                  <a:lnTo>
                    <a:pt x="580771" y="4116284"/>
                  </a:lnTo>
                </a:path>
                <a:path w="2323465" h="4310380">
                  <a:moveTo>
                    <a:pt x="580771" y="3785843"/>
                  </a:moveTo>
                  <a:lnTo>
                    <a:pt x="580771" y="3876800"/>
                  </a:lnTo>
                </a:path>
                <a:path w="2323465" h="4310380">
                  <a:moveTo>
                    <a:pt x="580771" y="3546359"/>
                  </a:moveTo>
                  <a:lnTo>
                    <a:pt x="580771" y="3637316"/>
                  </a:lnTo>
                </a:path>
                <a:path w="2323465" h="4310380">
                  <a:moveTo>
                    <a:pt x="580771" y="3306875"/>
                  </a:moveTo>
                  <a:lnTo>
                    <a:pt x="580771" y="3398658"/>
                  </a:lnTo>
                </a:path>
                <a:path w="2323465" h="4310380">
                  <a:moveTo>
                    <a:pt x="580771" y="3067391"/>
                  </a:moveTo>
                  <a:lnTo>
                    <a:pt x="580771" y="3159174"/>
                  </a:lnTo>
                </a:path>
                <a:path w="2323465" h="4310380">
                  <a:moveTo>
                    <a:pt x="580771" y="2827907"/>
                  </a:moveTo>
                  <a:lnTo>
                    <a:pt x="580771" y="2919690"/>
                  </a:lnTo>
                </a:path>
                <a:path w="2323465" h="4310380">
                  <a:moveTo>
                    <a:pt x="580771" y="2588423"/>
                  </a:moveTo>
                  <a:lnTo>
                    <a:pt x="580771" y="2680206"/>
                  </a:lnTo>
                </a:path>
                <a:path w="2323465" h="4310380">
                  <a:moveTo>
                    <a:pt x="580771" y="2348939"/>
                  </a:moveTo>
                  <a:lnTo>
                    <a:pt x="580771" y="2440722"/>
                  </a:lnTo>
                </a:path>
                <a:path w="2323465" h="4310380">
                  <a:moveTo>
                    <a:pt x="580771" y="2109456"/>
                  </a:moveTo>
                  <a:lnTo>
                    <a:pt x="580771" y="2201238"/>
                  </a:lnTo>
                </a:path>
                <a:path w="2323465" h="4310380">
                  <a:moveTo>
                    <a:pt x="580771" y="1869972"/>
                  </a:moveTo>
                  <a:lnTo>
                    <a:pt x="580771" y="1961755"/>
                  </a:lnTo>
                </a:path>
                <a:path w="2323465" h="4310380">
                  <a:moveTo>
                    <a:pt x="580771" y="1630488"/>
                  </a:moveTo>
                  <a:lnTo>
                    <a:pt x="580771" y="1722271"/>
                  </a:lnTo>
                </a:path>
                <a:path w="2323465" h="4310380">
                  <a:moveTo>
                    <a:pt x="580771" y="1391004"/>
                  </a:moveTo>
                  <a:lnTo>
                    <a:pt x="580771" y="1482787"/>
                  </a:lnTo>
                </a:path>
                <a:path w="2323465" h="4310380">
                  <a:moveTo>
                    <a:pt x="580771" y="1151520"/>
                  </a:moveTo>
                  <a:lnTo>
                    <a:pt x="580771" y="1243303"/>
                  </a:lnTo>
                </a:path>
                <a:path w="2323465" h="4310380">
                  <a:moveTo>
                    <a:pt x="580771" y="912036"/>
                  </a:moveTo>
                  <a:lnTo>
                    <a:pt x="580771" y="1003819"/>
                  </a:lnTo>
                </a:path>
                <a:path w="2323465" h="4310380">
                  <a:moveTo>
                    <a:pt x="580771" y="672552"/>
                  </a:moveTo>
                  <a:lnTo>
                    <a:pt x="580771" y="764335"/>
                  </a:lnTo>
                </a:path>
                <a:path w="2323465" h="4310380">
                  <a:moveTo>
                    <a:pt x="580771" y="433068"/>
                  </a:moveTo>
                  <a:lnTo>
                    <a:pt x="580771" y="524851"/>
                  </a:lnTo>
                </a:path>
                <a:path w="2323465" h="4310380">
                  <a:moveTo>
                    <a:pt x="580771" y="193584"/>
                  </a:moveTo>
                  <a:lnTo>
                    <a:pt x="580771" y="285367"/>
                  </a:lnTo>
                </a:path>
                <a:path w="2323465" h="4310380">
                  <a:moveTo>
                    <a:pt x="580771" y="0"/>
                  </a:moveTo>
                  <a:lnTo>
                    <a:pt x="580771" y="45883"/>
                  </a:lnTo>
                </a:path>
                <a:path w="2323465" h="4310380">
                  <a:moveTo>
                    <a:pt x="871156" y="4264811"/>
                  </a:moveTo>
                  <a:lnTo>
                    <a:pt x="871156" y="4310278"/>
                  </a:lnTo>
                </a:path>
                <a:path w="2323465" h="4310380">
                  <a:moveTo>
                    <a:pt x="871156" y="4025327"/>
                  </a:moveTo>
                  <a:lnTo>
                    <a:pt x="871156" y="4116284"/>
                  </a:lnTo>
                </a:path>
                <a:path w="2323465" h="4310380">
                  <a:moveTo>
                    <a:pt x="871156" y="3785843"/>
                  </a:moveTo>
                  <a:lnTo>
                    <a:pt x="871156" y="3876800"/>
                  </a:lnTo>
                </a:path>
                <a:path w="2323465" h="4310380">
                  <a:moveTo>
                    <a:pt x="871156" y="3546359"/>
                  </a:moveTo>
                  <a:lnTo>
                    <a:pt x="871156" y="3637316"/>
                  </a:lnTo>
                </a:path>
                <a:path w="2323465" h="4310380">
                  <a:moveTo>
                    <a:pt x="871156" y="3306875"/>
                  </a:moveTo>
                  <a:lnTo>
                    <a:pt x="871156" y="3398658"/>
                  </a:lnTo>
                </a:path>
                <a:path w="2323465" h="4310380">
                  <a:moveTo>
                    <a:pt x="871156" y="3067391"/>
                  </a:moveTo>
                  <a:lnTo>
                    <a:pt x="871156" y="3159174"/>
                  </a:lnTo>
                </a:path>
                <a:path w="2323465" h="4310380">
                  <a:moveTo>
                    <a:pt x="871156" y="2827907"/>
                  </a:moveTo>
                  <a:lnTo>
                    <a:pt x="871156" y="2919690"/>
                  </a:lnTo>
                </a:path>
                <a:path w="2323465" h="4310380">
                  <a:moveTo>
                    <a:pt x="871156" y="2348939"/>
                  </a:moveTo>
                  <a:lnTo>
                    <a:pt x="871156" y="2680206"/>
                  </a:lnTo>
                </a:path>
                <a:path w="2323465" h="4310380">
                  <a:moveTo>
                    <a:pt x="871156" y="2109456"/>
                  </a:moveTo>
                  <a:lnTo>
                    <a:pt x="871156" y="2201238"/>
                  </a:lnTo>
                </a:path>
                <a:path w="2323465" h="4310380">
                  <a:moveTo>
                    <a:pt x="871156" y="1869972"/>
                  </a:moveTo>
                  <a:lnTo>
                    <a:pt x="871156" y="1961755"/>
                  </a:lnTo>
                </a:path>
                <a:path w="2323465" h="4310380">
                  <a:moveTo>
                    <a:pt x="871156" y="1630488"/>
                  </a:moveTo>
                  <a:lnTo>
                    <a:pt x="871156" y="1722271"/>
                  </a:lnTo>
                </a:path>
                <a:path w="2323465" h="4310380">
                  <a:moveTo>
                    <a:pt x="871156" y="1391004"/>
                  </a:moveTo>
                  <a:lnTo>
                    <a:pt x="871156" y="1482787"/>
                  </a:lnTo>
                </a:path>
                <a:path w="2323465" h="4310380">
                  <a:moveTo>
                    <a:pt x="871156" y="1151520"/>
                  </a:moveTo>
                  <a:lnTo>
                    <a:pt x="871156" y="1243303"/>
                  </a:lnTo>
                </a:path>
                <a:path w="2323465" h="4310380">
                  <a:moveTo>
                    <a:pt x="871156" y="912036"/>
                  </a:moveTo>
                  <a:lnTo>
                    <a:pt x="871156" y="1003819"/>
                  </a:lnTo>
                </a:path>
                <a:path w="2323465" h="4310380">
                  <a:moveTo>
                    <a:pt x="871156" y="672552"/>
                  </a:moveTo>
                  <a:lnTo>
                    <a:pt x="871156" y="764335"/>
                  </a:lnTo>
                </a:path>
                <a:path w="2323465" h="4310380">
                  <a:moveTo>
                    <a:pt x="871156" y="433068"/>
                  </a:moveTo>
                  <a:lnTo>
                    <a:pt x="871156" y="524851"/>
                  </a:lnTo>
                </a:path>
                <a:path w="2323465" h="4310380">
                  <a:moveTo>
                    <a:pt x="871156" y="193584"/>
                  </a:moveTo>
                  <a:lnTo>
                    <a:pt x="871156" y="285367"/>
                  </a:lnTo>
                </a:path>
                <a:path w="2323465" h="4310380">
                  <a:moveTo>
                    <a:pt x="871156" y="0"/>
                  </a:moveTo>
                  <a:lnTo>
                    <a:pt x="871156" y="45883"/>
                  </a:lnTo>
                </a:path>
                <a:path w="2323465" h="4310380">
                  <a:moveTo>
                    <a:pt x="1161541" y="4264811"/>
                  </a:moveTo>
                  <a:lnTo>
                    <a:pt x="1161541" y="4310278"/>
                  </a:lnTo>
                </a:path>
                <a:path w="2323465" h="4310380">
                  <a:moveTo>
                    <a:pt x="1161541" y="4025327"/>
                  </a:moveTo>
                  <a:lnTo>
                    <a:pt x="1161541" y="4116284"/>
                  </a:lnTo>
                </a:path>
                <a:path w="2323465" h="4310380">
                  <a:moveTo>
                    <a:pt x="1161541" y="3785843"/>
                  </a:moveTo>
                  <a:lnTo>
                    <a:pt x="1161541" y="3876800"/>
                  </a:lnTo>
                </a:path>
                <a:path w="2323465" h="4310380">
                  <a:moveTo>
                    <a:pt x="1161541" y="3546359"/>
                  </a:moveTo>
                  <a:lnTo>
                    <a:pt x="1161541" y="3637316"/>
                  </a:lnTo>
                </a:path>
                <a:path w="2323465" h="4310380">
                  <a:moveTo>
                    <a:pt x="1161541" y="3306875"/>
                  </a:moveTo>
                  <a:lnTo>
                    <a:pt x="1161541" y="3398658"/>
                  </a:lnTo>
                </a:path>
                <a:path w="2323465" h="4310380">
                  <a:moveTo>
                    <a:pt x="1161541" y="3067391"/>
                  </a:moveTo>
                  <a:lnTo>
                    <a:pt x="1161541" y="3159174"/>
                  </a:lnTo>
                </a:path>
                <a:path w="2323465" h="4310380">
                  <a:moveTo>
                    <a:pt x="1161541" y="2827907"/>
                  </a:moveTo>
                  <a:lnTo>
                    <a:pt x="1161541" y="2919690"/>
                  </a:lnTo>
                </a:path>
                <a:path w="2323465" h="4310380">
                  <a:moveTo>
                    <a:pt x="1161541" y="2588423"/>
                  </a:moveTo>
                  <a:lnTo>
                    <a:pt x="1161541" y="2680206"/>
                  </a:lnTo>
                </a:path>
                <a:path w="2323465" h="4310380">
                  <a:moveTo>
                    <a:pt x="1161541" y="2348939"/>
                  </a:moveTo>
                  <a:lnTo>
                    <a:pt x="1161541" y="2440722"/>
                  </a:lnTo>
                </a:path>
                <a:path w="2323465" h="4310380">
                  <a:moveTo>
                    <a:pt x="1161541" y="2109456"/>
                  </a:moveTo>
                  <a:lnTo>
                    <a:pt x="1161541" y="2201238"/>
                  </a:lnTo>
                </a:path>
                <a:path w="2323465" h="4310380">
                  <a:moveTo>
                    <a:pt x="1161541" y="1869972"/>
                  </a:moveTo>
                  <a:lnTo>
                    <a:pt x="1161541" y="1961755"/>
                  </a:lnTo>
                </a:path>
                <a:path w="2323465" h="4310380">
                  <a:moveTo>
                    <a:pt x="1161541" y="1630488"/>
                  </a:moveTo>
                  <a:lnTo>
                    <a:pt x="1161541" y="1722271"/>
                  </a:lnTo>
                </a:path>
                <a:path w="2323465" h="4310380">
                  <a:moveTo>
                    <a:pt x="1161541" y="1391004"/>
                  </a:moveTo>
                  <a:lnTo>
                    <a:pt x="1161541" y="1482787"/>
                  </a:lnTo>
                </a:path>
                <a:path w="2323465" h="4310380">
                  <a:moveTo>
                    <a:pt x="1161541" y="1151520"/>
                  </a:moveTo>
                  <a:lnTo>
                    <a:pt x="1161541" y="1243303"/>
                  </a:lnTo>
                </a:path>
                <a:path w="2323465" h="4310380">
                  <a:moveTo>
                    <a:pt x="1161541" y="912036"/>
                  </a:moveTo>
                  <a:lnTo>
                    <a:pt x="1161541" y="1003819"/>
                  </a:lnTo>
                </a:path>
                <a:path w="2323465" h="4310380">
                  <a:moveTo>
                    <a:pt x="1161541" y="672552"/>
                  </a:moveTo>
                  <a:lnTo>
                    <a:pt x="1161541" y="764335"/>
                  </a:lnTo>
                </a:path>
                <a:path w="2323465" h="4310380">
                  <a:moveTo>
                    <a:pt x="1161541" y="433068"/>
                  </a:moveTo>
                  <a:lnTo>
                    <a:pt x="1161541" y="524851"/>
                  </a:lnTo>
                </a:path>
                <a:path w="2323465" h="4310380">
                  <a:moveTo>
                    <a:pt x="1161541" y="193584"/>
                  </a:moveTo>
                  <a:lnTo>
                    <a:pt x="1161541" y="285367"/>
                  </a:lnTo>
                </a:path>
                <a:path w="2323465" h="4310380">
                  <a:moveTo>
                    <a:pt x="1161541" y="0"/>
                  </a:moveTo>
                  <a:lnTo>
                    <a:pt x="1161541" y="45883"/>
                  </a:lnTo>
                </a:path>
                <a:path w="2323465" h="4310380">
                  <a:moveTo>
                    <a:pt x="1451914" y="4264811"/>
                  </a:moveTo>
                  <a:lnTo>
                    <a:pt x="1451914" y="4310278"/>
                  </a:lnTo>
                </a:path>
                <a:path w="2323465" h="4310380">
                  <a:moveTo>
                    <a:pt x="1451914" y="4025327"/>
                  </a:moveTo>
                  <a:lnTo>
                    <a:pt x="1451914" y="4116284"/>
                  </a:lnTo>
                </a:path>
                <a:path w="2323465" h="4310380">
                  <a:moveTo>
                    <a:pt x="1451914" y="3785843"/>
                  </a:moveTo>
                  <a:lnTo>
                    <a:pt x="1451914" y="3876800"/>
                  </a:lnTo>
                </a:path>
                <a:path w="2323465" h="4310380">
                  <a:moveTo>
                    <a:pt x="1451914" y="3546359"/>
                  </a:moveTo>
                  <a:lnTo>
                    <a:pt x="1451914" y="3637316"/>
                  </a:lnTo>
                </a:path>
                <a:path w="2323465" h="4310380">
                  <a:moveTo>
                    <a:pt x="1451914" y="3306875"/>
                  </a:moveTo>
                  <a:lnTo>
                    <a:pt x="1451914" y="3398658"/>
                  </a:lnTo>
                </a:path>
                <a:path w="2323465" h="4310380">
                  <a:moveTo>
                    <a:pt x="1451914" y="3067391"/>
                  </a:moveTo>
                  <a:lnTo>
                    <a:pt x="1451914" y="3159174"/>
                  </a:lnTo>
                </a:path>
                <a:path w="2323465" h="4310380">
                  <a:moveTo>
                    <a:pt x="1451914" y="2827907"/>
                  </a:moveTo>
                  <a:lnTo>
                    <a:pt x="1451914" y="2919690"/>
                  </a:lnTo>
                </a:path>
                <a:path w="2323465" h="4310380">
                  <a:moveTo>
                    <a:pt x="1451914" y="2588423"/>
                  </a:moveTo>
                  <a:lnTo>
                    <a:pt x="1451914" y="2680206"/>
                  </a:lnTo>
                </a:path>
                <a:path w="2323465" h="4310380">
                  <a:moveTo>
                    <a:pt x="1451914" y="2348939"/>
                  </a:moveTo>
                  <a:lnTo>
                    <a:pt x="1451914" y="2440722"/>
                  </a:lnTo>
                </a:path>
                <a:path w="2323465" h="4310380">
                  <a:moveTo>
                    <a:pt x="1451914" y="2109456"/>
                  </a:moveTo>
                  <a:lnTo>
                    <a:pt x="1451914" y="2201238"/>
                  </a:lnTo>
                </a:path>
                <a:path w="2323465" h="4310380">
                  <a:moveTo>
                    <a:pt x="1451914" y="1869972"/>
                  </a:moveTo>
                  <a:lnTo>
                    <a:pt x="1451914" y="1961755"/>
                  </a:lnTo>
                </a:path>
                <a:path w="2323465" h="4310380">
                  <a:moveTo>
                    <a:pt x="1451914" y="1630488"/>
                  </a:moveTo>
                  <a:lnTo>
                    <a:pt x="1451914" y="1722271"/>
                  </a:lnTo>
                </a:path>
                <a:path w="2323465" h="4310380">
                  <a:moveTo>
                    <a:pt x="1451914" y="1391004"/>
                  </a:moveTo>
                  <a:lnTo>
                    <a:pt x="1451914" y="1482787"/>
                  </a:lnTo>
                </a:path>
                <a:path w="2323465" h="4310380">
                  <a:moveTo>
                    <a:pt x="1451914" y="1151520"/>
                  </a:moveTo>
                  <a:lnTo>
                    <a:pt x="1451914" y="1243303"/>
                  </a:lnTo>
                </a:path>
                <a:path w="2323465" h="4310380">
                  <a:moveTo>
                    <a:pt x="1451914" y="912036"/>
                  </a:moveTo>
                  <a:lnTo>
                    <a:pt x="1451914" y="1003819"/>
                  </a:lnTo>
                </a:path>
                <a:path w="2323465" h="4310380">
                  <a:moveTo>
                    <a:pt x="1451914" y="672552"/>
                  </a:moveTo>
                  <a:lnTo>
                    <a:pt x="1451914" y="764335"/>
                  </a:lnTo>
                </a:path>
                <a:path w="2323465" h="4310380">
                  <a:moveTo>
                    <a:pt x="1451914" y="433068"/>
                  </a:moveTo>
                  <a:lnTo>
                    <a:pt x="1451914" y="524851"/>
                  </a:lnTo>
                </a:path>
                <a:path w="2323465" h="4310380">
                  <a:moveTo>
                    <a:pt x="1451914" y="193584"/>
                  </a:moveTo>
                  <a:lnTo>
                    <a:pt x="1451914" y="285367"/>
                  </a:lnTo>
                </a:path>
                <a:path w="2323465" h="4310380">
                  <a:moveTo>
                    <a:pt x="1451914" y="0"/>
                  </a:moveTo>
                  <a:lnTo>
                    <a:pt x="1451914" y="45883"/>
                  </a:lnTo>
                </a:path>
                <a:path w="2323465" h="4310380">
                  <a:moveTo>
                    <a:pt x="1742300" y="4264811"/>
                  </a:moveTo>
                  <a:lnTo>
                    <a:pt x="1742300" y="4310278"/>
                  </a:lnTo>
                </a:path>
                <a:path w="2323465" h="4310380">
                  <a:moveTo>
                    <a:pt x="1742300" y="4025327"/>
                  </a:moveTo>
                  <a:lnTo>
                    <a:pt x="1742300" y="4116284"/>
                  </a:lnTo>
                </a:path>
                <a:path w="2323465" h="4310380">
                  <a:moveTo>
                    <a:pt x="1742300" y="3785843"/>
                  </a:moveTo>
                  <a:lnTo>
                    <a:pt x="1742300" y="3876800"/>
                  </a:lnTo>
                </a:path>
                <a:path w="2323465" h="4310380">
                  <a:moveTo>
                    <a:pt x="1742300" y="3546359"/>
                  </a:moveTo>
                  <a:lnTo>
                    <a:pt x="1742300" y="3637316"/>
                  </a:lnTo>
                </a:path>
                <a:path w="2323465" h="4310380">
                  <a:moveTo>
                    <a:pt x="1742300" y="3306875"/>
                  </a:moveTo>
                  <a:lnTo>
                    <a:pt x="1742300" y="3398658"/>
                  </a:lnTo>
                </a:path>
                <a:path w="2323465" h="4310380">
                  <a:moveTo>
                    <a:pt x="1742300" y="3067391"/>
                  </a:moveTo>
                  <a:lnTo>
                    <a:pt x="1742300" y="3159174"/>
                  </a:lnTo>
                </a:path>
                <a:path w="2323465" h="4310380">
                  <a:moveTo>
                    <a:pt x="1742300" y="2827907"/>
                  </a:moveTo>
                  <a:lnTo>
                    <a:pt x="1742300" y="2919690"/>
                  </a:lnTo>
                </a:path>
                <a:path w="2323465" h="4310380">
                  <a:moveTo>
                    <a:pt x="1742300" y="2588423"/>
                  </a:moveTo>
                  <a:lnTo>
                    <a:pt x="1742300" y="2680206"/>
                  </a:lnTo>
                </a:path>
                <a:path w="2323465" h="4310380">
                  <a:moveTo>
                    <a:pt x="1742300" y="2348939"/>
                  </a:moveTo>
                  <a:lnTo>
                    <a:pt x="1742300" y="2440722"/>
                  </a:lnTo>
                </a:path>
                <a:path w="2323465" h="4310380">
                  <a:moveTo>
                    <a:pt x="1742300" y="2109456"/>
                  </a:moveTo>
                  <a:lnTo>
                    <a:pt x="1742300" y="2201238"/>
                  </a:lnTo>
                </a:path>
                <a:path w="2323465" h="4310380">
                  <a:moveTo>
                    <a:pt x="1742300" y="1869972"/>
                  </a:moveTo>
                  <a:lnTo>
                    <a:pt x="1742300" y="1961755"/>
                  </a:lnTo>
                </a:path>
                <a:path w="2323465" h="4310380">
                  <a:moveTo>
                    <a:pt x="1742300" y="1630488"/>
                  </a:moveTo>
                  <a:lnTo>
                    <a:pt x="1742300" y="1722271"/>
                  </a:lnTo>
                </a:path>
                <a:path w="2323465" h="4310380">
                  <a:moveTo>
                    <a:pt x="1742300" y="1391004"/>
                  </a:moveTo>
                  <a:lnTo>
                    <a:pt x="1742300" y="1482787"/>
                  </a:lnTo>
                </a:path>
                <a:path w="2323465" h="4310380">
                  <a:moveTo>
                    <a:pt x="1742300" y="1151520"/>
                  </a:moveTo>
                  <a:lnTo>
                    <a:pt x="1742300" y="1243303"/>
                  </a:lnTo>
                </a:path>
                <a:path w="2323465" h="4310380">
                  <a:moveTo>
                    <a:pt x="1742300" y="912036"/>
                  </a:moveTo>
                  <a:lnTo>
                    <a:pt x="1742300" y="1003819"/>
                  </a:lnTo>
                </a:path>
                <a:path w="2323465" h="4310380">
                  <a:moveTo>
                    <a:pt x="1742300" y="672552"/>
                  </a:moveTo>
                  <a:lnTo>
                    <a:pt x="1742300" y="764335"/>
                  </a:lnTo>
                </a:path>
                <a:path w="2323465" h="4310380">
                  <a:moveTo>
                    <a:pt x="1742300" y="433068"/>
                  </a:moveTo>
                  <a:lnTo>
                    <a:pt x="1742300" y="524851"/>
                  </a:lnTo>
                </a:path>
                <a:path w="2323465" h="4310380">
                  <a:moveTo>
                    <a:pt x="1742300" y="193584"/>
                  </a:moveTo>
                  <a:lnTo>
                    <a:pt x="1742300" y="285367"/>
                  </a:lnTo>
                </a:path>
                <a:path w="2323465" h="4310380">
                  <a:moveTo>
                    <a:pt x="1742300" y="0"/>
                  </a:moveTo>
                  <a:lnTo>
                    <a:pt x="1742300" y="45883"/>
                  </a:lnTo>
                </a:path>
                <a:path w="2323465" h="4310380">
                  <a:moveTo>
                    <a:pt x="2032685" y="4264811"/>
                  </a:moveTo>
                  <a:lnTo>
                    <a:pt x="2032685" y="4310278"/>
                  </a:lnTo>
                </a:path>
                <a:path w="2323465" h="4310380">
                  <a:moveTo>
                    <a:pt x="2032685" y="4025327"/>
                  </a:moveTo>
                  <a:lnTo>
                    <a:pt x="2032685" y="4116284"/>
                  </a:lnTo>
                </a:path>
                <a:path w="2323465" h="4310380">
                  <a:moveTo>
                    <a:pt x="2032685" y="3785843"/>
                  </a:moveTo>
                  <a:lnTo>
                    <a:pt x="2032685" y="3876800"/>
                  </a:lnTo>
                </a:path>
                <a:path w="2323465" h="4310380">
                  <a:moveTo>
                    <a:pt x="2032685" y="3546359"/>
                  </a:moveTo>
                  <a:lnTo>
                    <a:pt x="2032685" y="3637316"/>
                  </a:lnTo>
                </a:path>
                <a:path w="2323465" h="4310380">
                  <a:moveTo>
                    <a:pt x="2032685" y="3306875"/>
                  </a:moveTo>
                  <a:lnTo>
                    <a:pt x="2032685" y="3398658"/>
                  </a:lnTo>
                </a:path>
                <a:path w="2323465" h="4310380">
                  <a:moveTo>
                    <a:pt x="2032685" y="3067391"/>
                  </a:moveTo>
                  <a:lnTo>
                    <a:pt x="2032685" y="3159174"/>
                  </a:lnTo>
                </a:path>
                <a:path w="2323465" h="4310380">
                  <a:moveTo>
                    <a:pt x="2032685" y="2827907"/>
                  </a:moveTo>
                  <a:lnTo>
                    <a:pt x="2032685" y="2919690"/>
                  </a:lnTo>
                </a:path>
                <a:path w="2323465" h="4310380">
                  <a:moveTo>
                    <a:pt x="2032685" y="2588423"/>
                  </a:moveTo>
                  <a:lnTo>
                    <a:pt x="2032685" y="2680206"/>
                  </a:lnTo>
                </a:path>
                <a:path w="2323465" h="4310380">
                  <a:moveTo>
                    <a:pt x="2032685" y="2348939"/>
                  </a:moveTo>
                  <a:lnTo>
                    <a:pt x="2032685" y="2440722"/>
                  </a:lnTo>
                </a:path>
                <a:path w="2323465" h="4310380">
                  <a:moveTo>
                    <a:pt x="2032685" y="2109456"/>
                  </a:moveTo>
                  <a:lnTo>
                    <a:pt x="2032685" y="2201238"/>
                  </a:lnTo>
                </a:path>
                <a:path w="2323465" h="4310380">
                  <a:moveTo>
                    <a:pt x="2032685" y="1869972"/>
                  </a:moveTo>
                  <a:lnTo>
                    <a:pt x="2032685" y="1961755"/>
                  </a:lnTo>
                </a:path>
                <a:path w="2323465" h="4310380">
                  <a:moveTo>
                    <a:pt x="2032685" y="1630488"/>
                  </a:moveTo>
                  <a:lnTo>
                    <a:pt x="2032685" y="1722271"/>
                  </a:lnTo>
                </a:path>
                <a:path w="2323465" h="4310380">
                  <a:moveTo>
                    <a:pt x="2032685" y="1391004"/>
                  </a:moveTo>
                  <a:lnTo>
                    <a:pt x="2032685" y="1482787"/>
                  </a:lnTo>
                </a:path>
                <a:path w="2323465" h="4310380">
                  <a:moveTo>
                    <a:pt x="2032685" y="1151520"/>
                  </a:moveTo>
                  <a:lnTo>
                    <a:pt x="2032685" y="1243303"/>
                  </a:lnTo>
                </a:path>
                <a:path w="2323465" h="4310380">
                  <a:moveTo>
                    <a:pt x="2032685" y="912036"/>
                  </a:moveTo>
                  <a:lnTo>
                    <a:pt x="2032685" y="1003819"/>
                  </a:lnTo>
                </a:path>
                <a:path w="2323465" h="4310380">
                  <a:moveTo>
                    <a:pt x="2032685" y="672552"/>
                  </a:moveTo>
                  <a:lnTo>
                    <a:pt x="2032685" y="764335"/>
                  </a:lnTo>
                </a:path>
                <a:path w="2323465" h="4310380">
                  <a:moveTo>
                    <a:pt x="2032685" y="433068"/>
                  </a:moveTo>
                  <a:lnTo>
                    <a:pt x="2032685" y="524851"/>
                  </a:lnTo>
                </a:path>
                <a:path w="2323465" h="4310380">
                  <a:moveTo>
                    <a:pt x="2032685" y="193584"/>
                  </a:moveTo>
                  <a:lnTo>
                    <a:pt x="2032685" y="285367"/>
                  </a:lnTo>
                </a:path>
                <a:path w="2323465" h="4310380">
                  <a:moveTo>
                    <a:pt x="2032685" y="0"/>
                  </a:moveTo>
                  <a:lnTo>
                    <a:pt x="2032685" y="45883"/>
                  </a:lnTo>
                </a:path>
                <a:path w="2323465" h="4310380">
                  <a:moveTo>
                    <a:pt x="2323071" y="4264811"/>
                  </a:moveTo>
                  <a:lnTo>
                    <a:pt x="2323071" y="4310278"/>
                  </a:lnTo>
                </a:path>
                <a:path w="2323465" h="4310380">
                  <a:moveTo>
                    <a:pt x="2323071" y="4025327"/>
                  </a:moveTo>
                  <a:lnTo>
                    <a:pt x="2323071" y="4116284"/>
                  </a:lnTo>
                </a:path>
                <a:path w="2323465" h="4310380">
                  <a:moveTo>
                    <a:pt x="2323071" y="3785843"/>
                  </a:moveTo>
                  <a:lnTo>
                    <a:pt x="2323071" y="3876800"/>
                  </a:lnTo>
                </a:path>
                <a:path w="2323465" h="4310380">
                  <a:moveTo>
                    <a:pt x="2323071" y="3546359"/>
                  </a:moveTo>
                  <a:lnTo>
                    <a:pt x="2323071" y="3637316"/>
                  </a:lnTo>
                </a:path>
                <a:path w="2323465" h="4310380">
                  <a:moveTo>
                    <a:pt x="2323071" y="3306875"/>
                  </a:moveTo>
                  <a:lnTo>
                    <a:pt x="2323071" y="3398658"/>
                  </a:lnTo>
                </a:path>
                <a:path w="2323465" h="4310380">
                  <a:moveTo>
                    <a:pt x="2323071" y="3067391"/>
                  </a:moveTo>
                  <a:lnTo>
                    <a:pt x="2323071" y="3159174"/>
                  </a:lnTo>
                </a:path>
                <a:path w="2323465" h="4310380">
                  <a:moveTo>
                    <a:pt x="2323071" y="2827907"/>
                  </a:moveTo>
                  <a:lnTo>
                    <a:pt x="2323071" y="2919690"/>
                  </a:lnTo>
                </a:path>
                <a:path w="2323465" h="4310380">
                  <a:moveTo>
                    <a:pt x="2323071" y="2588423"/>
                  </a:moveTo>
                  <a:lnTo>
                    <a:pt x="2323071" y="2680206"/>
                  </a:lnTo>
                </a:path>
                <a:path w="2323465" h="4310380">
                  <a:moveTo>
                    <a:pt x="2323071" y="2348939"/>
                  </a:moveTo>
                  <a:lnTo>
                    <a:pt x="2323071" y="2440722"/>
                  </a:lnTo>
                </a:path>
                <a:path w="2323465" h="4310380">
                  <a:moveTo>
                    <a:pt x="2323071" y="2109456"/>
                  </a:moveTo>
                  <a:lnTo>
                    <a:pt x="2323071" y="2201238"/>
                  </a:lnTo>
                </a:path>
                <a:path w="2323465" h="4310380">
                  <a:moveTo>
                    <a:pt x="2323071" y="1869972"/>
                  </a:moveTo>
                  <a:lnTo>
                    <a:pt x="2323071" y="1961755"/>
                  </a:lnTo>
                </a:path>
                <a:path w="2323465" h="4310380">
                  <a:moveTo>
                    <a:pt x="2323071" y="1630488"/>
                  </a:moveTo>
                  <a:lnTo>
                    <a:pt x="2323071" y="1722271"/>
                  </a:lnTo>
                </a:path>
                <a:path w="2323465" h="4310380">
                  <a:moveTo>
                    <a:pt x="2323071" y="1391004"/>
                  </a:moveTo>
                  <a:lnTo>
                    <a:pt x="2323071" y="1482787"/>
                  </a:lnTo>
                </a:path>
                <a:path w="2323465" h="4310380">
                  <a:moveTo>
                    <a:pt x="2323071" y="1151520"/>
                  </a:moveTo>
                  <a:lnTo>
                    <a:pt x="2323071" y="1243303"/>
                  </a:lnTo>
                </a:path>
                <a:path w="2323465" h="4310380">
                  <a:moveTo>
                    <a:pt x="2323071" y="912036"/>
                  </a:moveTo>
                  <a:lnTo>
                    <a:pt x="2323071" y="1003819"/>
                  </a:lnTo>
                </a:path>
                <a:path w="2323465" h="4310380">
                  <a:moveTo>
                    <a:pt x="2323071" y="672552"/>
                  </a:moveTo>
                  <a:lnTo>
                    <a:pt x="2323071" y="764335"/>
                  </a:lnTo>
                </a:path>
                <a:path w="2323465" h="4310380">
                  <a:moveTo>
                    <a:pt x="2323071" y="433068"/>
                  </a:moveTo>
                  <a:lnTo>
                    <a:pt x="2323071" y="524851"/>
                  </a:lnTo>
                </a:path>
                <a:path w="2323465" h="4310380">
                  <a:moveTo>
                    <a:pt x="2323071" y="193584"/>
                  </a:moveTo>
                  <a:lnTo>
                    <a:pt x="2323071" y="285367"/>
                  </a:lnTo>
                </a:path>
                <a:path w="2323465" h="4310380">
                  <a:moveTo>
                    <a:pt x="2323071" y="0"/>
                  </a:moveTo>
                  <a:lnTo>
                    <a:pt x="2323071" y="45883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531743" y="2012710"/>
              <a:ext cx="0" cy="4310380"/>
            </a:xfrm>
            <a:custGeom>
              <a:avLst/>
              <a:gdLst/>
              <a:ahLst/>
              <a:cxnLst/>
              <a:rect l="l" t="t" r="r" b="b"/>
              <a:pathLst>
                <a:path w="0" h="4310380">
                  <a:moveTo>
                    <a:pt x="0" y="0"/>
                  </a:moveTo>
                  <a:lnTo>
                    <a:pt x="0" y="4310278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628021" y="2058593"/>
              <a:ext cx="2428240" cy="4218940"/>
            </a:xfrm>
            <a:custGeom>
              <a:avLst/>
              <a:gdLst/>
              <a:ahLst/>
              <a:cxnLst/>
              <a:rect l="l" t="t" r="r" b="b"/>
              <a:pathLst>
                <a:path w="2428240" h="4218940">
                  <a:moveTo>
                    <a:pt x="252577" y="4070400"/>
                  </a:moveTo>
                  <a:lnTo>
                    <a:pt x="25" y="4070400"/>
                  </a:lnTo>
                  <a:lnTo>
                    <a:pt x="25" y="4218927"/>
                  </a:lnTo>
                  <a:lnTo>
                    <a:pt x="252577" y="4218927"/>
                  </a:lnTo>
                  <a:lnTo>
                    <a:pt x="252577" y="4070400"/>
                  </a:lnTo>
                  <a:close/>
                </a:path>
                <a:path w="2428240" h="4218940">
                  <a:moveTo>
                    <a:pt x="275945" y="3830917"/>
                  </a:moveTo>
                  <a:lnTo>
                    <a:pt x="25" y="3830917"/>
                  </a:lnTo>
                  <a:lnTo>
                    <a:pt x="25" y="3979443"/>
                  </a:lnTo>
                  <a:lnTo>
                    <a:pt x="275945" y="3979443"/>
                  </a:lnTo>
                  <a:lnTo>
                    <a:pt x="275945" y="3830917"/>
                  </a:lnTo>
                  <a:close/>
                </a:path>
                <a:path w="2428240" h="4218940">
                  <a:moveTo>
                    <a:pt x="581342" y="3591433"/>
                  </a:moveTo>
                  <a:lnTo>
                    <a:pt x="12" y="3591433"/>
                  </a:lnTo>
                  <a:lnTo>
                    <a:pt x="12" y="3739959"/>
                  </a:lnTo>
                  <a:lnTo>
                    <a:pt x="581342" y="3739959"/>
                  </a:lnTo>
                  <a:lnTo>
                    <a:pt x="581342" y="3591433"/>
                  </a:lnTo>
                  <a:close/>
                </a:path>
                <a:path w="2428240" h="4218940">
                  <a:moveTo>
                    <a:pt x="737387" y="3352774"/>
                  </a:moveTo>
                  <a:lnTo>
                    <a:pt x="25" y="3352774"/>
                  </a:lnTo>
                  <a:lnTo>
                    <a:pt x="25" y="3500475"/>
                  </a:lnTo>
                  <a:lnTo>
                    <a:pt x="737387" y="3500475"/>
                  </a:lnTo>
                  <a:lnTo>
                    <a:pt x="737387" y="3352774"/>
                  </a:lnTo>
                  <a:close/>
                </a:path>
                <a:path w="2428240" h="4218940">
                  <a:moveTo>
                    <a:pt x="792454" y="2873806"/>
                  </a:moveTo>
                  <a:lnTo>
                    <a:pt x="25" y="2873806"/>
                  </a:lnTo>
                  <a:lnTo>
                    <a:pt x="25" y="3021507"/>
                  </a:lnTo>
                  <a:lnTo>
                    <a:pt x="792454" y="3021507"/>
                  </a:lnTo>
                  <a:lnTo>
                    <a:pt x="792454" y="2873806"/>
                  </a:lnTo>
                  <a:close/>
                </a:path>
                <a:path w="2428240" h="4218940">
                  <a:moveTo>
                    <a:pt x="824992" y="2634323"/>
                  </a:moveTo>
                  <a:lnTo>
                    <a:pt x="0" y="2634323"/>
                  </a:lnTo>
                  <a:lnTo>
                    <a:pt x="0" y="2782024"/>
                  </a:lnTo>
                  <a:lnTo>
                    <a:pt x="824992" y="2782024"/>
                  </a:lnTo>
                  <a:lnTo>
                    <a:pt x="824992" y="2634323"/>
                  </a:lnTo>
                  <a:close/>
                </a:path>
                <a:path w="2428240" h="4218940">
                  <a:moveTo>
                    <a:pt x="927633" y="2155367"/>
                  </a:moveTo>
                  <a:lnTo>
                    <a:pt x="25" y="2155367"/>
                  </a:lnTo>
                  <a:lnTo>
                    <a:pt x="25" y="2303056"/>
                  </a:lnTo>
                  <a:lnTo>
                    <a:pt x="927633" y="2303056"/>
                  </a:lnTo>
                  <a:lnTo>
                    <a:pt x="927633" y="2155367"/>
                  </a:lnTo>
                  <a:close/>
                </a:path>
                <a:path w="2428240" h="4218940">
                  <a:moveTo>
                    <a:pt x="966025" y="3113290"/>
                  </a:moveTo>
                  <a:lnTo>
                    <a:pt x="25" y="3113290"/>
                  </a:lnTo>
                  <a:lnTo>
                    <a:pt x="25" y="3260991"/>
                  </a:lnTo>
                  <a:lnTo>
                    <a:pt x="966025" y="3260991"/>
                  </a:lnTo>
                  <a:lnTo>
                    <a:pt x="966025" y="3113290"/>
                  </a:lnTo>
                  <a:close/>
                </a:path>
                <a:path w="2428240" h="4218940">
                  <a:moveTo>
                    <a:pt x="1164615" y="2394839"/>
                  </a:moveTo>
                  <a:lnTo>
                    <a:pt x="25" y="2394839"/>
                  </a:lnTo>
                  <a:lnTo>
                    <a:pt x="25" y="2542540"/>
                  </a:lnTo>
                  <a:lnTo>
                    <a:pt x="1164615" y="2542540"/>
                  </a:lnTo>
                  <a:lnTo>
                    <a:pt x="1164615" y="2394839"/>
                  </a:lnTo>
                  <a:close/>
                </a:path>
                <a:path w="2428240" h="4218940">
                  <a:moveTo>
                    <a:pt x="1366545" y="1436903"/>
                  </a:moveTo>
                  <a:lnTo>
                    <a:pt x="12" y="1436903"/>
                  </a:lnTo>
                  <a:lnTo>
                    <a:pt x="12" y="1584604"/>
                  </a:lnTo>
                  <a:lnTo>
                    <a:pt x="1366545" y="1584604"/>
                  </a:lnTo>
                  <a:lnTo>
                    <a:pt x="1366545" y="1436903"/>
                  </a:lnTo>
                  <a:close/>
                </a:path>
                <a:path w="2428240" h="4218940">
                  <a:moveTo>
                    <a:pt x="1460842" y="1915883"/>
                  </a:moveTo>
                  <a:lnTo>
                    <a:pt x="25" y="1915883"/>
                  </a:lnTo>
                  <a:lnTo>
                    <a:pt x="25" y="2063584"/>
                  </a:lnTo>
                  <a:lnTo>
                    <a:pt x="1460842" y="2063584"/>
                  </a:lnTo>
                  <a:lnTo>
                    <a:pt x="1460842" y="1915883"/>
                  </a:lnTo>
                  <a:close/>
                </a:path>
                <a:path w="2428240" h="4218940">
                  <a:moveTo>
                    <a:pt x="1684464" y="1676387"/>
                  </a:moveTo>
                  <a:lnTo>
                    <a:pt x="12" y="1676387"/>
                  </a:lnTo>
                  <a:lnTo>
                    <a:pt x="12" y="1824088"/>
                  </a:lnTo>
                  <a:lnTo>
                    <a:pt x="1684464" y="1824088"/>
                  </a:lnTo>
                  <a:lnTo>
                    <a:pt x="1684464" y="1676387"/>
                  </a:lnTo>
                  <a:close/>
                </a:path>
                <a:path w="2428240" h="4218940">
                  <a:moveTo>
                    <a:pt x="1729524" y="957935"/>
                  </a:moveTo>
                  <a:lnTo>
                    <a:pt x="12" y="957935"/>
                  </a:lnTo>
                  <a:lnTo>
                    <a:pt x="12" y="1105636"/>
                  </a:lnTo>
                  <a:lnTo>
                    <a:pt x="1729524" y="1105636"/>
                  </a:lnTo>
                  <a:lnTo>
                    <a:pt x="1729524" y="957935"/>
                  </a:lnTo>
                  <a:close/>
                </a:path>
                <a:path w="2428240" h="4218940">
                  <a:moveTo>
                    <a:pt x="1790446" y="1197419"/>
                  </a:moveTo>
                  <a:lnTo>
                    <a:pt x="25" y="1197419"/>
                  </a:lnTo>
                  <a:lnTo>
                    <a:pt x="25" y="1345120"/>
                  </a:lnTo>
                  <a:lnTo>
                    <a:pt x="1790446" y="1345120"/>
                  </a:lnTo>
                  <a:lnTo>
                    <a:pt x="1790446" y="1197419"/>
                  </a:lnTo>
                  <a:close/>
                </a:path>
                <a:path w="2428240" h="4218940">
                  <a:moveTo>
                    <a:pt x="2122551" y="718451"/>
                  </a:moveTo>
                  <a:lnTo>
                    <a:pt x="25" y="718451"/>
                  </a:lnTo>
                  <a:lnTo>
                    <a:pt x="25" y="866152"/>
                  </a:lnTo>
                  <a:lnTo>
                    <a:pt x="2122551" y="866152"/>
                  </a:lnTo>
                  <a:lnTo>
                    <a:pt x="2122551" y="718451"/>
                  </a:lnTo>
                  <a:close/>
                </a:path>
                <a:path w="2428240" h="4218940">
                  <a:moveTo>
                    <a:pt x="2221014" y="478967"/>
                  </a:moveTo>
                  <a:lnTo>
                    <a:pt x="25" y="478967"/>
                  </a:lnTo>
                  <a:lnTo>
                    <a:pt x="25" y="626668"/>
                  </a:lnTo>
                  <a:lnTo>
                    <a:pt x="2221014" y="626668"/>
                  </a:lnTo>
                  <a:lnTo>
                    <a:pt x="2221014" y="478967"/>
                  </a:lnTo>
                  <a:close/>
                </a:path>
                <a:path w="2428240" h="4218940">
                  <a:moveTo>
                    <a:pt x="2276919" y="239483"/>
                  </a:moveTo>
                  <a:lnTo>
                    <a:pt x="25" y="239483"/>
                  </a:lnTo>
                  <a:lnTo>
                    <a:pt x="25" y="387184"/>
                  </a:lnTo>
                  <a:lnTo>
                    <a:pt x="2276919" y="387184"/>
                  </a:lnTo>
                  <a:lnTo>
                    <a:pt x="2276919" y="239483"/>
                  </a:lnTo>
                  <a:close/>
                </a:path>
                <a:path w="2428240" h="4218940">
                  <a:moveTo>
                    <a:pt x="2427948" y="0"/>
                  </a:moveTo>
                  <a:lnTo>
                    <a:pt x="12" y="0"/>
                  </a:lnTo>
                  <a:lnTo>
                    <a:pt x="12" y="147701"/>
                  </a:lnTo>
                  <a:lnTo>
                    <a:pt x="2427948" y="147701"/>
                  </a:lnTo>
                  <a:lnTo>
                    <a:pt x="2427948" y="0"/>
                  </a:lnTo>
                  <a:close/>
                </a:path>
              </a:pathLst>
            </a:custGeom>
            <a:solidFill>
              <a:srgbClr val="00B2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880599" y="2058593"/>
              <a:ext cx="2442845" cy="4218940"/>
            </a:xfrm>
            <a:custGeom>
              <a:avLst/>
              <a:gdLst/>
              <a:ahLst/>
              <a:cxnLst/>
              <a:rect l="l" t="t" r="r" b="b"/>
              <a:pathLst>
                <a:path w="2442845" h="4218940">
                  <a:moveTo>
                    <a:pt x="246989" y="4070400"/>
                  </a:moveTo>
                  <a:lnTo>
                    <a:pt x="0" y="4070400"/>
                  </a:lnTo>
                  <a:lnTo>
                    <a:pt x="0" y="4218927"/>
                  </a:lnTo>
                  <a:lnTo>
                    <a:pt x="246989" y="4218927"/>
                  </a:lnTo>
                  <a:lnTo>
                    <a:pt x="246989" y="4070400"/>
                  </a:lnTo>
                  <a:close/>
                </a:path>
                <a:path w="2442845" h="4218940">
                  <a:moveTo>
                    <a:pt x="453097" y="3830917"/>
                  </a:moveTo>
                  <a:lnTo>
                    <a:pt x="23368" y="3830917"/>
                  </a:lnTo>
                  <a:lnTo>
                    <a:pt x="23368" y="3979443"/>
                  </a:lnTo>
                  <a:lnTo>
                    <a:pt x="453097" y="3979443"/>
                  </a:lnTo>
                  <a:lnTo>
                    <a:pt x="453097" y="3830917"/>
                  </a:lnTo>
                  <a:close/>
                </a:path>
                <a:path w="2442845" h="4218940">
                  <a:moveTo>
                    <a:pt x="675055" y="3591433"/>
                  </a:moveTo>
                  <a:lnTo>
                    <a:pt x="328764" y="3591433"/>
                  </a:lnTo>
                  <a:lnTo>
                    <a:pt x="328764" y="3739959"/>
                  </a:lnTo>
                  <a:lnTo>
                    <a:pt x="675055" y="3739959"/>
                  </a:lnTo>
                  <a:lnTo>
                    <a:pt x="675055" y="3591433"/>
                  </a:lnTo>
                  <a:close/>
                </a:path>
                <a:path w="2442845" h="4218940">
                  <a:moveTo>
                    <a:pt x="998816" y="3352774"/>
                  </a:moveTo>
                  <a:lnTo>
                    <a:pt x="484797" y="3352774"/>
                  </a:lnTo>
                  <a:lnTo>
                    <a:pt x="484797" y="3500475"/>
                  </a:lnTo>
                  <a:lnTo>
                    <a:pt x="998816" y="3500475"/>
                  </a:lnTo>
                  <a:lnTo>
                    <a:pt x="998816" y="3352774"/>
                  </a:lnTo>
                  <a:close/>
                </a:path>
                <a:path w="2442845" h="4218940">
                  <a:moveTo>
                    <a:pt x="1073086" y="3113290"/>
                  </a:moveTo>
                  <a:lnTo>
                    <a:pt x="713447" y="3113290"/>
                  </a:lnTo>
                  <a:lnTo>
                    <a:pt x="713447" y="3260991"/>
                  </a:lnTo>
                  <a:lnTo>
                    <a:pt x="1073086" y="3260991"/>
                  </a:lnTo>
                  <a:lnTo>
                    <a:pt x="1073086" y="3113290"/>
                  </a:lnTo>
                  <a:close/>
                </a:path>
                <a:path w="2442845" h="4218940">
                  <a:moveTo>
                    <a:pt x="1320914" y="2873806"/>
                  </a:moveTo>
                  <a:lnTo>
                    <a:pt x="539864" y="2873806"/>
                  </a:lnTo>
                  <a:lnTo>
                    <a:pt x="539864" y="3021507"/>
                  </a:lnTo>
                  <a:lnTo>
                    <a:pt x="1320914" y="3021507"/>
                  </a:lnTo>
                  <a:lnTo>
                    <a:pt x="1320914" y="2873806"/>
                  </a:lnTo>
                  <a:close/>
                </a:path>
                <a:path w="2442845" h="4218940">
                  <a:moveTo>
                    <a:pt x="1399349" y="2634323"/>
                  </a:moveTo>
                  <a:lnTo>
                    <a:pt x="572427" y="2634323"/>
                  </a:lnTo>
                  <a:lnTo>
                    <a:pt x="572427" y="2782024"/>
                  </a:lnTo>
                  <a:lnTo>
                    <a:pt x="1399349" y="2782024"/>
                  </a:lnTo>
                  <a:lnTo>
                    <a:pt x="1399349" y="2634323"/>
                  </a:lnTo>
                  <a:close/>
                </a:path>
                <a:path w="2442845" h="4218940">
                  <a:moveTo>
                    <a:pt x="1567903" y="2394839"/>
                  </a:moveTo>
                  <a:lnTo>
                    <a:pt x="912037" y="2394839"/>
                  </a:lnTo>
                  <a:lnTo>
                    <a:pt x="912037" y="2542540"/>
                  </a:lnTo>
                  <a:lnTo>
                    <a:pt x="1567903" y="2542540"/>
                  </a:lnTo>
                  <a:lnTo>
                    <a:pt x="1567903" y="2394839"/>
                  </a:lnTo>
                  <a:close/>
                </a:path>
                <a:path w="2442845" h="4218940">
                  <a:moveTo>
                    <a:pt x="1596275" y="2155367"/>
                  </a:moveTo>
                  <a:lnTo>
                    <a:pt x="675043" y="2155367"/>
                  </a:lnTo>
                  <a:lnTo>
                    <a:pt x="675043" y="2303056"/>
                  </a:lnTo>
                  <a:lnTo>
                    <a:pt x="1596275" y="2303056"/>
                  </a:lnTo>
                  <a:lnTo>
                    <a:pt x="1596275" y="2155367"/>
                  </a:lnTo>
                  <a:close/>
                </a:path>
                <a:path w="2442845" h="4218940">
                  <a:moveTo>
                    <a:pt x="1951748" y="1915883"/>
                  </a:moveTo>
                  <a:lnTo>
                    <a:pt x="1208265" y="1915883"/>
                  </a:lnTo>
                  <a:lnTo>
                    <a:pt x="1208265" y="2063584"/>
                  </a:lnTo>
                  <a:lnTo>
                    <a:pt x="1951748" y="2063584"/>
                  </a:lnTo>
                  <a:lnTo>
                    <a:pt x="1951748" y="1915883"/>
                  </a:lnTo>
                  <a:close/>
                </a:path>
                <a:path w="2442845" h="4218940">
                  <a:moveTo>
                    <a:pt x="1971776" y="1676387"/>
                  </a:moveTo>
                  <a:lnTo>
                    <a:pt x="1431899" y="1676387"/>
                  </a:lnTo>
                  <a:lnTo>
                    <a:pt x="1431899" y="1824088"/>
                  </a:lnTo>
                  <a:lnTo>
                    <a:pt x="1971776" y="1824088"/>
                  </a:lnTo>
                  <a:lnTo>
                    <a:pt x="1971776" y="1676387"/>
                  </a:lnTo>
                  <a:close/>
                </a:path>
                <a:path w="2442845" h="4218940">
                  <a:moveTo>
                    <a:pt x="1984286" y="1436903"/>
                  </a:moveTo>
                  <a:lnTo>
                    <a:pt x="1113967" y="1436903"/>
                  </a:lnTo>
                  <a:lnTo>
                    <a:pt x="1113967" y="1584604"/>
                  </a:lnTo>
                  <a:lnTo>
                    <a:pt x="1984286" y="1584604"/>
                  </a:lnTo>
                  <a:lnTo>
                    <a:pt x="1984286" y="1436903"/>
                  </a:lnTo>
                  <a:close/>
                </a:path>
                <a:path w="2442845" h="4218940">
                  <a:moveTo>
                    <a:pt x="2162860" y="1197419"/>
                  </a:moveTo>
                  <a:lnTo>
                    <a:pt x="1537868" y="1197419"/>
                  </a:lnTo>
                  <a:lnTo>
                    <a:pt x="1537868" y="1345120"/>
                  </a:lnTo>
                  <a:lnTo>
                    <a:pt x="2162860" y="1345120"/>
                  </a:lnTo>
                  <a:lnTo>
                    <a:pt x="2162860" y="1197419"/>
                  </a:lnTo>
                  <a:close/>
                </a:path>
                <a:path w="2442845" h="4218940">
                  <a:moveTo>
                    <a:pt x="2255482" y="957935"/>
                  </a:moveTo>
                  <a:lnTo>
                    <a:pt x="1476946" y="957935"/>
                  </a:lnTo>
                  <a:lnTo>
                    <a:pt x="1476946" y="1105636"/>
                  </a:lnTo>
                  <a:lnTo>
                    <a:pt x="2255482" y="1105636"/>
                  </a:lnTo>
                  <a:lnTo>
                    <a:pt x="2255482" y="957935"/>
                  </a:lnTo>
                  <a:close/>
                </a:path>
                <a:path w="2442845" h="4218940">
                  <a:moveTo>
                    <a:pt x="2372296" y="718451"/>
                  </a:moveTo>
                  <a:lnTo>
                    <a:pt x="1869973" y="718451"/>
                  </a:lnTo>
                  <a:lnTo>
                    <a:pt x="1869973" y="866152"/>
                  </a:lnTo>
                  <a:lnTo>
                    <a:pt x="2372296" y="866152"/>
                  </a:lnTo>
                  <a:lnTo>
                    <a:pt x="2372296" y="718451"/>
                  </a:lnTo>
                  <a:close/>
                </a:path>
                <a:path w="2442845" h="4218940">
                  <a:moveTo>
                    <a:pt x="2421534" y="478967"/>
                  </a:moveTo>
                  <a:lnTo>
                    <a:pt x="1968436" y="478967"/>
                  </a:lnTo>
                  <a:lnTo>
                    <a:pt x="1968436" y="626668"/>
                  </a:lnTo>
                  <a:lnTo>
                    <a:pt x="2421534" y="626668"/>
                  </a:lnTo>
                  <a:lnTo>
                    <a:pt x="2421534" y="478967"/>
                  </a:lnTo>
                  <a:close/>
                </a:path>
                <a:path w="2442845" h="4218940">
                  <a:moveTo>
                    <a:pt x="2433218" y="239483"/>
                  </a:moveTo>
                  <a:lnTo>
                    <a:pt x="2024341" y="239483"/>
                  </a:lnTo>
                  <a:lnTo>
                    <a:pt x="2024341" y="387184"/>
                  </a:lnTo>
                  <a:lnTo>
                    <a:pt x="2433218" y="387184"/>
                  </a:lnTo>
                  <a:lnTo>
                    <a:pt x="2433218" y="239483"/>
                  </a:lnTo>
                  <a:close/>
                </a:path>
                <a:path w="2442845" h="4218940">
                  <a:moveTo>
                    <a:pt x="2442400" y="0"/>
                  </a:moveTo>
                  <a:lnTo>
                    <a:pt x="2175383" y="0"/>
                  </a:lnTo>
                  <a:lnTo>
                    <a:pt x="2175383" y="147701"/>
                  </a:lnTo>
                  <a:lnTo>
                    <a:pt x="2442400" y="147701"/>
                  </a:lnTo>
                  <a:lnTo>
                    <a:pt x="2442400" y="0"/>
                  </a:lnTo>
                  <a:close/>
                </a:path>
              </a:pathLst>
            </a:custGeom>
            <a:solidFill>
              <a:srgbClr val="3AADC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4127576" y="2058593"/>
              <a:ext cx="2276475" cy="4218940"/>
            </a:xfrm>
            <a:custGeom>
              <a:avLst/>
              <a:gdLst/>
              <a:ahLst/>
              <a:cxnLst/>
              <a:rect l="l" t="t" r="r" b="b"/>
              <a:pathLst>
                <a:path w="2276475" h="4218940">
                  <a:moveTo>
                    <a:pt x="630847" y="4070400"/>
                  </a:moveTo>
                  <a:lnTo>
                    <a:pt x="0" y="4070400"/>
                  </a:lnTo>
                  <a:lnTo>
                    <a:pt x="0" y="4218927"/>
                  </a:lnTo>
                  <a:lnTo>
                    <a:pt x="630847" y="4218927"/>
                  </a:lnTo>
                  <a:lnTo>
                    <a:pt x="630847" y="4070400"/>
                  </a:lnTo>
                  <a:close/>
                </a:path>
                <a:path w="2276475" h="4218940">
                  <a:moveTo>
                    <a:pt x="910386" y="3591433"/>
                  </a:moveTo>
                  <a:lnTo>
                    <a:pt x="428078" y="3591433"/>
                  </a:lnTo>
                  <a:lnTo>
                    <a:pt x="428078" y="3739959"/>
                  </a:lnTo>
                  <a:lnTo>
                    <a:pt x="910386" y="3739959"/>
                  </a:lnTo>
                  <a:lnTo>
                    <a:pt x="910386" y="3591433"/>
                  </a:lnTo>
                  <a:close/>
                </a:path>
                <a:path w="2276475" h="4218940">
                  <a:moveTo>
                    <a:pt x="1106474" y="3830917"/>
                  </a:moveTo>
                  <a:lnTo>
                    <a:pt x="206121" y="3830917"/>
                  </a:lnTo>
                  <a:lnTo>
                    <a:pt x="206121" y="3979443"/>
                  </a:lnTo>
                  <a:lnTo>
                    <a:pt x="1106474" y="3979443"/>
                  </a:lnTo>
                  <a:lnTo>
                    <a:pt x="1106474" y="3830917"/>
                  </a:lnTo>
                  <a:close/>
                </a:path>
                <a:path w="2276475" h="4218940">
                  <a:moveTo>
                    <a:pt x="1272527" y="3113290"/>
                  </a:moveTo>
                  <a:lnTo>
                    <a:pt x="826096" y="3113290"/>
                  </a:lnTo>
                  <a:lnTo>
                    <a:pt x="826096" y="3260991"/>
                  </a:lnTo>
                  <a:lnTo>
                    <a:pt x="1272527" y="3260991"/>
                  </a:lnTo>
                  <a:lnTo>
                    <a:pt x="1272527" y="3113290"/>
                  </a:lnTo>
                  <a:close/>
                </a:path>
                <a:path w="2276475" h="4218940">
                  <a:moveTo>
                    <a:pt x="1440256" y="3352774"/>
                  </a:moveTo>
                  <a:lnTo>
                    <a:pt x="751827" y="3352774"/>
                  </a:lnTo>
                  <a:lnTo>
                    <a:pt x="751827" y="3500475"/>
                  </a:lnTo>
                  <a:lnTo>
                    <a:pt x="1440256" y="3500475"/>
                  </a:lnTo>
                  <a:lnTo>
                    <a:pt x="1440256" y="3352774"/>
                  </a:lnTo>
                  <a:close/>
                </a:path>
                <a:path w="2276475" h="4218940">
                  <a:moveTo>
                    <a:pt x="1611312" y="2394839"/>
                  </a:moveTo>
                  <a:lnTo>
                    <a:pt x="1320914" y="2394839"/>
                  </a:lnTo>
                  <a:lnTo>
                    <a:pt x="1320914" y="2542540"/>
                  </a:lnTo>
                  <a:lnTo>
                    <a:pt x="1611312" y="2542540"/>
                  </a:lnTo>
                  <a:lnTo>
                    <a:pt x="1611312" y="2394839"/>
                  </a:lnTo>
                  <a:close/>
                </a:path>
                <a:path w="2276475" h="4218940">
                  <a:moveTo>
                    <a:pt x="1788210" y="2873806"/>
                  </a:moveTo>
                  <a:lnTo>
                    <a:pt x="1073924" y="2873806"/>
                  </a:lnTo>
                  <a:lnTo>
                    <a:pt x="1073924" y="3021507"/>
                  </a:lnTo>
                  <a:lnTo>
                    <a:pt x="1788210" y="3021507"/>
                  </a:lnTo>
                  <a:lnTo>
                    <a:pt x="1788210" y="2873806"/>
                  </a:lnTo>
                  <a:close/>
                </a:path>
                <a:path w="2276475" h="4218940">
                  <a:moveTo>
                    <a:pt x="1814918" y="2634323"/>
                  </a:moveTo>
                  <a:lnTo>
                    <a:pt x="1152372" y="2634323"/>
                  </a:lnTo>
                  <a:lnTo>
                    <a:pt x="1152372" y="2782024"/>
                  </a:lnTo>
                  <a:lnTo>
                    <a:pt x="1814918" y="2782024"/>
                  </a:lnTo>
                  <a:lnTo>
                    <a:pt x="1814918" y="2634323"/>
                  </a:lnTo>
                  <a:close/>
                </a:path>
                <a:path w="2276475" h="4218940">
                  <a:moveTo>
                    <a:pt x="1910041" y="2155367"/>
                  </a:moveTo>
                  <a:lnTo>
                    <a:pt x="1349298" y="2155367"/>
                  </a:lnTo>
                  <a:lnTo>
                    <a:pt x="1349298" y="2303056"/>
                  </a:lnTo>
                  <a:lnTo>
                    <a:pt x="1910041" y="2303056"/>
                  </a:lnTo>
                  <a:lnTo>
                    <a:pt x="1910041" y="2155367"/>
                  </a:lnTo>
                  <a:close/>
                </a:path>
                <a:path w="2276475" h="4218940">
                  <a:moveTo>
                    <a:pt x="1960105" y="1676387"/>
                  </a:moveTo>
                  <a:lnTo>
                    <a:pt x="1724799" y="1676387"/>
                  </a:lnTo>
                  <a:lnTo>
                    <a:pt x="1724799" y="1824088"/>
                  </a:lnTo>
                  <a:lnTo>
                    <a:pt x="1960105" y="1824088"/>
                  </a:lnTo>
                  <a:lnTo>
                    <a:pt x="1960105" y="1676387"/>
                  </a:lnTo>
                  <a:close/>
                </a:path>
                <a:path w="2276475" h="4218940">
                  <a:moveTo>
                    <a:pt x="1977631" y="1915883"/>
                  </a:moveTo>
                  <a:lnTo>
                    <a:pt x="1704771" y="1915883"/>
                  </a:lnTo>
                  <a:lnTo>
                    <a:pt x="1704771" y="2063584"/>
                  </a:lnTo>
                  <a:lnTo>
                    <a:pt x="1977631" y="2063584"/>
                  </a:lnTo>
                  <a:lnTo>
                    <a:pt x="1977631" y="1915883"/>
                  </a:lnTo>
                  <a:close/>
                </a:path>
                <a:path w="2276475" h="4218940">
                  <a:moveTo>
                    <a:pt x="2053564" y="1436903"/>
                  </a:moveTo>
                  <a:lnTo>
                    <a:pt x="1737309" y="1436903"/>
                  </a:lnTo>
                  <a:lnTo>
                    <a:pt x="1737309" y="1584604"/>
                  </a:lnTo>
                  <a:lnTo>
                    <a:pt x="2053564" y="1584604"/>
                  </a:lnTo>
                  <a:lnTo>
                    <a:pt x="2053564" y="1436903"/>
                  </a:lnTo>
                  <a:close/>
                </a:path>
                <a:path w="2276475" h="4218940">
                  <a:moveTo>
                    <a:pt x="2076094" y="1197419"/>
                  </a:moveTo>
                  <a:lnTo>
                    <a:pt x="1915883" y="1197419"/>
                  </a:lnTo>
                  <a:lnTo>
                    <a:pt x="1915883" y="1345120"/>
                  </a:lnTo>
                  <a:lnTo>
                    <a:pt x="2076094" y="1345120"/>
                  </a:lnTo>
                  <a:lnTo>
                    <a:pt x="2076094" y="1197419"/>
                  </a:lnTo>
                  <a:close/>
                </a:path>
                <a:path w="2276475" h="4218940">
                  <a:moveTo>
                    <a:pt x="2186241" y="718451"/>
                  </a:moveTo>
                  <a:lnTo>
                    <a:pt x="2125319" y="718451"/>
                  </a:lnTo>
                  <a:lnTo>
                    <a:pt x="2125319" y="866152"/>
                  </a:lnTo>
                  <a:lnTo>
                    <a:pt x="2186241" y="866152"/>
                  </a:lnTo>
                  <a:lnTo>
                    <a:pt x="2186241" y="718451"/>
                  </a:lnTo>
                  <a:close/>
                </a:path>
                <a:path w="2276475" h="4218940">
                  <a:moveTo>
                    <a:pt x="2223795" y="957935"/>
                  </a:moveTo>
                  <a:lnTo>
                    <a:pt x="2008505" y="957935"/>
                  </a:lnTo>
                  <a:lnTo>
                    <a:pt x="2008505" y="1105636"/>
                  </a:lnTo>
                  <a:lnTo>
                    <a:pt x="2223795" y="1105636"/>
                  </a:lnTo>
                  <a:lnTo>
                    <a:pt x="2223795" y="957935"/>
                  </a:lnTo>
                  <a:close/>
                </a:path>
                <a:path w="2276475" h="4218940">
                  <a:moveTo>
                    <a:pt x="2229624" y="478967"/>
                  </a:moveTo>
                  <a:lnTo>
                    <a:pt x="2174557" y="478967"/>
                  </a:lnTo>
                  <a:lnTo>
                    <a:pt x="2174557" y="626668"/>
                  </a:lnTo>
                  <a:lnTo>
                    <a:pt x="2229624" y="626668"/>
                  </a:lnTo>
                  <a:lnTo>
                    <a:pt x="2229624" y="478967"/>
                  </a:lnTo>
                  <a:close/>
                </a:path>
                <a:path w="2276475" h="4218940">
                  <a:moveTo>
                    <a:pt x="2247150" y="239483"/>
                  </a:moveTo>
                  <a:lnTo>
                    <a:pt x="2186241" y="239483"/>
                  </a:lnTo>
                  <a:lnTo>
                    <a:pt x="2186241" y="387184"/>
                  </a:lnTo>
                  <a:lnTo>
                    <a:pt x="2247150" y="387184"/>
                  </a:lnTo>
                  <a:lnTo>
                    <a:pt x="2247150" y="239483"/>
                  </a:lnTo>
                  <a:close/>
                </a:path>
                <a:path w="2276475" h="4218940">
                  <a:moveTo>
                    <a:pt x="2276360" y="0"/>
                  </a:moveTo>
                  <a:lnTo>
                    <a:pt x="2195423" y="0"/>
                  </a:lnTo>
                  <a:lnTo>
                    <a:pt x="2195423" y="147701"/>
                  </a:lnTo>
                  <a:lnTo>
                    <a:pt x="2276360" y="147701"/>
                  </a:lnTo>
                  <a:lnTo>
                    <a:pt x="2276360" y="0"/>
                  </a:lnTo>
                  <a:close/>
                </a:path>
              </a:pathLst>
            </a:custGeom>
            <a:solidFill>
              <a:srgbClr val="BD4E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4758423" y="2058593"/>
              <a:ext cx="1706880" cy="4218940"/>
            </a:xfrm>
            <a:custGeom>
              <a:avLst/>
              <a:gdLst/>
              <a:ahLst/>
              <a:cxnLst/>
              <a:rect l="l" t="t" r="r" b="b"/>
              <a:pathLst>
                <a:path w="1706879" h="4218940">
                  <a:moveTo>
                    <a:pt x="1428559" y="3113290"/>
                  </a:moveTo>
                  <a:lnTo>
                    <a:pt x="641680" y="3113290"/>
                  </a:lnTo>
                  <a:lnTo>
                    <a:pt x="641680" y="3260991"/>
                  </a:lnTo>
                  <a:lnTo>
                    <a:pt x="1428559" y="3260991"/>
                  </a:lnTo>
                  <a:lnTo>
                    <a:pt x="1428559" y="3113290"/>
                  </a:lnTo>
                  <a:close/>
                </a:path>
                <a:path w="1706879" h="4218940">
                  <a:moveTo>
                    <a:pt x="1532026" y="3352774"/>
                  </a:moveTo>
                  <a:lnTo>
                    <a:pt x="809409" y="3352774"/>
                  </a:lnTo>
                  <a:lnTo>
                    <a:pt x="809409" y="3500475"/>
                  </a:lnTo>
                  <a:lnTo>
                    <a:pt x="1532026" y="3500475"/>
                  </a:lnTo>
                  <a:lnTo>
                    <a:pt x="1532026" y="3352774"/>
                  </a:lnTo>
                  <a:close/>
                </a:path>
                <a:path w="1706879" h="4218940">
                  <a:moveTo>
                    <a:pt x="1572920" y="3830917"/>
                  </a:moveTo>
                  <a:lnTo>
                    <a:pt x="475627" y="3830917"/>
                  </a:lnTo>
                  <a:lnTo>
                    <a:pt x="475627" y="3979443"/>
                  </a:lnTo>
                  <a:lnTo>
                    <a:pt x="1572920" y="3979443"/>
                  </a:lnTo>
                  <a:lnTo>
                    <a:pt x="1572920" y="3830917"/>
                  </a:lnTo>
                  <a:close/>
                </a:path>
                <a:path w="1706879" h="4218940">
                  <a:moveTo>
                    <a:pt x="1575422" y="3591433"/>
                  </a:moveTo>
                  <a:lnTo>
                    <a:pt x="279539" y="3591433"/>
                  </a:lnTo>
                  <a:lnTo>
                    <a:pt x="279539" y="3739959"/>
                  </a:lnTo>
                  <a:lnTo>
                    <a:pt x="1575422" y="3739959"/>
                  </a:lnTo>
                  <a:lnTo>
                    <a:pt x="1575422" y="3591433"/>
                  </a:lnTo>
                  <a:close/>
                </a:path>
                <a:path w="1706879" h="4218940">
                  <a:moveTo>
                    <a:pt x="1587093" y="2394839"/>
                  </a:moveTo>
                  <a:lnTo>
                    <a:pt x="980465" y="2394839"/>
                  </a:lnTo>
                  <a:lnTo>
                    <a:pt x="980465" y="2542540"/>
                  </a:lnTo>
                  <a:lnTo>
                    <a:pt x="1587093" y="2542540"/>
                  </a:lnTo>
                  <a:lnTo>
                    <a:pt x="1587093" y="2394839"/>
                  </a:lnTo>
                  <a:close/>
                </a:path>
                <a:path w="1706879" h="4218940">
                  <a:moveTo>
                    <a:pt x="1613801" y="1676387"/>
                  </a:moveTo>
                  <a:lnTo>
                    <a:pt x="1329258" y="1676387"/>
                  </a:lnTo>
                  <a:lnTo>
                    <a:pt x="1329258" y="1824088"/>
                  </a:lnTo>
                  <a:lnTo>
                    <a:pt x="1613801" y="1824088"/>
                  </a:lnTo>
                  <a:lnTo>
                    <a:pt x="1613801" y="1676387"/>
                  </a:lnTo>
                  <a:close/>
                </a:path>
                <a:path w="1706879" h="4218940">
                  <a:moveTo>
                    <a:pt x="1625485" y="1915883"/>
                  </a:moveTo>
                  <a:lnTo>
                    <a:pt x="1346784" y="1915883"/>
                  </a:lnTo>
                  <a:lnTo>
                    <a:pt x="1346784" y="2063584"/>
                  </a:lnTo>
                  <a:lnTo>
                    <a:pt x="1625485" y="2063584"/>
                  </a:lnTo>
                  <a:lnTo>
                    <a:pt x="1625485" y="1915883"/>
                  </a:lnTo>
                  <a:close/>
                </a:path>
                <a:path w="1706879" h="4218940">
                  <a:moveTo>
                    <a:pt x="1631327" y="2873806"/>
                  </a:moveTo>
                  <a:lnTo>
                    <a:pt x="1157363" y="2873806"/>
                  </a:lnTo>
                  <a:lnTo>
                    <a:pt x="1157363" y="3021507"/>
                  </a:lnTo>
                  <a:lnTo>
                    <a:pt x="1631327" y="3021507"/>
                  </a:lnTo>
                  <a:lnTo>
                    <a:pt x="1631327" y="2873806"/>
                  </a:lnTo>
                  <a:close/>
                </a:path>
                <a:path w="1706879" h="4218940">
                  <a:moveTo>
                    <a:pt x="1633829" y="2634323"/>
                  </a:moveTo>
                  <a:lnTo>
                    <a:pt x="1184071" y="2634323"/>
                  </a:lnTo>
                  <a:lnTo>
                    <a:pt x="1184071" y="2782024"/>
                  </a:lnTo>
                  <a:lnTo>
                    <a:pt x="1633829" y="2782024"/>
                  </a:lnTo>
                  <a:lnTo>
                    <a:pt x="1633829" y="2634323"/>
                  </a:lnTo>
                  <a:close/>
                </a:path>
                <a:path w="1706879" h="4218940">
                  <a:moveTo>
                    <a:pt x="1636331" y="1197419"/>
                  </a:moveTo>
                  <a:lnTo>
                    <a:pt x="1445247" y="1197419"/>
                  </a:lnTo>
                  <a:lnTo>
                    <a:pt x="1445247" y="1345120"/>
                  </a:lnTo>
                  <a:lnTo>
                    <a:pt x="1636331" y="1345120"/>
                  </a:lnTo>
                  <a:lnTo>
                    <a:pt x="1636331" y="1197419"/>
                  </a:lnTo>
                  <a:close/>
                </a:path>
                <a:path w="1706879" h="4218940">
                  <a:moveTo>
                    <a:pt x="1642173" y="2155367"/>
                  </a:moveTo>
                  <a:lnTo>
                    <a:pt x="1279182" y="2155367"/>
                  </a:lnTo>
                  <a:lnTo>
                    <a:pt x="1279182" y="2303056"/>
                  </a:lnTo>
                  <a:lnTo>
                    <a:pt x="1642173" y="2303056"/>
                  </a:lnTo>
                  <a:lnTo>
                    <a:pt x="1642173" y="2155367"/>
                  </a:lnTo>
                  <a:close/>
                </a:path>
                <a:path w="1706879" h="4218940">
                  <a:moveTo>
                    <a:pt x="1643011" y="718451"/>
                  </a:moveTo>
                  <a:lnTo>
                    <a:pt x="1555394" y="718451"/>
                  </a:lnTo>
                  <a:lnTo>
                    <a:pt x="1555394" y="866152"/>
                  </a:lnTo>
                  <a:lnTo>
                    <a:pt x="1643011" y="866152"/>
                  </a:lnTo>
                  <a:lnTo>
                    <a:pt x="1643011" y="718451"/>
                  </a:lnTo>
                  <a:close/>
                </a:path>
                <a:path w="1706879" h="4218940">
                  <a:moveTo>
                    <a:pt x="1643011" y="478967"/>
                  </a:moveTo>
                  <a:lnTo>
                    <a:pt x="1598790" y="478967"/>
                  </a:lnTo>
                  <a:lnTo>
                    <a:pt x="1598790" y="626668"/>
                  </a:lnTo>
                  <a:lnTo>
                    <a:pt x="1643011" y="626668"/>
                  </a:lnTo>
                  <a:lnTo>
                    <a:pt x="1643011" y="478967"/>
                  </a:lnTo>
                  <a:close/>
                </a:path>
                <a:path w="1706879" h="4218940">
                  <a:moveTo>
                    <a:pt x="1674710" y="4070400"/>
                  </a:moveTo>
                  <a:lnTo>
                    <a:pt x="0" y="4070400"/>
                  </a:lnTo>
                  <a:lnTo>
                    <a:pt x="0" y="4218927"/>
                  </a:lnTo>
                  <a:lnTo>
                    <a:pt x="1674710" y="4218927"/>
                  </a:lnTo>
                  <a:lnTo>
                    <a:pt x="1674710" y="4070400"/>
                  </a:lnTo>
                  <a:close/>
                </a:path>
                <a:path w="1706879" h="4218940">
                  <a:moveTo>
                    <a:pt x="1677225" y="1436903"/>
                  </a:moveTo>
                  <a:lnTo>
                    <a:pt x="1422717" y="1436903"/>
                  </a:lnTo>
                  <a:lnTo>
                    <a:pt x="1422717" y="1584604"/>
                  </a:lnTo>
                  <a:lnTo>
                    <a:pt x="1677225" y="1584604"/>
                  </a:lnTo>
                  <a:lnTo>
                    <a:pt x="1677225" y="1436903"/>
                  </a:lnTo>
                  <a:close/>
                </a:path>
                <a:path w="1706879" h="4218940">
                  <a:moveTo>
                    <a:pt x="1698078" y="957935"/>
                  </a:moveTo>
                  <a:lnTo>
                    <a:pt x="1592935" y="957935"/>
                  </a:lnTo>
                  <a:lnTo>
                    <a:pt x="1592935" y="1105636"/>
                  </a:lnTo>
                  <a:lnTo>
                    <a:pt x="1698078" y="1105636"/>
                  </a:lnTo>
                  <a:lnTo>
                    <a:pt x="1698078" y="957935"/>
                  </a:lnTo>
                  <a:close/>
                </a:path>
                <a:path w="1706879" h="4218940">
                  <a:moveTo>
                    <a:pt x="1698078" y="239483"/>
                  </a:moveTo>
                  <a:lnTo>
                    <a:pt x="1616303" y="239483"/>
                  </a:lnTo>
                  <a:lnTo>
                    <a:pt x="1616303" y="387184"/>
                  </a:lnTo>
                  <a:lnTo>
                    <a:pt x="1698078" y="387184"/>
                  </a:lnTo>
                  <a:lnTo>
                    <a:pt x="1698078" y="239483"/>
                  </a:lnTo>
                  <a:close/>
                </a:path>
                <a:path w="1706879" h="4218940">
                  <a:moveTo>
                    <a:pt x="1706422" y="0"/>
                  </a:moveTo>
                  <a:lnTo>
                    <a:pt x="1645513" y="0"/>
                  </a:lnTo>
                  <a:lnTo>
                    <a:pt x="1645513" y="147701"/>
                  </a:lnTo>
                  <a:lnTo>
                    <a:pt x="1706422" y="147701"/>
                  </a:lnTo>
                  <a:lnTo>
                    <a:pt x="1706422" y="0"/>
                  </a:lnTo>
                  <a:close/>
                </a:path>
              </a:pathLst>
            </a:custGeom>
            <a:solidFill>
              <a:srgbClr val="BF1E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6186983" y="2058593"/>
              <a:ext cx="344805" cy="4218940"/>
            </a:xfrm>
            <a:custGeom>
              <a:avLst/>
              <a:gdLst/>
              <a:ahLst/>
              <a:cxnLst/>
              <a:rect l="l" t="t" r="r" b="b"/>
              <a:pathLst>
                <a:path w="344804" h="4218940">
                  <a:moveTo>
                    <a:pt x="344614" y="4070400"/>
                  </a:moveTo>
                  <a:lnTo>
                    <a:pt x="246151" y="4070400"/>
                  </a:lnTo>
                  <a:lnTo>
                    <a:pt x="246151" y="4218927"/>
                  </a:lnTo>
                  <a:lnTo>
                    <a:pt x="344614" y="4218927"/>
                  </a:lnTo>
                  <a:lnTo>
                    <a:pt x="344614" y="4070400"/>
                  </a:lnTo>
                  <a:close/>
                </a:path>
                <a:path w="344804" h="4218940">
                  <a:moveTo>
                    <a:pt x="344614" y="3830917"/>
                  </a:moveTo>
                  <a:lnTo>
                    <a:pt x="144348" y="3830917"/>
                  </a:lnTo>
                  <a:lnTo>
                    <a:pt x="144348" y="3979443"/>
                  </a:lnTo>
                  <a:lnTo>
                    <a:pt x="344614" y="3979443"/>
                  </a:lnTo>
                  <a:lnTo>
                    <a:pt x="344614" y="3830917"/>
                  </a:lnTo>
                  <a:close/>
                </a:path>
                <a:path w="344804" h="4218940">
                  <a:moveTo>
                    <a:pt x="344614" y="3591433"/>
                  </a:moveTo>
                  <a:lnTo>
                    <a:pt x="146850" y="3591433"/>
                  </a:lnTo>
                  <a:lnTo>
                    <a:pt x="146850" y="3739959"/>
                  </a:lnTo>
                  <a:lnTo>
                    <a:pt x="344614" y="3739959"/>
                  </a:lnTo>
                  <a:lnTo>
                    <a:pt x="344614" y="3591433"/>
                  </a:lnTo>
                  <a:close/>
                </a:path>
                <a:path w="344804" h="4218940">
                  <a:moveTo>
                    <a:pt x="344614" y="3352774"/>
                  </a:moveTo>
                  <a:lnTo>
                    <a:pt x="103466" y="3352774"/>
                  </a:lnTo>
                  <a:lnTo>
                    <a:pt x="103466" y="3500475"/>
                  </a:lnTo>
                  <a:lnTo>
                    <a:pt x="344614" y="3500475"/>
                  </a:lnTo>
                  <a:lnTo>
                    <a:pt x="344614" y="3352774"/>
                  </a:lnTo>
                  <a:close/>
                </a:path>
                <a:path w="344804" h="4218940">
                  <a:moveTo>
                    <a:pt x="344614" y="3113290"/>
                  </a:moveTo>
                  <a:lnTo>
                    <a:pt x="0" y="3113290"/>
                  </a:lnTo>
                  <a:lnTo>
                    <a:pt x="0" y="3260991"/>
                  </a:lnTo>
                  <a:lnTo>
                    <a:pt x="344614" y="3260991"/>
                  </a:lnTo>
                  <a:lnTo>
                    <a:pt x="344614" y="3113290"/>
                  </a:lnTo>
                  <a:close/>
                </a:path>
                <a:path w="344804" h="4218940">
                  <a:moveTo>
                    <a:pt x="344614" y="2873806"/>
                  </a:moveTo>
                  <a:lnTo>
                    <a:pt x="202768" y="2873806"/>
                  </a:lnTo>
                  <a:lnTo>
                    <a:pt x="202768" y="3021507"/>
                  </a:lnTo>
                  <a:lnTo>
                    <a:pt x="344614" y="3021507"/>
                  </a:lnTo>
                  <a:lnTo>
                    <a:pt x="344614" y="2873806"/>
                  </a:lnTo>
                  <a:close/>
                </a:path>
                <a:path w="344804" h="4218940">
                  <a:moveTo>
                    <a:pt x="344614" y="2634323"/>
                  </a:moveTo>
                  <a:lnTo>
                    <a:pt x="205270" y="2634323"/>
                  </a:lnTo>
                  <a:lnTo>
                    <a:pt x="205270" y="2782024"/>
                  </a:lnTo>
                  <a:lnTo>
                    <a:pt x="344614" y="2782024"/>
                  </a:lnTo>
                  <a:lnTo>
                    <a:pt x="344614" y="2634323"/>
                  </a:lnTo>
                  <a:close/>
                </a:path>
                <a:path w="344804" h="4218940">
                  <a:moveTo>
                    <a:pt x="344614" y="2394839"/>
                  </a:moveTo>
                  <a:lnTo>
                    <a:pt x="158534" y="2394839"/>
                  </a:lnTo>
                  <a:lnTo>
                    <a:pt x="158534" y="2542540"/>
                  </a:lnTo>
                  <a:lnTo>
                    <a:pt x="344614" y="2542540"/>
                  </a:lnTo>
                  <a:lnTo>
                    <a:pt x="344614" y="2394839"/>
                  </a:lnTo>
                  <a:close/>
                </a:path>
                <a:path w="344804" h="4218940">
                  <a:moveTo>
                    <a:pt x="344614" y="2155367"/>
                  </a:moveTo>
                  <a:lnTo>
                    <a:pt x="213601" y="2155367"/>
                  </a:lnTo>
                  <a:lnTo>
                    <a:pt x="213601" y="2303056"/>
                  </a:lnTo>
                  <a:lnTo>
                    <a:pt x="344614" y="2303056"/>
                  </a:lnTo>
                  <a:lnTo>
                    <a:pt x="344614" y="2155367"/>
                  </a:lnTo>
                  <a:close/>
                </a:path>
                <a:path w="344804" h="4218940">
                  <a:moveTo>
                    <a:pt x="344614" y="1915883"/>
                  </a:moveTo>
                  <a:lnTo>
                    <a:pt x="196913" y="1915883"/>
                  </a:lnTo>
                  <a:lnTo>
                    <a:pt x="196913" y="2063584"/>
                  </a:lnTo>
                  <a:lnTo>
                    <a:pt x="344614" y="2063584"/>
                  </a:lnTo>
                  <a:lnTo>
                    <a:pt x="344614" y="1915883"/>
                  </a:lnTo>
                  <a:close/>
                </a:path>
                <a:path w="344804" h="4218940">
                  <a:moveTo>
                    <a:pt x="344614" y="1676387"/>
                  </a:moveTo>
                  <a:lnTo>
                    <a:pt x="185242" y="1676387"/>
                  </a:lnTo>
                  <a:lnTo>
                    <a:pt x="185242" y="1824088"/>
                  </a:lnTo>
                  <a:lnTo>
                    <a:pt x="344614" y="1824088"/>
                  </a:lnTo>
                  <a:lnTo>
                    <a:pt x="344614" y="1676387"/>
                  </a:lnTo>
                  <a:close/>
                </a:path>
                <a:path w="344804" h="4218940">
                  <a:moveTo>
                    <a:pt x="344614" y="1436903"/>
                  </a:moveTo>
                  <a:lnTo>
                    <a:pt x="248653" y="1436903"/>
                  </a:lnTo>
                  <a:lnTo>
                    <a:pt x="248653" y="1584604"/>
                  </a:lnTo>
                  <a:lnTo>
                    <a:pt x="344614" y="1584604"/>
                  </a:lnTo>
                  <a:lnTo>
                    <a:pt x="344614" y="1436903"/>
                  </a:lnTo>
                  <a:close/>
                </a:path>
                <a:path w="344804" h="4218940">
                  <a:moveTo>
                    <a:pt x="344614" y="1197419"/>
                  </a:moveTo>
                  <a:lnTo>
                    <a:pt x="207772" y="1197419"/>
                  </a:lnTo>
                  <a:lnTo>
                    <a:pt x="207772" y="1345120"/>
                  </a:lnTo>
                  <a:lnTo>
                    <a:pt x="344614" y="1345120"/>
                  </a:lnTo>
                  <a:lnTo>
                    <a:pt x="344614" y="1197419"/>
                  </a:lnTo>
                  <a:close/>
                </a:path>
                <a:path w="344804" h="4218940">
                  <a:moveTo>
                    <a:pt x="344614" y="957935"/>
                  </a:moveTo>
                  <a:lnTo>
                    <a:pt x="269506" y="957935"/>
                  </a:lnTo>
                  <a:lnTo>
                    <a:pt x="269506" y="1105636"/>
                  </a:lnTo>
                  <a:lnTo>
                    <a:pt x="344614" y="1105636"/>
                  </a:lnTo>
                  <a:lnTo>
                    <a:pt x="344614" y="957935"/>
                  </a:lnTo>
                  <a:close/>
                </a:path>
                <a:path w="344804" h="4218940">
                  <a:moveTo>
                    <a:pt x="344614" y="718451"/>
                  </a:moveTo>
                  <a:lnTo>
                    <a:pt x="214439" y="718451"/>
                  </a:lnTo>
                  <a:lnTo>
                    <a:pt x="214439" y="866152"/>
                  </a:lnTo>
                  <a:lnTo>
                    <a:pt x="344614" y="866152"/>
                  </a:lnTo>
                  <a:lnTo>
                    <a:pt x="344614" y="718451"/>
                  </a:lnTo>
                  <a:close/>
                </a:path>
                <a:path w="344804" h="4218940">
                  <a:moveTo>
                    <a:pt x="344614" y="478967"/>
                  </a:moveTo>
                  <a:lnTo>
                    <a:pt x="214439" y="478967"/>
                  </a:lnTo>
                  <a:lnTo>
                    <a:pt x="214439" y="626668"/>
                  </a:lnTo>
                  <a:lnTo>
                    <a:pt x="344614" y="626668"/>
                  </a:lnTo>
                  <a:lnTo>
                    <a:pt x="344614" y="478967"/>
                  </a:lnTo>
                  <a:close/>
                </a:path>
                <a:path w="344804" h="4218940">
                  <a:moveTo>
                    <a:pt x="344614" y="239483"/>
                  </a:moveTo>
                  <a:lnTo>
                    <a:pt x="269506" y="239483"/>
                  </a:lnTo>
                  <a:lnTo>
                    <a:pt x="269506" y="387184"/>
                  </a:lnTo>
                  <a:lnTo>
                    <a:pt x="344614" y="387184"/>
                  </a:lnTo>
                  <a:lnTo>
                    <a:pt x="344614" y="239483"/>
                  </a:lnTo>
                  <a:close/>
                </a:path>
                <a:path w="344804" h="4218940">
                  <a:moveTo>
                    <a:pt x="344614" y="0"/>
                  </a:moveTo>
                  <a:lnTo>
                    <a:pt x="277863" y="0"/>
                  </a:lnTo>
                  <a:lnTo>
                    <a:pt x="277863" y="147701"/>
                  </a:lnTo>
                  <a:lnTo>
                    <a:pt x="344614" y="147701"/>
                  </a:lnTo>
                  <a:lnTo>
                    <a:pt x="344614" y="0"/>
                  </a:lnTo>
                  <a:close/>
                </a:path>
              </a:pathLst>
            </a:custGeom>
            <a:solidFill>
              <a:srgbClr val="B2B4B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3628041" y="2012715"/>
              <a:ext cx="0" cy="4310380"/>
            </a:xfrm>
            <a:custGeom>
              <a:avLst/>
              <a:gdLst/>
              <a:ahLst/>
              <a:cxnLst/>
              <a:rect l="l" t="t" r="r" b="b"/>
              <a:pathLst>
                <a:path w="0" h="4310380">
                  <a:moveTo>
                    <a:pt x="0" y="4310278"/>
                  </a:moveTo>
                  <a:lnTo>
                    <a:pt x="0" y="0"/>
                  </a:lnTo>
                </a:path>
              </a:pathLst>
            </a:custGeom>
            <a:ln w="104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770567" y="5686855"/>
              <a:ext cx="299566" cy="82994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48725" y="5447372"/>
              <a:ext cx="299494" cy="82994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62233" y="5207887"/>
              <a:ext cx="300377" cy="82994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76262" y="4968405"/>
              <a:ext cx="299565" cy="82994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92393" y="4728922"/>
              <a:ext cx="299565" cy="82994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8286" y="4489437"/>
              <a:ext cx="303343" cy="82994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42763" y="4249954"/>
              <a:ext cx="300377" cy="82994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09394" y="4010481"/>
              <a:ext cx="300485" cy="82981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21211" y="3770987"/>
              <a:ext cx="300352" cy="82994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159253" y="3533241"/>
              <a:ext cx="145987" cy="79579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5118" y="3531504"/>
              <a:ext cx="137478" cy="82994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374891" y="3292019"/>
              <a:ext cx="299931" cy="82994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43741" y="3052511"/>
              <a:ext cx="300485" cy="83299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40255" y="2813329"/>
              <a:ext cx="300490" cy="82994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89762" y="2573848"/>
              <a:ext cx="300621" cy="82994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617577" y="2334062"/>
              <a:ext cx="300621" cy="83299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91664" y="2094879"/>
              <a:ext cx="301563" cy="82994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974438" y="5926338"/>
              <a:ext cx="295959" cy="82994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237841" y="5686855"/>
              <a:ext cx="295960" cy="82994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478159" y="5447372"/>
              <a:ext cx="295889" cy="82994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629471" y="5207887"/>
              <a:ext cx="295958" cy="82994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663414" y="4968405"/>
              <a:ext cx="299565" cy="82994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718485" y="4728922"/>
              <a:ext cx="299495" cy="82994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972712" y="4489437"/>
              <a:ext cx="299565" cy="82994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867041" y="4249954"/>
              <a:ext cx="300306" cy="82994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312331" y="4010481"/>
              <a:ext cx="299566" cy="82981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438039" y="3770987"/>
              <a:ext cx="295959" cy="82994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280642" y="3531504"/>
              <a:ext cx="300379" cy="82994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582964" y="3292019"/>
              <a:ext cx="299433" cy="82994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599097" y="3052511"/>
              <a:ext cx="299565" cy="83299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857483" y="2813329"/>
              <a:ext cx="295959" cy="82994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931471" y="2573848"/>
              <a:ext cx="295959" cy="82994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965407" y="2335579"/>
              <a:ext cx="138603" cy="80103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123887" y="2334062"/>
              <a:ext cx="137478" cy="83299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071204" y="2094879"/>
              <a:ext cx="237980" cy="82994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556207" y="6441464"/>
              <a:ext cx="143732" cy="82994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821181" y="6441464"/>
              <a:ext cx="200828" cy="82994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107958" y="6441464"/>
              <a:ext cx="204435" cy="82994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397810" y="6441464"/>
              <a:ext cx="205248" cy="82994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685229" y="6441464"/>
              <a:ext cx="208212" cy="82994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978470" y="6441464"/>
              <a:ext cx="205356" cy="82994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82080" y="6154077"/>
              <a:ext cx="3142269" cy="107900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269409" y="6441464"/>
              <a:ext cx="204730" cy="82994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559102" y="6441464"/>
              <a:ext cx="205492" cy="82994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848474" y="6441464"/>
              <a:ext cx="206504" cy="82994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139256" y="6441464"/>
              <a:ext cx="528173" cy="82994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11300" y="5915129"/>
              <a:ext cx="3074399" cy="107102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95631" y="5670909"/>
              <a:ext cx="1297928" cy="111837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882437" y="5435631"/>
              <a:ext cx="1616516" cy="107895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432334" y="5196621"/>
              <a:ext cx="1069552" cy="107160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188952" y="4957075"/>
              <a:ext cx="1315749" cy="107222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010942" y="4717656"/>
              <a:ext cx="1489400" cy="107158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496860" y="4478228"/>
              <a:ext cx="1010245" cy="107017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050715" y="4238625"/>
              <a:ext cx="1450539" cy="107476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69405" y="3999247"/>
              <a:ext cx="2226106" cy="107396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035139" y="3760058"/>
              <a:ext cx="1466462" cy="107102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854625" y="3520572"/>
              <a:ext cx="1644924" cy="107030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903788" y="3281242"/>
              <a:ext cx="596402" cy="106865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759219" y="3042192"/>
              <a:ext cx="1738803" cy="106519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79853" y="2802274"/>
              <a:ext cx="2609980" cy="106950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80281" y="2562639"/>
              <a:ext cx="2709271" cy="107361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42186" y="2322619"/>
              <a:ext cx="2847539" cy="107887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112465" y="2083671"/>
              <a:ext cx="1383223" cy="107102"/>
            </a:xfrm>
            <a:prstGeom prst="rect">
              <a:avLst/>
            </a:prstGeom>
          </p:spPr>
        </p:pic>
        <p:sp>
          <p:nvSpPr>
            <p:cNvPr id="78" name="object 78" descr=""/>
            <p:cNvSpPr/>
            <p:nvPr/>
          </p:nvSpPr>
          <p:spPr>
            <a:xfrm>
              <a:off x="1971128" y="6728625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5">
                  <a:moveTo>
                    <a:pt x="68745" y="0"/>
                  </a:moveTo>
                  <a:lnTo>
                    <a:pt x="0" y="0"/>
                  </a:lnTo>
                  <a:lnTo>
                    <a:pt x="0" y="68745"/>
                  </a:lnTo>
                  <a:lnTo>
                    <a:pt x="68745" y="68745"/>
                  </a:lnTo>
                  <a:lnTo>
                    <a:pt x="68745" y="0"/>
                  </a:lnTo>
                  <a:close/>
                </a:path>
              </a:pathLst>
            </a:custGeom>
            <a:solidFill>
              <a:srgbClr val="00B2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2077952" y="6720205"/>
              <a:ext cx="66040" cy="79375"/>
            </a:xfrm>
            <a:custGeom>
              <a:avLst/>
              <a:gdLst/>
              <a:ahLst/>
              <a:cxnLst/>
              <a:rect l="l" t="t" r="r" b="b"/>
              <a:pathLst>
                <a:path w="66039" h="79375">
                  <a:moveTo>
                    <a:pt x="32105" y="0"/>
                  </a:moveTo>
                  <a:lnTo>
                    <a:pt x="3416" y="0"/>
                  </a:lnTo>
                  <a:lnTo>
                    <a:pt x="2286" y="406"/>
                  </a:lnTo>
                  <a:lnTo>
                    <a:pt x="457" y="1993"/>
                  </a:lnTo>
                  <a:lnTo>
                    <a:pt x="0" y="3276"/>
                  </a:lnTo>
                  <a:lnTo>
                    <a:pt x="0" y="75831"/>
                  </a:lnTo>
                  <a:lnTo>
                    <a:pt x="457" y="77127"/>
                  </a:lnTo>
                  <a:lnTo>
                    <a:pt x="2286" y="78714"/>
                  </a:lnTo>
                  <a:lnTo>
                    <a:pt x="3416" y="79108"/>
                  </a:lnTo>
                  <a:lnTo>
                    <a:pt x="30657" y="79108"/>
                  </a:lnTo>
                  <a:lnTo>
                    <a:pt x="36715" y="78333"/>
                  </a:lnTo>
                  <a:lnTo>
                    <a:pt x="46850" y="75298"/>
                  </a:lnTo>
                  <a:lnTo>
                    <a:pt x="51168" y="72898"/>
                  </a:lnTo>
                  <a:lnTo>
                    <a:pt x="58254" y="66370"/>
                  </a:lnTo>
                  <a:lnTo>
                    <a:pt x="16014" y="66370"/>
                  </a:lnTo>
                  <a:lnTo>
                    <a:pt x="16014" y="12649"/>
                  </a:lnTo>
                  <a:lnTo>
                    <a:pt x="58329" y="12649"/>
                  </a:lnTo>
                  <a:lnTo>
                    <a:pt x="52044" y="6578"/>
                  </a:lnTo>
                  <a:lnTo>
                    <a:pt x="47917" y="4140"/>
                  </a:lnTo>
                  <a:lnTo>
                    <a:pt x="38087" y="838"/>
                  </a:lnTo>
                  <a:lnTo>
                    <a:pt x="32105" y="0"/>
                  </a:lnTo>
                  <a:close/>
                </a:path>
                <a:path w="66039" h="79375">
                  <a:moveTo>
                    <a:pt x="58329" y="12649"/>
                  </a:moveTo>
                  <a:lnTo>
                    <a:pt x="29070" y="12649"/>
                  </a:lnTo>
                  <a:lnTo>
                    <a:pt x="33045" y="13309"/>
                  </a:lnTo>
                  <a:lnTo>
                    <a:pt x="39116" y="15938"/>
                  </a:lnTo>
                  <a:lnTo>
                    <a:pt x="49060" y="35204"/>
                  </a:lnTo>
                  <a:lnTo>
                    <a:pt x="49060" y="43497"/>
                  </a:lnTo>
                  <a:lnTo>
                    <a:pt x="35496" y="64630"/>
                  </a:lnTo>
                  <a:lnTo>
                    <a:pt x="32499" y="65786"/>
                  </a:lnTo>
                  <a:lnTo>
                    <a:pt x="28609" y="66370"/>
                  </a:lnTo>
                  <a:lnTo>
                    <a:pt x="58254" y="66370"/>
                  </a:lnTo>
                  <a:lnTo>
                    <a:pt x="60972" y="62166"/>
                  </a:lnTo>
                  <a:lnTo>
                    <a:pt x="64770" y="51841"/>
                  </a:lnTo>
                  <a:lnTo>
                    <a:pt x="65709" y="45643"/>
                  </a:lnTo>
                  <a:lnTo>
                    <a:pt x="65651" y="31737"/>
                  </a:lnTo>
                  <a:lnTo>
                    <a:pt x="64833" y="26606"/>
                  </a:lnTo>
                  <a:lnTo>
                    <a:pt x="61328" y="17068"/>
                  </a:lnTo>
                  <a:lnTo>
                    <a:pt x="58762" y="13068"/>
                  </a:lnTo>
                  <a:lnTo>
                    <a:pt x="58329" y="1264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0" name="object 80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152582" y="6716212"/>
              <a:ext cx="367995" cy="105389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664968" y="6714268"/>
              <a:ext cx="495730" cy="86423"/>
            </a:xfrm>
            <a:prstGeom prst="rect">
              <a:avLst/>
            </a:prstGeom>
          </p:spPr>
        </p:pic>
        <p:sp>
          <p:nvSpPr>
            <p:cNvPr id="82" name="object 82" descr=""/>
            <p:cNvSpPr/>
            <p:nvPr/>
          </p:nvSpPr>
          <p:spPr>
            <a:xfrm>
              <a:off x="3174810" y="6714269"/>
              <a:ext cx="15875" cy="85725"/>
            </a:xfrm>
            <a:custGeom>
              <a:avLst/>
              <a:gdLst/>
              <a:ahLst/>
              <a:cxnLst/>
              <a:rect l="l" t="t" r="r" b="b"/>
              <a:pathLst>
                <a:path w="15875" h="85725">
                  <a:moveTo>
                    <a:pt x="10452" y="0"/>
                  </a:moveTo>
                  <a:lnTo>
                    <a:pt x="4940" y="0"/>
                  </a:lnTo>
                  <a:lnTo>
                    <a:pt x="2209" y="419"/>
                  </a:lnTo>
                  <a:lnTo>
                    <a:pt x="596" y="1142"/>
                  </a:lnTo>
                  <a:lnTo>
                    <a:pt x="0" y="2146"/>
                  </a:lnTo>
                  <a:lnTo>
                    <a:pt x="0" y="82981"/>
                  </a:lnTo>
                  <a:lnTo>
                    <a:pt x="114" y="83731"/>
                  </a:lnTo>
                  <a:lnTo>
                    <a:pt x="596" y="84353"/>
                  </a:lnTo>
                  <a:lnTo>
                    <a:pt x="1625" y="84823"/>
                  </a:lnTo>
                  <a:lnTo>
                    <a:pt x="4940" y="85382"/>
                  </a:lnTo>
                  <a:lnTo>
                    <a:pt x="10452" y="85382"/>
                  </a:lnTo>
                  <a:lnTo>
                    <a:pt x="13182" y="85001"/>
                  </a:lnTo>
                  <a:lnTo>
                    <a:pt x="14782" y="84353"/>
                  </a:lnTo>
                  <a:lnTo>
                    <a:pt x="15265" y="83731"/>
                  </a:lnTo>
                  <a:lnTo>
                    <a:pt x="15392" y="82981"/>
                  </a:lnTo>
                  <a:lnTo>
                    <a:pt x="15392" y="2565"/>
                  </a:lnTo>
                  <a:lnTo>
                    <a:pt x="15265" y="1790"/>
                  </a:lnTo>
                  <a:lnTo>
                    <a:pt x="14363" y="850"/>
                  </a:lnTo>
                  <a:lnTo>
                    <a:pt x="13182" y="419"/>
                  </a:lnTo>
                  <a:lnTo>
                    <a:pt x="10452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3" name="object 83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230712" y="6714764"/>
              <a:ext cx="116742" cy="85928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499396" y="6714268"/>
              <a:ext cx="495740" cy="86423"/>
            </a:xfrm>
            <a:prstGeom prst="rect">
              <a:avLst/>
            </a:prstGeom>
          </p:spPr>
        </p:pic>
        <p:sp>
          <p:nvSpPr>
            <p:cNvPr id="85" name="object 85" descr=""/>
            <p:cNvSpPr/>
            <p:nvPr/>
          </p:nvSpPr>
          <p:spPr>
            <a:xfrm>
              <a:off x="4009237" y="6714274"/>
              <a:ext cx="178435" cy="86995"/>
            </a:xfrm>
            <a:custGeom>
              <a:avLst/>
              <a:gdLst/>
              <a:ahLst/>
              <a:cxnLst/>
              <a:rect l="l" t="t" r="r" b="b"/>
              <a:pathLst>
                <a:path w="178435" h="86995">
                  <a:moveTo>
                    <a:pt x="15392" y="2565"/>
                  </a:moveTo>
                  <a:lnTo>
                    <a:pt x="15265" y="1790"/>
                  </a:lnTo>
                  <a:lnTo>
                    <a:pt x="14363" y="850"/>
                  </a:lnTo>
                  <a:lnTo>
                    <a:pt x="13182" y="419"/>
                  </a:lnTo>
                  <a:lnTo>
                    <a:pt x="10452" y="0"/>
                  </a:lnTo>
                  <a:lnTo>
                    <a:pt x="4940" y="0"/>
                  </a:lnTo>
                  <a:lnTo>
                    <a:pt x="2209" y="419"/>
                  </a:lnTo>
                  <a:lnTo>
                    <a:pt x="596" y="1143"/>
                  </a:lnTo>
                  <a:lnTo>
                    <a:pt x="0" y="2146"/>
                  </a:lnTo>
                  <a:lnTo>
                    <a:pt x="0" y="82981"/>
                  </a:lnTo>
                  <a:lnTo>
                    <a:pt x="114" y="83731"/>
                  </a:lnTo>
                  <a:lnTo>
                    <a:pt x="596" y="84353"/>
                  </a:lnTo>
                  <a:lnTo>
                    <a:pt x="1625" y="84823"/>
                  </a:lnTo>
                  <a:lnTo>
                    <a:pt x="4940" y="85382"/>
                  </a:lnTo>
                  <a:lnTo>
                    <a:pt x="10452" y="85382"/>
                  </a:lnTo>
                  <a:lnTo>
                    <a:pt x="13182" y="85001"/>
                  </a:lnTo>
                  <a:lnTo>
                    <a:pt x="14782" y="84353"/>
                  </a:lnTo>
                  <a:lnTo>
                    <a:pt x="15265" y="83731"/>
                  </a:lnTo>
                  <a:lnTo>
                    <a:pt x="15392" y="82981"/>
                  </a:lnTo>
                  <a:lnTo>
                    <a:pt x="15392" y="2565"/>
                  </a:lnTo>
                  <a:close/>
                </a:path>
                <a:path w="178435" h="86995">
                  <a:moveTo>
                    <a:pt x="111112" y="45351"/>
                  </a:moveTo>
                  <a:lnTo>
                    <a:pt x="94843" y="24968"/>
                  </a:lnTo>
                  <a:lnTo>
                    <a:pt x="87744" y="24968"/>
                  </a:lnTo>
                  <a:lnTo>
                    <a:pt x="84493" y="25781"/>
                  </a:lnTo>
                  <a:lnTo>
                    <a:pt x="78257" y="29032"/>
                  </a:lnTo>
                  <a:lnTo>
                    <a:pt x="75184" y="31457"/>
                  </a:lnTo>
                  <a:lnTo>
                    <a:pt x="72186" y="34709"/>
                  </a:lnTo>
                  <a:lnTo>
                    <a:pt x="72186" y="28409"/>
                  </a:lnTo>
                  <a:lnTo>
                    <a:pt x="64376" y="25971"/>
                  </a:lnTo>
                  <a:lnTo>
                    <a:pt x="61645" y="26212"/>
                  </a:lnTo>
                  <a:lnTo>
                    <a:pt x="60439" y="26568"/>
                  </a:lnTo>
                  <a:lnTo>
                    <a:pt x="59537" y="27038"/>
                  </a:lnTo>
                  <a:lnTo>
                    <a:pt x="59042" y="28016"/>
                  </a:lnTo>
                  <a:lnTo>
                    <a:pt x="59042" y="83375"/>
                  </a:lnTo>
                  <a:lnTo>
                    <a:pt x="63982" y="85382"/>
                  </a:lnTo>
                  <a:lnTo>
                    <a:pt x="69494" y="85382"/>
                  </a:lnTo>
                  <a:lnTo>
                    <a:pt x="72224" y="85001"/>
                  </a:lnTo>
                  <a:lnTo>
                    <a:pt x="73825" y="84353"/>
                  </a:lnTo>
                  <a:lnTo>
                    <a:pt x="74434" y="83375"/>
                  </a:lnTo>
                  <a:lnTo>
                    <a:pt x="74434" y="46723"/>
                  </a:lnTo>
                  <a:lnTo>
                    <a:pt x="76581" y="44018"/>
                  </a:lnTo>
                  <a:lnTo>
                    <a:pt x="78676" y="41922"/>
                  </a:lnTo>
                  <a:lnTo>
                    <a:pt x="82651" y="39065"/>
                  </a:lnTo>
                  <a:lnTo>
                    <a:pt x="84620" y="38354"/>
                  </a:lnTo>
                  <a:lnTo>
                    <a:pt x="88125" y="38354"/>
                  </a:lnTo>
                  <a:lnTo>
                    <a:pt x="95719" y="49225"/>
                  </a:lnTo>
                  <a:lnTo>
                    <a:pt x="95719" y="82981"/>
                  </a:lnTo>
                  <a:lnTo>
                    <a:pt x="95834" y="83731"/>
                  </a:lnTo>
                  <a:lnTo>
                    <a:pt x="96316" y="84353"/>
                  </a:lnTo>
                  <a:lnTo>
                    <a:pt x="96735" y="84607"/>
                  </a:lnTo>
                  <a:lnTo>
                    <a:pt x="98679" y="85178"/>
                  </a:lnTo>
                  <a:lnTo>
                    <a:pt x="100685" y="85382"/>
                  </a:lnTo>
                  <a:lnTo>
                    <a:pt x="106146" y="85382"/>
                  </a:lnTo>
                  <a:lnTo>
                    <a:pt x="108940" y="85001"/>
                  </a:lnTo>
                  <a:lnTo>
                    <a:pt x="110502" y="84353"/>
                  </a:lnTo>
                  <a:lnTo>
                    <a:pt x="110985" y="83731"/>
                  </a:lnTo>
                  <a:lnTo>
                    <a:pt x="111112" y="83375"/>
                  </a:lnTo>
                  <a:lnTo>
                    <a:pt x="111112" y="82981"/>
                  </a:lnTo>
                  <a:lnTo>
                    <a:pt x="111112" y="45351"/>
                  </a:lnTo>
                  <a:close/>
                </a:path>
                <a:path w="178435" h="86995">
                  <a:moveTo>
                    <a:pt x="177901" y="28016"/>
                  </a:moveTo>
                  <a:lnTo>
                    <a:pt x="168770" y="25971"/>
                  </a:lnTo>
                  <a:lnTo>
                    <a:pt x="165569" y="26212"/>
                  </a:lnTo>
                  <a:lnTo>
                    <a:pt x="163588" y="26784"/>
                  </a:lnTo>
                  <a:lnTo>
                    <a:pt x="163195" y="27038"/>
                  </a:lnTo>
                  <a:lnTo>
                    <a:pt x="162737" y="27660"/>
                  </a:lnTo>
                  <a:lnTo>
                    <a:pt x="162636" y="28016"/>
                  </a:lnTo>
                  <a:lnTo>
                    <a:pt x="162636" y="64681"/>
                  </a:lnTo>
                  <a:lnTo>
                    <a:pt x="160401" y="67398"/>
                  </a:lnTo>
                  <a:lnTo>
                    <a:pt x="158267" y="69481"/>
                  </a:lnTo>
                  <a:lnTo>
                    <a:pt x="154330" y="72326"/>
                  </a:lnTo>
                  <a:lnTo>
                    <a:pt x="152361" y="73037"/>
                  </a:lnTo>
                  <a:lnTo>
                    <a:pt x="148844" y="73037"/>
                  </a:lnTo>
                  <a:lnTo>
                    <a:pt x="141236" y="62077"/>
                  </a:lnTo>
                  <a:lnTo>
                    <a:pt x="141236" y="28016"/>
                  </a:lnTo>
                  <a:lnTo>
                    <a:pt x="141109" y="27660"/>
                  </a:lnTo>
                  <a:lnTo>
                    <a:pt x="140627" y="27038"/>
                  </a:lnTo>
                  <a:lnTo>
                    <a:pt x="140208" y="26784"/>
                  </a:lnTo>
                  <a:lnTo>
                    <a:pt x="138226" y="26212"/>
                  </a:lnTo>
                  <a:lnTo>
                    <a:pt x="136258" y="26009"/>
                  </a:lnTo>
                  <a:lnTo>
                    <a:pt x="130797" y="26009"/>
                  </a:lnTo>
                  <a:lnTo>
                    <a:pt x="127977" y="26390"/>
                  </a:lnTo>
                  <a:lnTo>
                    <a:pt x="126390" y="27038"/>
                  </a:lnTo>
                  <a:lnTo>
                    <a:pt x="125831" y="28016"/>
                  </a:lnTo>
                  <a:lnTo>
                    <a:pt x="125831" y="65938"/>
                  </a:lnTo>
                  <a:lnTo>
                    <a:pt x="142100" y="86423"/>
                  </a:lnTo>
                  <a:lnTo>
                    <a:pt x="149199" y="86423"/>
                  </a:lnTo>
                  <a:lnTo>
                    <a:pt x="152425" y="85610"/>
                  </a:lnTo>
                  <a:lnTo>
                    <a:pt x="158686" y="82359"/>
                  </a:lnTo>
                  <a:lnTo>
                    <a:pt x="161759" y="79908"/>
                  </a:lnTo>
                  <a:lnTo>
                    <a:pt x="164757" y="76682"/>
                  </a:lnTo>
                  <a:lnTo>
                    <a:pt x="164757" y="82981"/>
                  </a:lnTo>
                  <a:lnTo>
                    <a:pt x="168935" y="85382"/>
                  </a:lnTo>
                  <a:lnTo>
                    <a:pt x="173672" y="85382"/>
                  </a:lnTo>
                  <a:lnTo>
                    <a:pt x="176022" y="85001"/>
                  </a:lnTo>
                  <a:lnTo>
                    <a:pt x="177406" y="84353"/>
                  </a:lnTo>
                  <a:lnTo>
                    <a:pt x="177800" y="83731"/>
                  </a:lnTo>
                  <a:lnTo>
                    <a:pt x="177901" y="82981"/>
                  </a:lnTo>
                  <a:lnTo>
                    <a:pt x="177901" y="28016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6" name="object 86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338980" y="6716212"/>
              <a:ext cx="514305" cy="105389"/>
            </a:xfrm>
            <a:prstGeom prst="rect">
              <a:avLst/>
            </a:prstGeom>
          </p:spPr>
        </p:pic>
        <p:sp>
          <p:nvSpPr>
            <p:cNvPr id="87" name="object 87" descr=""/>
            <p:cNvSpPr/>
            <p:nvPr/>
          </p:nvSpPr>
          <p:spPr>
            <a:xfrm>
              <a:off x="5003469" y="6728625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5">
                  <a:moveTo>
                    <a:pt x="68745" y="0"/>
                  </a:moveTo>
                  <a:lnTo>
                    <a:pt x="0" y="0"/>
                  </a:lnTo>
                  <a:lnTo>
                    <a:pt x="0" y="68745"/>
                  </a:lnTo>
                  <a:lnTo>
                    <a:pt x="68745" y="68745"/>
                  </a:lnTo>
                  <a:lnTo>
                    <a:pt x="68745" y="0"/>
                  </a:lnTo>
                  <a:close/>
                </a:path>
              </a:pathLst>
            </a:custGeom>
            <a:solidFill>
              <a:srgbClr val="B2B4B6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8" name="object 88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110567" y="6708442"/>
              <a:ext cx="337049" cy="112904"/>
            </a:xfrm>
            <a:prstGeom prst="rect">
              <a:avLst/>
            </a:prstGeom>
          </p:spPr>
        </p:pic>
      </p:grpSp>
      <p:sp>
        <p:nvSpPr>
          <p:cNvPr id="89" name="object 89" descr=""/>
          <p:cNvSpPr txBox="1"/>
          <p:nvPr/>
        </p:nvSpPr>
        <p:spPr>
          <a:xfrm>
            <a:off x="527298" y="7296246"/>
            <a:ext cx="6326505" cy="2320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2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5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şcolile/grădinițele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obişnuite,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împreună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copii?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Comparația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grupurile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țintă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arată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relativ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similare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acceptare,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discrepanțe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similare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element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pozitiv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ține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continuarea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tendințelor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gradului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acceptare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trei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țintă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studiului,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toate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deficiențe.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exemplu,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curent,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85%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(68%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70%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77%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îngrijitori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(76%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63%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bariere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mobilitate,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64%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(58%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38%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75%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(55%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53%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bariere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vorbire.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Tradițional,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mintale,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studiile,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24%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50%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35%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8),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această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atestă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îmbunătățiri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6732003" y="10008006"/>
            <a:ext cx="288290" cy="270510"/>
          </a:xfrm>
          <a:custGeom>
            <a:avLst/>
            <a:gdLst/>
            <a:ahLst/>
            <a:cxnLst/>
            <a:rect l="l" t="t" r="r" b="b"/>
            <a:pathLst>
              <a:path w="288290" h="270509">
                <a:moveTo>
                  <a:pt x="287997" y="0"/>
                </a:moveTo>
                <a:lnTo>
                  <a:pt x="0" y="0"/>
                </a:lnTo>
                <a:lnTo>
                  <a:pt x="0" y="270001"/>
                </a:lnTo>
                <a:lnTo>
                  <a:pt x="287997" y="270001"/>
                </a:lnTo>
                <a:lnTo>
                  <a:pt x="287997" y="0"/>
                </a:lnTo>
                <a:close/>
              </a:path>
            </a:pathLst>
          </a:custGeom>
          <a:solidFill>
            <a:srgbClr val="00AE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 txBox="1"/>
          <p:nvPr/>
        </p:nvSpPr>
        <p:spPr>
          <a:xfrm>
            <a:off x="6764442" y="10016866"/>
            <a:ext cx="22352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25</a:t>
            </a:r>
            <a:endParaRPr sz="1400">
              <a:latin typeface="Arial"/>
              <a:cs typeface="Arial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9" y="490497"/>
            <a:ext cx="6325870" cy="5416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8.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Ratele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acceptare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copiilor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diferite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tipuri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învățământ,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dinamică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(răspunsuri: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sigur,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Probabil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Da)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  <a:tabLst>
                <a:tab pos="469265" algn="l"/>
              </a:tabLst>
            </a:pP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a)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6" name="object 6" descr=""/>
          <p:cNvGrpSpPr/>
          <p:nvPr/>
        </p:nvGrpSpPr>
        <p:grpSpPr>
          <a:xfrm>
            <a:off x="993584" y="1094143"/>
            <a:ext cx="5748020" cy="2181860"/>
            <a:chOff x="993584" y="1094143"/>
            <a:chExt cx="5748020" cy="2181860"/>
          </a:xfrm>
        </p:grpSpPr>
        <p:sp>
          <p:nvSpPr>
            <p:cNvPr id="7" name="object 7" descr=""/>
            <p:cNvSpPr/>
            <p:nvPr/>
          </p:nvSpPr>
          <p:spPr>
            <a:xfrm>
              <a:off x="997191" y="1097750"/>
              <a:ext cx="5740400" cy="2174240"/>
            </a:xfrm>
            <a:custGeom>
              <a:avLst/>
              <a:gdLst/>
              <a:ahLst/>
              <a:cxnLst/>
              <a:rect l="l" t="t" r="r" b="b"/>
              <a:pathLst>
                <a:path w="5740400" h="2174240">
                  <a:moveTo>
                    <a:pt x="5740285" y="0"/>
                  </a:moveTo>
                  <a:lnTo>
                    <a:pt x="0" y="0"/>
                  </a:lnTo>
                  <a:lnTo>
                    <a:pt x="0" y="2174189"/>
                  </a:lnTo>
                  <a:lnTo>
                    <a:pt x="5740285" y="2174189"/>
                  </a:lnTo>
                  <a:lnTo>
                    <a:pt x="5740285" y="0"/>
                  </a:lnTo>
                  <a:close/>
                </a:path>
              </a:pathLst>
            </a:custGeom>
            <a:ln w="7213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441705" y="1514945"/>
              <a:ext cx="5156200" cy="971550"/>
            </a:xfrm>
            <a:custGeom>
              <a:avLst/>
              <a:gdLst/>
              <a:ahLst/>
              <a:cxnLst/>
              <a:rect l="l" t="t" r="r" b="b"/>
              <a:pathLst>
                <a:path w="5156200" h="971550">
                  <a:moveTo>
                    <a:pt x="0" y="971181"/>
                  </a:moveTo>
                  <a:lnTo>
                    <a:pt x="68159" y="971181"/>
                  </a:lnTo>
                </a:path>
                <a:path w="5156200" h="971550">
                  <a:moveTo>
                    <a:pt x="218451" y="971181"/>
                  </a:moveTo>
                  <a:lnTo>
                    <a:pt x="354252" y="971181"/>
                  </a:lnTo>
                </a:path>
                <a:path w="5156200" h="971550">
                  <a:moveTo>
                    <a:pt x="505306" y="971181"/>
                  </a:moveTo>
                  <a:lnTo>
                    <a:pt x="641107" y="971181"/>
                  </a:lnTo>
                </a:path>
                <a:path w="5156200" h="971550">
                  <a:moveTo>
                    <a:pt x="791399" y="971181"/>
                  </a:moveTo>
                  <a:lnTo>
                    <a:pt x="927200" y="971181"/>
                  </a:lnTo>
                </a:path>
                <a:path w="5156200" h="971550">
                  <a:moveTo>
                    <a:pt x="1078254" y="971181"/>
                  </a:moveTo>
                  <a:lnTo>
                    <a:pt x="1213293" y="971181"/>
                  </a:lnTo>
                </a:path>
                <a:path w="5156200" h="971550">
                  <a:moveTo>
                    <a:pt x="1364347" y="971181"/>
                  </a:moveTo>
                  <a:lnTo>
                    <a:pt x="1500148" y="971181"/>
                  </a:lnTo>
                </a:path>
                <a:path w="5156200" h="971550">
                  <a:moveTo>
                    <a:pt x="1651201" y="971181"/>
                  </a:moveTo>
                  <a:lnTo>
                    <a:pt x="1786241" y="971181"/>
                  </a:lnTo>
                </a:path>
                <a:path w="5156200" h="971550">
                  <a:moveTo>
                    <a:pt x="1937294" y="971181"/>
                  </a:moveTo>
                  <a:lnTo>
                    <a:pt x="2073095" y="971181"/>
                  </a:lnTo>
                </a:path>
                <a:path w="5156200" h="971550">
                  <a:moveTo>
                    <a:pt x="2223387" y="971181"/>
                  </a:moveTo>
                  <a:lnTo>
                    <a:pt x="2359188" y="971181"/>
                  </a:lnTo>
                </a:path>
                <a:path w="5156200" h="971550">
                  <a:moveTo>
                    <a:pt x="2510242" y="971181"/>
                  </a:moveTo>
                  <a:lnTo>
                    <a:pt x="2646043" y="971181"/>
                  </a:lnTo>
                </a:path>
                <a:path w="5156200" h="971550">
                  <a:moveTo>
                    <a:pt x="2796335" y="971181"/>
                  </a:moveTo>
                  <a:lnTo>
                    <a:pt x="2932136" y="971181"/>
                  </a:lnTo>
                </a:path>
                <a:path w="5156200" h="971550">
                  <a:moveTo>
                    <a:pt x="3083190" y="971181"/>
                  </a:moveTo>
                  <a:lnTo>
                    <a:pt x="3218991" y="971181"/>
                  </a:lnTo>
                </a:path>
                <a:path w="5156200" h="971550">
                  <a:moveTo>
                    <a:pt x="3369283" y="971181"/>
                  </a:moveTo>
                  <a:lnTo>
                    <a:pt x="3505084" y="971181"/>
                  </a:lnTo>
                </a:path>
                <a:path w="5156200" h="971550">
                  <a:moveTo>
                    <a:pt x="3656138" y="971181"/>
                  </a:moveTo>
                  <a:lnTo>
                    <a:pt x="3791939" y="971181"/>
                  </a:lnTo>
                </a:path>
                <a:path w="5156200" h="971550">
                  <a:moveTo>
                    <a:pt x="3942231" y="971181"/>
                  </a:moveTo>
                  <a:lnTo>
                    <a:pt x="4078032" y="971181"/>
                  </a:lnTo>
                </a:path>
                <a:path w="5156200" h="971550">
                  <a:moveTo>
                    <a:pt x="4229086" y="971181"/>
                  </a:moveTo>
                  <a:lnTo>
                    <a:pt x="4364125" y="971181"/>
                  </a:lnTo>
                </a:path>
                <a:path w="5156200" h="971550">
                  <a:moveTo>
                    <a:pt x="4515178" y="971181"/>
                  </a:moveTo>
                  <a:lnTo>
                    <a:pt x="4650980" y="971181"/>
                  </a:lnTo>
                </a:path>
                <a:path w="5156200" h="971550">
                  <a:moveTo>
                    <a:pt x="4801271" y="971181"/>
                  </a:moveTo>
                  <a:lnTo>
                    <a:pt x="4937072" y="971181"/>
                  </a:lnTo>
                </a:path>
                <a:path w="5156200" h="971550">
                  <a:moveTo>
                    <a:pt x="5088126" y="971181"/>
                  </a:moveTo>
                  <a:lnTo>
                    <a:pt x="5155907" y="971181"/>
                  </a:lnTo>
                </a:path>
                <a:path w="5156200" h="971550">
                  <a:moveTo>
                    <a:pt x="0" y="832332"/>
                  </a:moveTo>
                  <a:lnTo>
                    <a:pt x="68159" y="832332"/>
                  </a:lnTo>
                </a:path>
                <a:path w="5156200" h="971550">
                  <a:moveTo>
                    <a:pt x="218451" y="832332"/>
                  </a:moveTo>
                  <a:lnTo>
                    <a:pt x="354252" y="832332"/>
                  </a:lnTo>
                </a:path>
                <a:path w="5156200" h="971550">
                  <a:moveTo>
                    <a:pt x="505306" y="832332"/>
                  </a:moveTo>
                  <a:lnTo>
                    <a:pt x="641107" y="832332"/>
                  </a:lnTo>
                </a:path>
                <a:path w="5156200" h="971550">
                  <a:moveTo>
                    <a:pt x="791399" y="832332"/>
                  </a:moveTo>
                  <a:lnTo>
                    <a:pt x="927200" y="832332"/>
                  </a:lnTo>
                </a:path>
                <a:path w="5156200" h="971550">
                  <a:moveTo>
                    <a:pt x="1078254" y="832332"/>
                  </a:moveTo>
                  <a:lnTo>
                    <a:pt x="1213293" y="832332"/>
                  </a:lnTo>
                </a:path>
                <a:path w="5156200" h="971550">
                  <a:moveTo>
                    <a:pt x="1364347" y="832332"/>
                  </a:moveTo>
                  <a:lnTo>
                    <a:pt x="1500148" y="832332"/>
                  </a:lnTo>
                </a:path>
                <a:path w="5156200" h="971550">
                  <a:moveTo>
                    <a:pt x="1651201" y="832332"/>
                  </a:moveTo>
                  <a:lnTo>
                    <a:pt x="1786241" y="832332"/>
                  </a:lnTo>
                </a:path>
                <a:path w="5156200" h="971550">
                  <a:moveTo>
                    <a:pt x="1937294" y="832332"/>
                  </a:moveTo>
                  <a:lnTo>
                    <a:pt x="2073095" y="832332"/>
                  </a:lnTo>
                </a:path>
                <a:path w="5156200" h="971550">
                  <a:moveTo>
                    <a:pt x="2223387" y="832332"/>
                  </a:moveTo>
                  <a:lnTo>
                    <a:pt x="2359188" y="832332"/>
                  </a:lnTo>
                </a:path>
                <a:path w="5156200" h="971550">
                  <a:moveTo>
                    <a:pt x="2510242" y="832332"/>
                  </a:moveTo>
                  <a:lnTo>
                    <a:pt x="2646043" y="832332"/>
                  </a:lnTo>
                </a:path>
                <a:path w="5156200" h="971550">
                  <a:moveTo>
                    <a:pt x="2796335" y="832332"/>
                  </a:moveTo>
                  <a:lnTo>
                    <a:pt x="2932136" y="832332"/>
                  </a:lnTo>
                </a:path>
                <a:path w="5156200" h="971550">
                  <a:moveTo>
                    <a:pt x="3083190" y="832332"/>
                  </a:moveTo>
                  <a:lnTo>
                    <a:pt x="3218991" y="832332"/>
                  </a:lnTo>
                </a:path>
                <a:path w="5156200" h="971550">
                  <a:moveTo>
                    <a:pt x="3369283" y="832332"/>
                  </a:moveTo>
                  <a:lnTo>
                    <a:pt x="3505084" y="832332"/>
                  </a:lnTo>
                </a:path>
                <a:path w="5156200" h="971550">
                  <a:moveTo>
                    <a:pt x="3656138" y="832332"/>
                  </a:moveTo>
                  <a:lnTo>
                    <a:pt x="3791939" y="832332"/>
                  </a:lnTo>
                </a:path>
                <a:path w="5156200" h="971550">
                  <a:moveTo>
                    <a:pt x="3942231" y="832332"/>
                  </a:moveTo>
                  <a:lnTo>
                    <a:pt x="4078032" y="832332"/>
                  </a:lnTo>
                </a:path>
                <a:path w="5156200" h="971550">
                  <a:moveTo>
                    <a:pt x="4229086" y="832332"/>
                  </a:moveTo>
                  <a:lnTo>
                    <a:pt x="4650980" y="832332"/>
                  </a:lnTo>
                </a:path>
                <a:path w="5156200" h="971550">
                  <a:moveTo>
                    <a:pt x="4801271" y="832332"/>
                  </a:moveTo>
                  <a:lnTo>
                    <a:pt x="4937072" y="832332"/>
                  </a:lnTo>
                </a:path>
                <a:path w="5156200" h="971550">
                  <a:moveTo>
                    <a:pt x="5088126" y="832332"/>
                  </a:moveTo>
                  <a:lnTo>
                    <a:pt x="5155907" y="832332"/>
                  </a:lnTo>
                </a:path>
                <a:path w="5156200" h="971550">
                  <a:moveTo>
                    <a:pt x="0" y="694245"/>
                  </a:moveTo>
                  <a:lnTo>
                    <a:pt x="68159" y="694245"/>
                  </a:lnTo>
                </a:path>
                <a:path w="5156200" h="971550">
                  <a:moveTo>
                    <a:pt x="218451" y="694245"/>
                  </a:moveTo>
                  <a:lnTo>
                    <a:pt x="354252" y="694245"/>
                  </a:lnTo>
                </a:path>
                <a:path w="5156200" h="971550">
                  <a:moveTo>
                    <a:pt x="505306" y="694245"/>
                  </a:moveTo>
                  <a:lnTo>
                    <a:pt x="641107" y="694245"/>
                  </a:lnTo>
                </a:path>
                <a:path w="5156200" h="971550">
                  <a:moveTo>
                    <a:pt x="791399" y="694245"/>
                  </a:moveTo>
                  <a:lnTo>
                    <a:pt x="927200" y="694245"/>
                  </a:lnTo>
                </a:path>
                <a:path w="5156200" h="971550">
                  <a:moveTo>
                    <a:pt x="1078254" y="694245"/>
                  </a:moveTo>
                  <a:lnTo>
                    <a:pt x="1213293" y="694245"/>
                  </a:lnTo>
                </a:path>
                <a:path w="5156200" h="971550">
                  <a:moveTo>
                    <a:pt x="1364347" y="694245"/>
                  </a:moveTo>
                  <a:lnTo>
                    <a:pt x="1500148" y="694245"/>
                  </a:lnTo>
                </a:path>
                <a:path w="5156200" h="971550">
                  <a:moveTo>
                    <a:pt x="1651201" y="694245"/>
                  </a:moveTo>
                  <a:lnTo>
                    <a:pt x="1786241" y="694245"/>
                  </a:lnTo>
                </a:path>
                <a:path w="5156200" h="971550">
                  <a:moveTo>
                    <a:pt x="1937294" y="694245"/>
                  </a:moveTo>
                  <a:lnTo>
                    <a:pt x="2073095" y="694245"/>
                  </a:lnTo>
                </a:path>
                <a:path w="5156200" h="971550">
                  <a:moveTo>
                    <a:pt x="2223387" y="694245"/>
                  </a:moveTo>
                  <a:lnTo>
                    <a:pt x="2359188" y="694245"/>
                  </a:lnTo>
                </a:path>
                <a:path w="5156200" h="971550">
                  <a:moveTo>
                    <a:pt x="2510242" y="694245"/>
                  </a:moveTo>
                  <a:lnTo>
                    <a:pt x="2646043" y="694245"/>
                  </a:lnTo>
                </a:path>
                <a:path w="5156200" h="971550">
                  <a:moveTo>
                    <a:pt x="2796335" y="694245"/>
                  </a:moveTo>
                  <a:lnTo>
                    <a:pt x="2932136" y="694245"/>
                  </a:lnTo>
                </a:path>
                <a:path w="5156200" h="971550">
                  <a:moveTo>
                    <a:pt x="3083190" y="694245"/>
                  </a:moveTo>
                  <a:lnTo>
                    <a:pt x="3218991" y="694245"/>
                  </a:lnTo>
                </a:path>
                <a:path w="5156200" h="971550">
                  <a:moveTo>
                    <a:pt x="3369283" y="694245"/>
                  </a:moveTo>
                  <a:lnTo>
                    <a:pt x="3505084" y="694245"/>
                  </a:lnTo>
                </a:path>
                <a:path w="5156200" h="971550">
                  <a:moveTo>
                    <a:pt x="3656138" y="694245"/>
                  </a:moveTo>
                  <a:lnTo>
                    <a:pt x="3791939" y="694245"/>
                  </a:lnTo>
                </a:path>
                <a:path w="5156200" h="971550">
                  <a:moveTo>
                    <a:pt x="3942231" y="694245"/>
                  </a:moveTo>
                  <a:lnTo>
                    <a:pt x="4078032" y="694245"/>
                  </a:lnTo>
                </a:path>
                <a:path w="5156200" h="971550">
                  <a:moveTo>
                    <a:pt x="4229086" y="694245"/>
                  </a:moveTo>
                  <a:lnTo>
                    <a:pt x="5155907" y="694245"/>
                  </a:lnTo>
                </a:path>
                <a:path w="5156200" h="971550">
                  <a:moveTo>
                    <a:pt x="0" y="555396"/>
                  </a:moveTo>
                  <a:lnTo>
                    <a:pt x="68159" y="555396"/>
                  </a:lnTo>
                </a:path>
                <a:path w="5156200" h="971550">
                  <a:moveTo>
                    <a:pt x="218451" y="555396"/>
                  </a:moveTo>
                  <a:lnTo>
                    <a:pt x="354252" y="555396"/>
                  </a:lnTo>
                </a:path>
                <a:path w="5156200" h="971550">
                  <a:moveTo>
                    <a:pt x="505306" y="555396"/>
                  </a:moveTo>
                  <a:lnTo>
                    <a:pt x="641107" y="555396"/>
                  </a:lnTo>
                </a:path>
                <a:path w="5156200" h="971550">
                  <a:moveTo>
                    <a:pt x="791399" y="555396"/>
                  </a:moveTo>
                  <a:lnTo>
                    <a:pt x="927200" y="555396"/>
                  </a:lnTo>
                </a:path>
                <a:path w="5156200" h="971550">
                  <a:moveTo>
                    <a:pt x="1078254" y="555396"/>
                  </a:moveTo>
                  <a:lnTo>
                    <a:pt x="1213293" y="555396"/>
                  </a:lnTo>
                </a:path>
                <a:path w="5156200" h="971550">
                  <a:moveTo>
                    <a:pt x="1364347" y="555396"/>
                  </a:moveTo>
                  <a:lnTo>
                    <a:pt x="1500148" y="555396"/>
                  </a:lnTo>
                </a:path>
                <a:path w="5156200" h="971550">
                  <a:moveTo>
                    <a:pt x="1651201" y="555396"/>
                  </a:moveTo>
                  <a:lnTo>
                    <a:pt x="2073095" y="555396"/>
                  </a:lnTo>
                </a:path>
                <a:path w="5156200" h="971550">
                  <a:moveTo>
                    <a:pt x="2223387" y="555396"/>
                  </a:moveTo>
                  <a:lnTo>
                    <a:pt x="2359188" y="555396"/>
                  </a:lnTo>
                </a:path>
                <a:path w="5156200" h="971550">
                  <a:moveTo>
                    <a:pt x="2510242" y="555396"/>
                  </a:moveTo>
                  <a:lnTo>
                    <a:pt x="2932136" y="555396"/>
                  </a:lnTo>
                </a:path>
                <a:path w="5156200" h="971550">
                  <a:moveTo>
                    <a:pt x="3083190" y="555396"/>
                  </a:moveTo>
                  <a:lnTo>
                    <a:pt x="3218991" y="555396"/>
                  </a:lnTo>
                </a:path>
                <a:path w="5156200" h="971550">
                  <a:moveTo>
                    <a:pt x="3369283" y="555396"/>
                  </a:moveTo>
                  <a:lnTo>
                    <a:pt x="3791939" y="555396"/>
                  </a:lnTo>
                </a:path>
                <a:path w="5156200" h="971550">
                  <a:moveTo>
                    <a:pt x="3942231" y="555396"/>
                  </a:moveTo>
                  <a:lnTo>
                    <a:pt x="4078032" y="555396"/>
                  </a:lnTo>
                </a:path>
                <a:path w="5156200" h="971550">
                  <a:moveTo>
                    <a:pt x="4229086" y="555396"/>
                  </a:moveTo>
                  <a:lnTo>
                    <a:pt x="5155907" y="555396"/>
                  </a:lnTo>
                </a:path>
                <a:path w="5156200" h="971550">
                  <a:moveTo>
                    <a:pt x="0" y="416547"/>
                  </a:moveTo>
                  <a:lnTo>
                    <a:pt x="68159" y="416547"/>
                  </a:lnTo>
                </a:path>
                <a:path w="5156200" h="971550">
                  <a:moveTo>
                    <a:pt x="218451" y="416547"/>
                  </a:moveTo>
                  <a:lnTo>
                    <a:pt x="354252" y="416547"/>
                  </a:lnTo>
                </a:path>
                <a:path w="5156200" h="971550">
                  <a:moveTo>
                    <a:pt x="505306" y="416547"/>
                  </a:moveTo>
                  <a:lnTo>
                    <a:pt x="641107" y="416547"/>
                  </a:lnTo>
                </a:path>
                <a:path w="5156200" h="971550">
                  <a:moveTo>
                    <a:pt x="791399" y="416547"/>
                  </a:moveTo>
                  <a:lnTo>
                    <a:pt x="927200" y="416547"/>
                  </a:lnTo>
                </a:path>
                <a:path w="5156200" h="971550">
                  <a:moveTo>
                    <a:pt x="1078254" y="416547"/>
                  </a:moveTo>
                  <a:lnTo>
                    <a:pt x="1213293" y="416547"/>
                  </a:lnTo>
                </a:path>
                <a:path w="5156200" h="971550">
                  <a:moveTo>
                    <a:pt x="1364347" y="416547"/>
                  </a:moveTo>
                  <a:lnTo>
                    <a:pt x="1500148" y="416547"/>
                  </a:lnTo>
                </a:path>
                <a:path w="5156200" h="971550">
                  <a:moveTo>
                    <a:pt x="1651201" y="416547"/>
                  </a:moveTo>
                  <a:lnTo>
                    <a:pt x="2073095" y="416547"/>
                  </a:lnTo>
                </a:path>
                <a:path w="5156200" h="971550">
                  <a:moveTo>
                    <a:pt x="2223387" y="416547"/>
                  </a:moveTo>
                  <a:lnTo>
                    <a:pt x="2359188" y="416547"/>
                  </a:lnTo>
                </a:path>
                <a:path w="5156200" h="971550">
                  <a:moveTo>
                    <a:pt x="2510242" y="416547"/>
                  </a:moveTo>
                  <a:lnTo>
                    <a:pt x="3218991" y="416547"/>
                  </a:lnTo>
                </a:path>
                <a:path w="5156200" h="971550">
                  <a:moveTo>
                    <a:pt x="3369283" y="416547"/>
                  </a:moveTo>
                  <a:lnTo>
                    <a:pt x="4078032" y="416547"/>
                  </a:lnTo>
                </a:path>
                <a:path w="5156200" h="971550">
                  <a:moveTo>
                    <a:pt x="4229086" y="416547"/>
                  </a:moveTo>
                  <a:lnTo>
                    <a:pt x="5155907" y="416547"/>
                  </a:lnTo>
                </a:path>
                <a:path w="5156200" h="971550">
                  <a:moveTo>
                    <a:pt x="0" y="277698"/>
                  </a:moveTo>
                  <a:lnTo>
                    <a:pt x="68159" y="277698"/>
                  </a:lnTo>
                </a:path>
                <a:path w="5156200" h="971550">
                  <a:moveTo>
                    <a:pt x="218451" y="277698"/>
                  </a:moveTo>
                  <a:lnTo>
                    <a:pt x="354252" y="277698"/>
                  </a:lnTo>
                </a:path>
                <a:path w="5156200" h="971550">
                  <a:moveTo>
                    <a:pt x="505306" y="277698"/>
                  </a:moveTo>
                  <a:lnTo>
                    <a:pt x="641107" y="277698"/>
                  </a:lnTo>
                </a:path>
                <a:path w="5156200" h="971550">
                  <a:moveTo>
                    <a:pt x="791399" y="277698"/>
                  </a:moveTo>
                  <a:lnTo>
                    <a:pt x="927200" y="277698"/>
                  </a:lnTo>
                </a:path>
                <a:path w="5156200" h="971550">
                  <a:moveTo>
                    <a:pt x="1078254" y="277698"/>
                  </a:moveTo>
                  <a:lnTo>
                    <a:pt x="1213293" y="277698"/>
                  </a:lnTo>
                </a:path>
                <a:path w="5156200" h="971550">
                  <a:moveTo>
                    <a:pt x="1364347" y="277698"/>
                  </a:moveTo>
                  <a:lnTo>
                    <a:pt x="1500148" y="277698"/>
                  </a:lnTo>
                </a:path>
                <a:path w="5156200" h="971550">
                  <a:moveTo>
                    <a:pt x="1651201" y="277698"/>
                  </a:moveTo>
                  <a:lnTo>
                    <a:pt x="2359188" y="277698"/>
                  </a:lnTo>
                </a:path>
                <a:path w="5156200" h="971550">
                  <a:moveTo>
                    <a:pt x="2510242" y="277698"/>
                  </a:moveTo>
                  <a:lnTo>
                    <a:pt x="5155907" y="277698"/>
                  </a:lnTo>
                </a:path>
                <a:path w="5156200" h="971550">
                  <a:moveTo>
                    <a:pt x="0" y="138849"/>
                  </a:moveTo>
                  <a:lnTo>
                    <a:pt x="68159" y="138849"/>
                  </a:lnTo>
                </a:path>
                <a:path w="5156200" h="971550">
                  <a:moveTo>
                    <a:pt x="218451" y="138849"/>
                  </a:moveTo>
                  <a:lnTo>
                    <a:pt x="354252" y="138849"/>
                  </a:lnTo>
                </a:path>
                <a:path w="5156200" h="971550">
                  <a:moveTo>
                    <a:pt x="505306" y="138849"/>
                  </a:moveTo>
                  <a:lnTo>
                    <a:pt x="641107" y="138849"/>
                  </a:lnTo>
                </a:path>
                <a:path w="5156200" h="971550">
                  <a:moveTo>
                    <a:pt x="791399" y="138849"/>
                  </a:moveTo>
                  <a:lnTo>
                    <a:pt x="1213293" y="138849"/>
                  </a:lnTo>
                </a:path>
                <a:path w="5156200" h="971550">
                  <a:moveTo>
                    <a:pt x="1364347" y="138849"/>
                  </a:moveTo>
                  <a:lnTo>
                    <a:pt x="1500148" y="138849"/>
                  </a:lnTo>
                </a:path>
                <a:path w="5156200" h="971550">
                  <a:moveTo>
                    <a:pt x="1651201" y="138849"/>
                  </a:moveTo>
                  <a:lnTo>
                    <a:pt x="5155907" y="138849"/>
                  </a:lnTo>
                </a:path>
                <a:path w="5156200" h="971550">
                  <a:moveTo>
                    <a:pt x="0" y="0"/>
                  </a:moveTo>
                  <a:lnTo>
                    <a:pt x="354252" y="0"/>
                  </a:lnTo>
                </a:path>
                <a:path w="5156200" h="971550">
                  <a:moveTo>
                    <a:pt x="505306" y="0"/>
                  </a:moveTo>
                  <a:lnTo>
                    <a:pt x="641107" y="0"/>
                  </a:lnTo>
                </a:path>
                <a:path w="5156200" h="971550">
                  <a:moveTo>
                    <a:pt x="791399" y="0"/>
                  </a:moveTo>
                  <a:lnTo>
                    <a:pt x="5155907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441705" y="1237627"/>
              <a:ext cx="5156200" cy="139065"/>
            </a:xfrm>
            <a:custGeom>
              <a:avLst/>
              <a:gdLst/>
              <a:ahLst/>
              <a:cxnLst/>
              <a:rect l="l" t="t" r="r" b="b"/>
              <a:pathLst>
                <a:path w="5156200" h="139065">
                  <a:moveTo>
                    <a:pt x="0" y="138455"/>
                  </a:moveTo>
                  <a:lnTo>
                    <a:pt x="5155907" y="138455"/>
                  </a:lnTo>
                </a:path>
                <a:path w="5156200" h="139065">
                  <a:moveTo>
                    <a:pt x="0" y="0"/>
                  </a:moveTo>
                  <a:lnTo>
                    <a:pt x="5155907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509864" y="1427962"/>
              <a:ext cx="5020310" cy="1197610"/>
            </a:xfrm>
            <a:custGeom>
              <a:avLst/>
              <a:gdLst/>
              <a:ahLst/>
              <a:cxnLst/>
              <a:rect l="l" t="t" r="r" b="b"/>
              <a:pathLst>
                <a:path w="5020309" h="1197610">
                  <a:moveTo>
                    <a:pt x="150291" y="100711"/>
                  </a:moveTo>
                  <a:lnTo>
                    <a:pt x="0" y="100711"/>
                  </a:lnTo>
                  <a:lnTo>
                    <a:pt x="0" y="1197140"/>
                  </a:lnTo>
                  <a:lnTo>
                    <a:pt x="150291" y="1197140"/>
                  </a:lnTo>
                  <a:lnTo>
                    <a:pt x="150291" y="100711"/>
                  </a:lnTo>
                  <a:close/>
                </a:path>
                <a:path w="5020309" h="1197610">
                  <a:moveTo>
                    <a:pt x="437146" y="1524"/>
                  </a:moveTo>
                  <a:lnTo>
                    <a:pt x="286092" y="1524"/>
                  </a:lnTo>
                  <a:lnTo>
                    <a:pt x="286092" y="1197140"/>
                  </a:lnTo>
                  <a:lnTo>
                    <a:pt x="437146" y="1197140"/>
                  </a:lnTo>
                  <a:lnTo>
                    <a:pt x="437146" y="1524"/>
                  </a:lnTo>
                  <a:close/>
                </a:path>
                <a:path w="5020309" h="1197610">
                  <a:moveTo>
                    <a:pt x="723239" y="0"/>
                  </a:moveTo>
                  <a:lnTo>
                    <a:pt x="572947" y="0"/>
                  </a:lnTo>
                  <a:lnTo>
                    <a:pt x="572947" y="1197140"/>
                  </a:lnTo>
                  <a:lnTo>
                    <a:pt x="723239" y="1197140"/>
                  </a:lnTo>
                  <a:lnTo>
                    <a:pt x="723239" y="0"/>
                  </a:lnTo>
                  <a:close/>
                </a:path>
                <a:path w="5020309" h="1197610">
                  <a:moveTo>
                    <a:pt x="1010094" y="325767"/>
                  </a:moveTo>
                  <a:lnTo>
                    <a:pt x="859040" y="325767"/>
                  </a:lnTo>
                  <a:lnTo>
                    <a:pt x="859040" y="1197140"/>
                  </a:lnTo>
                  <a:lnTo>
                    <a:pt x="1010094" y="1197140"/>
                  </a:lnTo>
                  <a:lnTo>
                    <a:pt x="1010094" y="325767"/>
                  </a:lnTo>
                  <a:close/>
                </a:path>
                <a:path w="5020309" h="1197610">
                  <a:moveTo>
                    <a:pt x="1296187" y="145719"/>
                  </a:moveTo>
                  <a:lnTo>
                    <a:pt x="1145133" y="145719"/>
                  </a:lnTo>
                  <a:lnTo>
                    <a:pt x="1145133" y="1197140"/>
                  </a:lnTo>
                  <a:lnTo>
                    <a:pt x="1296187" y="1197140"/>
                  </a:lnTo>
                  <a:lnTo>
                    <a:pt x="1296187" y="145719"/>
                  </a:lnTo>
                  <a:close/>
                </a:path>
                <a:path w="5020309" h="1197610">
                  <a:moveTo>
                    <a:pt x="1583042" y="127406"/>
                  </a:moveTo>
                  <a:lnTo>
                    <a:pt x="1431988" y="127406"/>
                  </a:lnTo>
                  <a:lnTo>
                    <a:pt x="1431988" y="1197140"/>
                  </a:lnTo>
                  <a:lnTo>
                    <a:pt x="1583042" y="1197140"/>
                  </a:lnTo>
                  <a:lnTo>
                    <a:pt x="1583042" y="127406"/>
                  </a:lnTo>
                  <a:close/>
                </a:path>
                <a:path w="5020309" h="1197610">
                  <a:moveTo>
                    <a:pt x="1869135" y="666788"/>
                  </a:moveTo>
                  <a:lnTo>
                    <a:pt x="1718081" y="666788"/>
                  </a:lnTo>
                  <a:lnTo>
                    <a:pt x="1718081" y="1197140"/>
                  </a:lnTo>
                  <a:lnTo>
                    <a:pt x="1869135" y="1197140"/>
                  </a:lnTo>
                  <a:lnTo>
                    <a:pt x="1869135" y="666788"/>
                  </a:lnTo>
                  <a:close/>
                </a:path>
                <a:path w="5020309" h="1197610">
                  <a:moveTo>
                    <a:pt x="2155228" y="395198"/>
                  </a:moveTo>
                  <a:lnTo>
                    <a:pt x="2004936" y="395198"/>
                  </a:lnTo>
                  <a:lnTo>
                    <a:pt x="2004936" y="1197152"/>
                  </a:lnTo>
                  <a:lnTo>
                    <a:pt x="2155228" y="1197152"/>
                  </a:lnTo>
                  <a:lnTo>
                    <a:pt x="2155228" y="395198"/>
                  </a:lnTo>
                  <a:close/>
                </a:path>
                <a:path w="5020309" h="1197610">
                  <a:moveTo>
                    <a:pt x="2442083" y="315087"/>
                  </a:moveTo>
                  <a:lnTo>
                    <a:pt x="2291029" y="315087"/>
                  </a:lnTo>
                  <a:lnTo>
                    <a:pt x="2291029" y="1197140"/>
                  </a:lnTo>
                  <a:lnTo>
                    <a:pt x="2442083" y="1197140"/>
                  </a:lnTo>
                  <a:lnTo>
                    <a:pt x="2442083" y="315087"/>
                  </a:lnTo>
                  <a:close/>
                </a:path>
                <a:path w="5020309" h="1197610">
                  <a:moveTo>
                    <a:pt x="2728176" y="662978"/>
                  </a:moveTo>
                  <a:lnTo>
                    <a:pt x="2577884" y="662978"/>
                  </a:lnTo>
                  <a:lnTo>
                    <a:pt x="2577884" y="1197140"/>
                  </a:lnTo>
                  <a:lnTo>
                    <a:pt x="2728176" y="1197140"/>
                  </a:lnTo>
                  <a:lnTo>
                    <a:pt x="2728176" y="662978"/>
                  </a:lnTo>
                  <a:close/>
                </a:path>
                <a:path w="5020309" h="1197610">
                  <a:moveTo>
                    <a:pt x="3015030" y="543966"/>
                  </a:moveTo>
                  <a:lnTo>
                    <a:pt x="2863977" y="543966"/>
                  </a:lnTo>
                  <a:lnTo>
                    <a:pt x="2863977" y="1197152"/>
                  </a:lnTo>
                  <a:lnTo>
                    <a:pt x="3015030" y="1197152"/>
                  </a:lnTo>
                  <a:lnTo>
                    <a:pt x="3015030" y="543966"/>
                  </a:lnTo>
                  <a:close/>
                </a:path>
                <a:path w="5020309" h="1197610">
                  <a:moveTo>
                    <a:pt x="3301123" y="407403"/>
                  </a:moveTo>
                  <a:lnTo>
                    <a:pt x="3150832" y="407403"/>
                  </a:lnTo>
                  <a:lnTo>
                    <a:pt x="3150832" y="1197140"/>
                  </a:lnTo>
                  <a:lnTo>
                    <a:pt x="3301123" y="1197140"/>
                  </a:lnTo>
                  <a:lnTo>
                    <a:pt x="3301123" y="407403"/>
                  </a:lnTo>
                  <a:close/>
                </a:path>
                <a:path w="5020309" h="1197610">
                  <a:moveTo>
                    <a:pt x="3587978" y="708748"/>
                  </a:moveTo>
                  <a:lnTo>
                    <a:pt x="3436924" y="708748"/>
                  </a:lnTo>
                  <a:lnTo>
                    <a:pt x="3436924" y="1197140"/>
                  </a:lnTo>
                  <a:lnTo>
                    <a:pt x="3587978" y="1197140"/>
                  </a:lnTo>
                  <a:lnTo>
                    <a:pt x="3587978" y="708748"/>
                  </a:lnTo>
                  <a:close/>
                </a:path>
                <a:path w="5020309" h="1197610">
                  <a:moveTo>
                    <a:pt x="3874071" y="588213"/>
                  </a:moveTo>
                  <a:lnTo>
                    <a:pt x="3723779" y="588213"/>
                  </a:lnTo>
                  <a:lnTo>
                    <a:pt x="3723779" y="1197140"/>
                  </a:lnTo>
                  <a:lnTo>
                    <a:pt x="3874071" y="1197140"/>
                  </a:lnTo>
                  <a:lnTo>
                    <a:pt x="3874071" y="588213"/>
                  </a:lnTo>
                  <a:close/>
                </a:path>
                <a:path w="5020309" h="1197610">
                  <a:moveTo>
                    <a:pt x="4160926" y="444779"/>
                  </a:moveTo>
                  <a:lnTo>
                    <a:pt x="4009872" y="444779"/>
                  </a:lnTo>
                  <a:lnTo>
                    <a:pt x="4009872" y="1197140"/>
                  </a:lnTo>
                  <a:lnTo>
                    <a:pt x="4160926" y="1197140"/>
                  </a:lnTo>
                  <a:lnTo>
                    <a:pt x="4160926" y="444779"/>
                  </a:lnTo>
                  <a:close/>
                </a:path>
                <a:path w="5020309" h="1197610">
                  <a:moveTo>
                    <a:pt x="4447019" y="927709"/>
                  </a:moveTo>
                  <a:lnTo>
                    <a:pt x="4295965" y="927709"/>
                  </a:lnTo>
                  <a:lnTo>
                    <a:pt x="4295965" y="1197140"/>
                  </a:lnTo>
                  <a:lnTo>
                    <a:pt x="4447019" y="1197140"/>
                  </a:lnTo>
                  <a:lnTo>
                    <a:pt x="4447019" y="927709"/>
                  </a:lnTo>
                  <a:close/>
                </a:path>
                <a:path w="5020309" h="1197610">
                  <a:moveTo>
                    <a:pt x="4733112" y="862863"/>
                  </a:moveTo>
                  <a:lnTo>
                    <a:pt x="4582820" y="862863"/>
                  </a:lnTo>
                  <a:lnTo>
                    <a:pt x="4582820" y="1197140"/>
                  </a:lnTo>
                  <a:lnTo>
                    <a:pt x="4733112" y="1197140"/>
                  </a:lnTo>
                  <a:lnTo>
                    <a:pt x="4733112" y="862863"/>
                  </a:lnTo>
                  <a:close/>
                </a:path>
                <a:path w="5020309" h="1197610">
                  <a:moveTo>
                    <a:pt x="5019954" y="859802"/>
                  </a:moveTo>
                  <a:lnTo>
                    <a:pt x="4868913" y="859802"/>
                  </a:lnTo>
                  <a:lnTo>
                    <a:pt x="4868913" y="1197140"/>
                  </a:lnTo>
                  <a:lnTo>
                    <a:pt x="5019954" y="1197140"/>
                  </a:lnTo>
                  <a:lnTo>
                    <a:pt x="5019954" y="859802"/>
                  </a:lnTo>
                  <a:close/>
                </a:path>
              </a:pathLst>
            </a:custGeom>
            <a:solidFill>
              <a:srgbClr val="00B25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441705" y="2625106"/>
              <a:ext cx="5156200" cy="0"/>
            </a:xfrm>
            <a:custGeom>
              <a:avLst/>
              <a:gdLst/>
              <a:ahLst/>
              <a:cxnLst/>
              <a:rect l="l" t="t" r="r" b="b"/>
              <a:pathLst>
                <a:path w="5156200" h="0">
                  <a:moveTo>
                    <a:pt x="0" y="0"/>
                  </a:moveTo>
                  <a:lnTo>
                    <a:pt x="5155907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1963" y="1367303"/>
              <a:ext cx="187871" cy="75869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77384" y="1267616"/>
              <a:ext cx="188672" cy="75869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63987" y="1266091"/>
              <a:ext cx="188677" cy="75869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51883" y="1592109"/>
              <a:ext cx="187127" cy="75869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37858" y="1411807"/>
              <a:ext cx="187752" cy="75869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24206" y="1393748"/>
              <a:ext cx="187871" cy="75869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10779" y="1933639"/>
              <a:ext cx="187643" cy="75869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97277" y="1661532"/>
              <a:ext cx="187624" cy="75869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84125" y="1581173"/>
              <a:ext cx="187128" cy="75869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70331" y="1929314"/>
              <a:ext cx="187642" cy="75869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53970" y="1810046"/>
              <a:ext cx="190229" cy="75869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43177" y="1673994"/>
              <a:ext cx="187624" cy="75869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29625" y="1975088"/>
              <a:ext cx="187520" cy="75869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213516" y="1854549"/>
              <a:ext cx="190352" cy="75869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502473" y="1711631"/>
              <a:ext cx="187744" cy="75869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792962" y="2194299"/>
              <a:ext cx="183482" cy="75869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76260" y="2129198"/>
              <a:ext cx="186907" cy="75869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362604" y="2126403"/>
              <a:ext cx="186919" cy="75869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89597" y="1196664"/>
              <a:ext cx="241483" cy="1463611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761982" y="2733703"/>
              <a:ext cx="220748" cy="74391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621528" y="2733703"/>
              <a:ext cx="220750" cy="74391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80827" y="2733703"/>
              <a:ext cx="220748" cy="74391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340122" y="2733703"/>
              <a:ext cx="220748" cy="74391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199671" y="2733703"/>
              <a:ext cx="220750" cy="74391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058966" y="2733703"/>
              <a:ext cx="220750" cy="74391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436936" y="2625106"/>
              <a:ext cx="5165445" cy="583374"/>
            </a:xfrm>
            <a:prstGeom prst="rect">
              <a:avLst/>
            </a:prstGeom>
          </p:spPr>
        </p:pic>
      </p:grpSp>
      <p:sp>
        <p:nvSpPr>
          <p:cNvPr id="38" name="object 38" descr=""/>
          <p:cNvSpPr txBox="1"/>
          <p:nvPr/>
        </p:nvSpPr>
        <p:spPr>
          <a:xfrm>
            <a:off x="707299" y="3329123"/>
            <a:ext cx="6325870" cy="5276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21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u="sng" sz="1000" spc="2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şcolile/grădinițele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obişnuite,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împreună</a:t>
            </a:r>
            <a:r>
              <a:rPr dirty="0" sz="100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90"/>
              </a:spcBef>
              <a:tabLst>
                <a:tab pos="469265" algn="l"/>
              </a:tabLst>
            </a:pP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b)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9" name="object 39" descr=""/>
          <p:cNvGrpSpPr/>
          <p:nvPr/>
        </p:nvGrpSpPr>
        <p:grpSpPr>
          <a:xfrm>
            <a:off x="993571" y="3894416"/>
            <a:ext cx="5748020" cy="2505710"/>
            <a:chOff x="993571" y="3894416"/>
            <a:chExt cx="5748020" cy="2505710"/>
          </a:xfrm>
        </p:grpSpPr>
        <p:sp>
          <p:nvSpPr>
            <p:cNvPr id="40" name="object 40" descr=""/>
            <p:cNvSpPr/>
            <p:nvPr/>
          </p:nvSpPr>
          <p:spPr>
            <a:xfrm>
              <a:off x="997178" y="3898023"/>
              <a:ext cx="5740400" cy="2498725"/>
            </a:xfrm>
            <a:custGeom>
              <a:avLst/>
              <a:gdLst/>
              <a:ahLst/>
              <a:cxnLst/>
              <a:rect l="l" t="t" r="r" b="b"/>
              <a:pathLst>
                <a:path w="5740400" h="2498725">
                  <a:moveTo>
                    <a:pt x="0" y="2498166"/>
                  </a:moveTo>
                  <a:lnTo>
                    <a:pt x="5740285" y="2498166"/>
                  </a:lnTo>
                  <a:lnTo>
                    <a:pt x="5740285" y="0"/>
                  </a:lnTo>
                  <a:lnTo>
                    <a:pt x="0" y="0"/>
                  </a:lnTo>
                  <a:lnTo>
                    <a:pt x="0" y="2498166"/>
                  </a:lnTo>
                  <a:close/>
                </a:path>
              </a:pathLst>
            </a:custGeom>
            <a:ln w="7213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383723" y="4227600"/>
              <a:ext cx="5213985" cy="1331595"/>
            </a:xfrm>
            <a:custGeom>
              <a:avLst/>
              <a:gdLst/>
              <a:ahLst/>
              <a:cxnLst/>
              <a:rect l="l" t="t" r="r" b="b"/>
              <a:pathLst>
                <a:path w="5213984" h="1331595">
                  <a:moveTo>
                    <a:pt x="0" y="1331290"/>
                  </a:moveTo>
                  <a:lnTo>
                    <a:pt x="68915" y="1331290"/>
                  </a:lnTo>
                </a:path>
                <a:path w="5213984" h="1331595">
                  <a:moveTo>
                    <a:pt x="220731" y="1331290"/>
                  </a:moveTo>
                  <a:lnTo>
                    <a:pt x="358068" y="1331290"/>
                  </a:lnTo>
                </a:path>
                <a:path w="5213984" h="1331595">
                  <a:moveTo>
                    <a:pt x="510646" y="1331290"/>
                  </a:moveTo>
                  <a:lnTo>
                    <a:pt x="647971" y="1331290"/>
                  </a:lnTo>
                </a:path>
                <a:path w="5213984" h="1331595">
                  <a:moveTo>
                    <a:pt x="800549" y="1331290"/>
                  </a:moveTo>
                  <a:lnTo>
                    <a:pt x="937874" y="1331290"/>
                  </a:lnTo>
                </a:path>
                <a:path w="5213984" h="1331595">
                  <a:moveTo>
                    <a:pt x="1090465" y="1331290"/>
                  </a:moveTo>
                  <a:lnTo>
                    <a:pt x="1227015" y="1331290"/>
                  </a:lnTo>
                </a:path>
                <a:path w="5213984" h="1331595">
                  <a:moveTo>
                    <a:pt x="1379593" y="1331290"/>
                  </a:moveTo>
                  <a:lnTo>
                    <a:pt x="1516931" y="1331290"/>
                  </a:lnTo>
                </a:path>
                <a:path w="5213984" h="1331595">
                  <a:moveTo>
                    <a:pt x="1669521" y="1331290"/>
                  </a:moveTo>
                  <a:lnTo>
                    <a:pt x="1806834" y="1331290"/>
                  </a:lnTo>
                </a:path>
                <a:path w="5213984" h="1331595">
                  <a:moveTo>
                    <a:pt x="1959411" y="1331290"/>
                  </a:moveTo>
                  <a:lnTo>
                    <a:pt x="2095974" y="1331290"/>
                  </a:lnTo>
                </a:path>
                <a:path w="5213984" h="1331595">
                  <a:moveTo>
                    <a:pt x="2248565" y="1331290"/>
                  </a:moveTo>
                  <a:lnTo>
                    <a:pt x="2385890" y="1331290"/>
                  </a:lnTo>
                </a:path>
                <a:path w="5213984" h="1331595">
                  <a:moveTo>
                    <a:pt x="2538468" y="1331290"/>
                  </a:moveTo>
                  <a:lnTo>
                    <a:pt x="2675793" y="1331290"/>
                  </a:lnTo>
                </a:path>
                <a:path w="5213984" h="1331595">
                  <a:moveTo>
                    <a:pt x="2828371" y="1331290"/>
                  </a:moveTo>
                  <a:lnTo>
                    <a:pt x="2964934" y="1331290"/>
                  </a:lnTo>
                </a:path>
                <a:path w="5213984" h="1331595">
                  <a:moveTo>
                    <a:pt x="3117512" y="1331290"/>
                  </a:moveTo>
                  <a:lnTo>
                    <a:pt x="3254849" y="1331290"/>
                  </a:lnTo>
                </a:path>
                <a:path w="5213984" h="1331595">
                  <a:moveTo>
                    <a:pt x="3407427" y="1331290"/>
                  </a:moveTo>
                  <a:lnTo>
                    <a:pt x="3544752" y="1331290"/>
                  </a:lnTo>
                </a:path>
                <a:path w="5213984" h="1331595">
                  <a:moveTo>
                    <a:pt x="3697343" y="1331290"/>
                  </a:moveTo>
                  <a:lnTo>
                    <a:pt x="3833893" y="1331290"/>
                  </a:lnTo>
                </a:path>
                <a:path w="5213984" h="1331595">
                  <a:moveTo>
                    <a:pt x="3986471" y="1331290"/>
                  </a:moveTo>
                  <a:lnTo>
                    <a:pt x="4123809" y="1331290"/>
                  </a:lnTo>
                </a:path>
                <a:path w="5213984" h="1331595">
                  <a:moveTo>
                    <a:pt x="4276399" y="1331290"/>
                  </a:moveTo>
                  <a:lnTo>
                    <a:pt x="4413712" y="1331290"/>
                  </a:lnTo>
                </a:path>
                <a:path w="5213984" h="1331595">
                  <a:moveTo>
                    <a:pt x="4566290" y="1331290"/>
                  </a:moveTo>
                  <a:lnTo>
                    <a:pt x="4702853" y="1331290"/>
                  </a:lnTo>
                </a:path>
                <a:path w="5213984" h="1331595">
                  <a:moveTo>
                    <a:pt x="4855443" y="1331290"/>
                  </a:moveTo>
                  <a:lnTo>
                    <a:pt x="4992768" y="1331290"/>
                  </a:lnTo>
                </a:path>
                <a:path w="5213984" h="1331595">
                  <a:moveTo>
                    <a:pt x="5145346" y="1331290"/>
                  </a:moveTo>
                  <a:lnTo>
                    <a:pt x="5213883" y="1331290"/>
                  </a:lnTo>
                </a:path>
                <a:path w="5213984" h="1331595">
                  <a:moveTo>
                    <a:pt x="0" y="1141323"/>
                  </a:moveTo>
                  <a:lnTo>
                    <a:pt x="68915" y="1141323"/>
                  </a:lnTo>
                </a:path>
                <a:path w="5213984" h="1331595">
                  <a:moveTo>
                    <a:pt x="220731" y="1141323"/>
                  </a:moveTo>
                  <a:lnTo>
                    <a:pt x="358068" y="1141323"/>
                  </a:lnTo>
                </a:path>
                <a:path w="5213984" h="1331595">
                  <a:moveTo>
                    <a:pt x="510646" y="1141323"/>
                  </a:moveTo>
                  <a:lnTo>
                    <a:pt x="647971" y="1141323"/>
                  </a:lnTo>
                </a:path>
                <a:path w="5213984" h="1331595">
                  <a:moveTo>
                    <a:pt x="800549" y="1141323"/>
                  </a:moveTo>
                  <a:lnTo>
                    <a:pt x="937874" y="1141323"/>
                  </a:lnTo>
                </a:path>
                <a:path w="5213984" h="1331595">
                  <a:moveTo>
                    <a:pt x="1090465" y="1141323"/>
                  </a:moveTo>
                  <a:lnTo>
                    <a:pt x="1227015" y="1141323"/>
                  </a:lnTo>
                </a:path>
                <a:path w="5213984" h="1331595">
                  <a:moveTo>
                    <a:pt x="1379593" y="1141323"/>
                  </a:moveTo>
                  <a:lnTo>
                    <a:pt x="1516931" y="1141323"/>
                  </a:lnTo>
                </a:path>
                <a:path w="5213984" h="1331595">
                  <a:moveTo>
                    <a:pt x="1669521" y="1141323"/>
                  </a:moveTo>
                  <a:lnTo>
                    <a:pt x="1806834" y="1141323"/>
                  </a:lnTo>
                </a:path>
                <a:path w="5213984" h="1331595">
                  <a:moveTo>
                    <a:pt x="1959411" y="1141323"/>
                  </a:moveTo>
                  <a:lnTo>
                    <a:pt x="2095974" y="1141323"/>
                  </a:lnTo>
                </a:path>
                <a:path w="5213984" h="1331595">
                  <a:moveTo>
                    <a:pt x="2248565" y="1141323"/>
                  </a:moveTo>
                  <a:lnTo>
                    <a:pt x="2385890" y="1141323"/>
                  </a:lnTo>
                </a:path>
                <a:path w="5213984" h="1331595">
                  <a:moveTo>
                    <a:pt x="2538468" y="1141323"/>
                  </a:moveTo>
                  <a:lnTo>
                    <a:pt x="2675793" y="1141323"/>
                  </a:lnTo>
                </a:path>
                <a:path w="5213984" h="1331595">
                  <a:moveTo>
                    <a:pt x="2828371" y="1141323"/>
                  </a:moveTo>
                  <a:lnTo>
                    <a:pt x="2964934" y="1141323"/>
                  </a:lnTo>
                </a:path>
                <a:path w="5213984" h="1331595">
                  <a:moveTo>
                    <a:pt x="3117512" y="1141323"/>
                  </a:moveTo>
                  <a:lnTo>
                    <a:pt x="3254849" y="1141323"/>
                  </a:lnTo>
                </a:path>
                <a:path w="5213984" h="1331595">
                  <a:moveTo>
                    <a:pt x="3407427" y="1141323"/>
                  </a:moveTo>
                  <a:lnTo>
                    <a:pt x="3544752" y="1141323"/>
                  </a:lnTo>
                </a:path>
                <a:path w="5213984" h="1331595">
                  <a:moveTo>
                    <a:pt x="3697343" y="1141323"/>
                  </a:moveTo>
                  <a:lnTo>
                    <a:pt x="3833893" y="1141323"/>
                  </a:lnTo>
                </a:path>
                <a:path w="5213984" h="1331595">
                  <a:moveTo>
                    <a:pt x="3986471" y="1141323"/>
                  </a:moveTo>
                  <a:lnTo>
                    <a:pt x="4123809" y="1141323"/>
                  </a:lnTo>
                </a:path>
                <a:path w="5213984" h="1331595">
                  <a:moveTo>
                    <a:pt x="4276399" y="1141323"/>
                  </a:moveTo>
                  <a:lnTo>
                    <a:pt x="4992768" y="1141323"/>
                  </a:lnTo>
                </a:path>
                <a:path w="5213984" h="1331595">
                  <a:moveTo>
                    <a:pt x="5145346" y="1141323"/>
                  </a:moveTo>
                  <a:lnTo>
                    <a:pt x="5213883" y="1141323"/>
                  </a:lnTo>
                </a:path>
                <a:path w="5213984" h="1331595">
                  <a:moveTo>
                    <a:pt x="0" y="951357"/>
                  </a:moveTo>
                  <a:lnTo>
                    <a:pt x="68915" y="951357"/>
                  </a:lnTo>
                </a:path>
                <a:path w="5213984" h="1331595">
                  <a:moveTo>
                    <a:pt x="220731" y="951357"/>
                  </a:moveTo>
                  <a:lnTo>
                    <a:pt x="358068" y="951357"/>
                  </a:lnTo>
                </a:path>
                <a:path w="5213984" h="1331595">
                  <a:moveTo>
                    <a:pt x="510646" y="951357"/>
                  </a:moveTo>
                  <a:lnTo>
                    <a:pt x="647971" y="951357"/>
                  </a:lnTo>
                </a:path>
                <a:path w="5213984" h="1331595">
                  <a:moveTo>
                    <a:pt x="800549" y="951357"/>
                  </a:moveTo>
                  <a:lnTo>
                    <a:pt x="937874" y="951357"/>
                  </a:lnTo>
                </a:path>
                <a:path w="5213984" h="1331595">
                  <a:moveTo>
                    <a:pt x="1090465" y="951357"/>
                  </a:moveTo>
                  <a:lnTo>
                    <a:pt x="1227015" y="951357"/>
                  </a:lnTo>
                </a:path>
                <a:path w="5213984" h="1331595">
                  <a:moveTo>
                    <a:pt x="1379593" y="951357"/>
                  </a:moveTo>
                  <a:lnTo>
                    <a:pt x="1516931" y="951357"/>
                  </a:lnTo>
                </a:path>
                <a:path w="5213984" h="1331595">
                  <a:moveTo>
                    <a:pt x="1669521" y="951357"/>
                  </a:moveTo>
                  <a:lnTo>
                    <a:pt x="1806834" y="951357"/>
                  </a:lnTo>
                </a:path>
                <a:path w="5213984" h="1331595">
                  <a:moveTo>
                    <a:pt x="1959411" y="951357"/>
                  </a:moveTo>
                  <a:lnTo>
                    <a:pt x="2095974" y="951357"/>
                  </a:lnTo>
                </a:path>
                <a:path w="5213984" h="1331595">
                  <a:moveTo>
                    <a:pt x="2248565" y="951357"/>
                  </a:moveTo>
                  <a:lnTo>
                    <a:pt x="2385890" y="951357"/>
                  </a:lnTo>
                </a:path>
                <a:path w="5213984" h="1331595">
                  <a:moveTo>
                    <a:pt x="2538468" y="951357"/>
                  </a:moveTo>
                  <a:lnTo>
                    <a:pt x="2675793" y="951357"/>
                  </a:lnTo>
                </a:path>
                <a:path w="5213984" h="1331595">
                  <a:moveTo>
                    <a:pt x="2828371" y="951357"/>
                  </a:moveTo>
                  <a:lnTo>
                    <a:pt x="2964934" y="951357"/>
                  </a:lnTo>
                </a:path>
                <a:path w="5213984" h="1331595">
                  <a:moveTo>
                    <a:pt x="3117512" y="951357"/>
                  </a:moveTo>
                  <a:lnTo>
                    <a:pt x="3254849" y="951357"/>
                  </a:lnTo>
                </a:path>
                <a:path w="5213984" h="1331595">
                  <a:moveTo>
                    <a:pt x="3407427" y="951357"/>
                  </a:moveTo>
                  <a:lnTo>
                    <a:pt x="3544752" y="951357"/>
                  </a:lnTo>
                </a:path>
                <a:path w="5213984" h="1331595">
                  <a:moveTo>
                    <a:pt x="3697343" y="951357"/>
                  </a:moveTo>
                  <a:lnTo>
                    <a:pt x="3833893" y="951357"/>
                  </a:lnTo>
                </a:path>
                <a:path w="5213984" h="1331595">
                  <a:moveTo>
                    <a:pt x="3986471" y="951357"/>
                  </a:moveTo>
                  <a:lnTo>
                    <a:pt x="4123809" y="951357"/>
                  </a:lnTo>
                </a:path>
                <a:path w="5213984" h="1331595">
                  <a:moveTo>
                    <a:pt x="4276399" y="951357"/>
                  </a:moveTo>
                  <a:lnTo>
                    <a:pt x="4992768" y="951357"/>
                  </a:lnTo>
                </a:path>
                <a:path w="5213984" h="1331595">
                  <a:moveTo>
                    <a:pt x="5145346" y="951357"/>
                  </a:moveTo>
                  <a:lnTo>
                    <a:pt x="5213883" y="951357"/>
                  </a:lnTo>
                </a:path>
                <a:path w="5213984" h="1331595">
                  <a:moveTo>
                    <a:pt x="0" y="760628"/>
                  </a:moveTo>
                  <a:lnTo>
                    <a:pt x="68915" y="760628"/>
                  </a:lnTo>
                </a:path>
                <a:path w="5213984" h="1331595">
                  <a:moveTo>
                    <a:pt x="220731" y="760628"/>
                  </a:moveTo>
                  <a:lnTo>
                    <a:pt x="358068" y="760628"/>
                  </a:lnTo>
                </a:path>
                <a:path w="5213984" h="1331595">
                  <a:moveTo>
                    <a:pt x="510646" y="760628"/>
                  </a:moveTo>
                  <a:lnTo>
                    <a:pt x="647971" y="760628"/>
                  </a:lnTo>
                </a:path>
                <a:path w="5213984" h="1331595">
                  <a:moveTo>
                    <a:pt x="800549" y="760628"/>
                  </a:moveTo>
                  <a:lnTo>
                    <a:pt x="937874" y="760628"/>
                  </a:lnTo>
                </a:path>
                <a:path w="5213984" h="1331595">
                  <a:moveTo>
                    <a:pt x="1090465" y="760628"/>
                  </a:moveTo>
                  <a:lnTo>
                    <a:pt x="1227015" y="760628"/>
                  </a:lnTo>
                </a:path>
                <a:path w="5213984" h="1331595">
                  <a:moveTo>
                    <a:pt x="1379593" y="760628"/>
                  </a:moveTo>
                  <a:lnTo>
                    <a:pt x="1516931" y="760628"/>
                  </a:lnTo>
                </a:path>
                <a:path w="5213984" h="1331595">
                  <a:moveTo>
                    <a:pt x="1669521" y="760628"/>
                  </a:moveTo>
                  <a:lnTo>
                    <a:pt x="1806834" y="760628"/>
                  </a:lnTo>
                </a:path>
                <a:path w="5213984" h="1331595">
                  <a:moveTo>
                    <a:pt x="1959411" y="760628"/>
                  </a:moveTo>
                  <a:lnTo>
                    <a:pt x="2095974" y="760628"/>
                  </a:lnTo>
                </a:path>
                <a:path w="5213984" h="1331595">
                  <a:moveTo>
                    <a:pt x="2248565" y="760628"/>
                  </a:moveTo>
                  <a:lnTo>
                    <a:pt x="2385890" y="760628"/>
                  </a:lnTo>
                </a:path>
                <a:path w="5213984" h="1331595">
                  <a:moveTo>
                    <a:pt x="2538468" y="760628"/>
                  </a:moveTo>
                  <a:lnTo>
                    <a:pt x="2675793" y="760628"/>
                  </a:lnTo>
                </a:path>
                <a:path w="5213984" h="1331595">
                  <a:moveTo>
                    <a:pt x="2828371" y="760628"/>
                  </a:moveTo>
                  <a:lnTo>
                    <a:pt x="2964934" y="760628"/>
                  </a:lnTo>
                </a:path>
                <a:path w="5213984" h="1331595">
                  <a:moveTo>
                    <a:pt x="3117512" y="760628"/>
                  </a:moveTo>
                  <a:lnTo>
                    <a:pt x="3254849" y="760628"/>
                  </a:lnTo>
                </a:path>
                <a:path w="5213984" h="1331595">
                  <a:moveTo>
                    <a:pt x="3407427" y="760628"/>
                  </a:moveTo>
                  <a:lnTo>
                    <a:pt x="4123809" y="760628"/>
                  </a:lnTo>
                </a:path>
                <a:path w="5213984" h="1331595">
                  <a:moveTo>
                    <a:pt x="4276399" y="760628"/>
                  </a:moveTo>
                  <a:lnTo>
                    <a:pt x="5213883" y="760628"/>
                  </a:lnTo>
                </a:path>
                <a:path w="5213984" h="1331595">
                  <a:moveTo>
                    <a:pt x="0" y="570661"/>
                  </a:moveTo>
                  <a:lnTo>
                    <a:pt x="68915" y="570661"/>
                  </a:lnTo>
                </a:path>
                <a:path w="5213984" h="1331595">
                  <a:moveTo>
                    <a:pt x="220731" y="570661"/>
                  </a:moveTo>
                  <a:lnTo>
                    <a:pt x="358068" y="570661"/>
                  </a:lnTo>
                </a:path>
                <a:path w="5213984" h="1331595">
                  <a:moveTo>
                    <a:pt x="510646" y="570661"/>
                  </a:moveTo>
                  <a:lnTo>
                    <a:pt x="647971" y="570661"/>
                  </a:lnTo>
                </a:path>
                <a:path w="5213984" h="1331595">
                  <a:moveTo>
                    <a:pt x="800549" y="570661"/>
                  </a:moveTo>
                  <a:lnTo>
                    <a:pt x="937874" y="570661"/>
                  </a:lnTo>
                </a:path>
                <a:path w="5213984" h="1331595">
                  <a:moveTo>
                    <a:pt x="1090465" y="570661"/>
                  </a:moveTo>
                  <a:lnTo>
                    <a:pt x="1227015" y="570661"/>
                  </a:lnTo>
                </a:path>
                <a:path w="5213984" h="1331595">
                  <a:moveTo>
                    <a:pt x="1379593" y="570661"/>
                  </a:moveTo>
                  <a:lnTo>
                    <a:pt x="1516931" y="570661"/>
                  </a:lnTo>
                </a:path>
                <a:path w="5213984" h="1331595">
                  <a:moveTo>
                    <a:pt x="1669521" y="570661"/>
                  </a:moveTo>
                  <a:lnTo>
                    <a:pt x="1806834" y="570661"/>
                  </a:lnTo>
                </a:path>
                <a:path w="5213984" h="1331595">
                  <a:moveTo>
                    <a:pt x="1959411" y="570661"/>
                  </a:moveTo>
                  <a:lnTo>
                    <a:pt x="2095974" y="570661"/>
                  </a:lnTo>
                </a:path>
                <a:path w="5213984" h="1331595">
                  <a:moveTo>
                    <a:pt x="2248565" y="570661"/>
                  </a:moveTo>
                  <a:lnTo>
                    <a:pt x="2385890" y="570661"/>
                  </a:lnTo>
                </a:path>
                <a:path w="5213984" h="1331595">
                  <a:moveTo>
                    <a:pt x="2538468" y="570661"/>
                  </a:moveTo>
                  <a:lnTo>
                    <a:pt x="3254849" y="570661"/>
                  </a:lnTo>
                </a:path>
                <a:path w="5213984" h="1331595">
                  <a:moveTo>
                    <a:pt x="3407427" y="570661"/>
                  </a:moveTo>
                  <a:lnTo>
                    <a:pt x="4123809" y="570661"/>
                  </a:lnTo>
                </a:path>
                <a:path w="5213984" h="1331595">
                  <a:moveTo>
                    <a:pt x="4276399" y="570661"/>
                  </a:moveTo>
                  <a:lnTo>
                    <a:pt x="5213883" y="570661"/>
                  </a:lnTo>
                </a:path>
                <a:path w="5213984" h="1331595">
                  <a:moveTo>
                    <a:pt x="0" y="380695"/>
                  </a:moveTo>
                  <a:lnTo>
                    <a:pt x="68915" y="380695"/>
                  </a:lnTo>
                </a:path>
                <a:path w="5213984" h="1331595">
                  <a:moveTo>
                    <a:pt x="220731" y="380695"/>
                  </a:moveTo>
                  <a:lnTo>
                    <a:pt x="358068" y="380695"/>
                  </a:lnTo>
                </a:path>
                <a:path w="5213984" h="1331595">
                  <a:moveTo>
                    <a:pt x="510646" y="380695"/>
                  </a:moveTo>
                  <a:lnTo>
                    <a:pt x="647971" y="380695"/>
                  </a:lnTo>
                </a:path>
                <a:path w="5213984" h="1331595">
                  <a:moveTo>
                    <a:pt x="800549" y="380695"/>
                  </a:moveTo>
                  <a:lnTo>
                    <a:pt x="937874" y="380695"/>
                  </a:lnTo>
                </a:path>
                <a:path w="5213984" h="1331595">
                  <a:moveTo>
                    <a:pt x="1090465" y="380695"/>
                  </a:moveTo>
                  <a:lnTo>
                    <a:pt x="1227015" y="380695"/>
                  </a:lnTo>
                </a:path>
                <a:path w="5213984" h="1331595">
                  <a:moveTo>
                    <a:pt x="1379593" y="380695"/>
                  </a:moveTo>
                  <a:lnTo>
                    <a:pt x="1516931" y="380695"/>
                  </a:lnTo>
                </a:path>
                <a:path w="5213984" h="1331595">
                  <a:moveTo>
                    <a:pt x="1669521" y="380695"/>
                  </a:moveTo>
                  <a:lnTo>
                    <a:pt x="2385890" y="380695"/>
                  </a:lnTo>
                </a:path>
                <a:path w="5213984" h="1331595">
                  <a:moveTo>
                    <a:pt x="2538468" y="380695"/>
                  </a:moveTo>
                  <a:lnTo>
                    <a:pt x="5213883" y="380695"/>
                  </a:lnTo>
                </a:path>
                <a:path w="5213984" h="1331595">
                  <a:moveTo>
                    <a:pt x="0" y="189966"/>
                  </a:moveTo>
                  <a:lnTo>
                    <a:pt x="68915" y="189966"/>
                  </a:lnTo>
                </a:path>
                <a:path w="5213984" h="1331595">
                  <a:moveTo>
                    <a:pt x="220731" y="189966"/>
                  </a:moveTo>
                  <a:lnTo>
                    <a:pt x="647971" y="189966"/>
                  </a:lnTo>
                </a:path>
                <a:path w="5213984" h="1331595">
                  <a:moveTo>
                    <a:pt x="800549" y="189966"/>
                  </a:moveTo>
                  <a:lnTo>
                    <a:pt x="937874" y="189966"/>
                  </a:lnTo>
                </a:path>
                <a:path w="5213984" h="1331595">
                  <a:moveTo>
                    <a:pt x="1090465" y="189966"/>
                  </a:moveTo>
                  <a:lnTo>
                    <a:pt x="1516931" y="189966"/>
                  </a:lnTo>
                </a:path>
                <a:path w="5213984" h="1331595">
                  <a:moveTo>
                    <a:pt x="1669521" y="189966"/>
                  </a:moveTo>
                  <a:lnTo>
                    <a:pt x="2385890" y="189966"/>
                  </a:lnTo>
                </a:path>
                <a:path w="5213984" h="1331595">
                  <a:moveTo>
                    <a:pt x="2538468" y="189966"/>
                  </a:moveTo>
                  <a:lnTo>
                    <a:pt x="5213883" y="189966"/>
                  </a:lnTo>
                </a:path>
                <a:path w="5213984" h="1331595">
                  <a:moveTo>
                    <a:pt x="0" y="0"/>
                  </a:moveTo>
                  <a:lnTo>
                    <a:pt x="647971" y="0"/>
                  </a:lnTo>
                </a:path>
                <a:path w="5213984" h="1331595">
                  <a:moveTo>
                    <a:pt x="800549" y="0"/>
                  </a:moveTo>
                  <a:lnTo>
                    <a:pt x="1516931" y="0"/>
                  </a:lnTo>
                </a:path>
                <a:path w="5213984" h="1331595">
                  <a:moveTo>
                    <a:pt x="1669521" y="0"/>
                  </a:moveTo>
                  <a:lnTo>
                    <a:pt x="5213883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383723" y="4037506"/>
              <a:ext cx="5213985" cy="0"/>
            </a:xfrm>
            <a:custGeom>
              <a:avLst/>
              <a:gdLst/>
              <a:ahLst/>
              <a:cxnLst/>
              <a:rect l="l" t="t" r="r" b="b"/>
              <a:pathLst>
                <a:path w="5213984" h="0">
                  <a:moveTo>
                    <a:pt x="0" y="0"/>
                  </a:moveTo>
                  <a:lnTo>
                    <a:pt x="5213883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452638" y="4134522"/>
              <a:ext cx="5076825" cy="1614805"/>
            </a:xfrm>
            <a:custGeom>
              <a:avLst/>
              <a:gdLst/>
              <a:ahLst/>
              <a:cxnLst/>
              <a:rect l="l" t="t" r="r" b="b"/>
              <a:pathLst>
                <a:path w="5076825" h="1614804">
                  <a:moveTo>
                    <a:pt x="151815" y="276174"/>
                  </a:moveTo>
                  <a:lnTo>
                    <a:pt x="0" y="276174"/>
                  </a:lnTo>
                  <a:lnTo>
                    <a:pt x="0" y="1614703"/>
                  </a:lnTo>
                  <a:lnTo>
                    <a:pt x="151815" y="1614703"/>
                  </a:lnTo>
                  <a:lnTo>
                    <a:pt x="151815" y="276174"/>
                  </a:lnTo>
                  <a:close/>
                </a:path>
                <a:path w="5076825" h="1614804">
                  <a:moveTo>
                    <a:pt x="441731" y="462330"/>
                  </a:moveTo>
                  <a:lnTo>
                    <a:pt x="289153" y="462330"/>
                  </a:lnTo>
                  <a:lnTo>
                    <a:pt x="289153" y="1614728"/>
                  </a:lnTo>
                  <a:lnTo>
                    <a:pt x="441731" y="1614728"/>
                  </a:lnTo>
                  <a:lnTo>
                    <a:pt x="441731" y="462330"/>
                  </a:lnTo>
                  <a:close/>
                </a:path>
                <a:path w="5076825" h="1614804">
                  <a:moveTo>
                    <a:pt x="731634" y="62560"/>
                  </a:moveTo>
                  <a:lnTo>
                    <a:pt x="579056" y="62560"/>
                  </a:lnTo>
                  <a:lnTo>
                    <a:pt x="579056" y="1614703"/>
                  </a:lnTo>
                  <a:lnTo>
                    <a:pt x="731634" y="1614703"/>
                  </a:lnTo>
                  <a:lnTo>
                    <a:pt x="731634" y="62560"/>
                  </a:lnTo>
                  <a:close/>
                </a:path>
                <a:path w="5076825" h="1614804">
                  <a:moveTo>
                    <a:pt x="1021537" y="276174"/>
                  </a:moveTo>
                  <a:lnTo>
                    <a:pt x="868959" y="276174"/>
                  </a:lnTo>
                  <a:lnTo>
                    <a:pt x="868959" y="1614703"/>
                  </a:lnTo>
                  <a:lnTo>
                    <a:pt x="1021537" y="1614703"/>
                  </a:lnTo>
                  <a:lnTo>
                    <a:pt x="1021537" y="276174"/>
                  </a:lnTo>
                  <a:close/>
                </a:path>
                <a:path w="5076825" h="1614804">
                  <a:moveTo>
                    <a:pt x="1310678" y="323481"/>
                  </a:moveTo>
                  <a:lnTo>
                    <a:pt x="1158100" y="323481"/>
                  </a:lnTo>
                  <a:lnTo>
                    <a:pt x="1158100" y="1614728"/>
                  </a:lnTo>
                  <a:lnTo>
                    <a:pt x="1310678" y="1614728"/>
                  </a:lnTo>
                  <a:lnTo>
                    <a:pt x="1310678" y="323481"/>
                  </a:lnTo>
                  <a:close/>
                </a:path>
                <a:path w="5076825" h="1614804">
                  <a:moveTo>
                    <a:pt x="1600606" y="0"/>
                  </a:moveTo>
                  <a:lnTo>
                    <a:pt x="1448015" y="0"/>
                  </a:lnTo>
                  <a:lnTo>
                    <a:pt x="1448015" y="1614703"/>
                  </a:lnTo>
                  <a:lnTo>
                    <a:pt x="1600606" y="1614703"/>
                  </a:lnTo>
                  <a:lnTo>
                    <a:pt x="1600606" y="0"/>
                  </a:lnTo>
                  <a:close/>
                </a:path>
                <a:path w="5076825" h="1614804">
                  <a:moveTo>
                    <a:pt x="1890496" y="610336"/>
                  </a:moveTo>
                  <a:lnTo>
                    <a:pt x="1737918" y="610336"/>
                  </a:lnTo>
                  <a:lnTo>
                    <a:pt x="1737918" y="1614716"/>
                  </a:lnTo>
                  <a:lnTo>
                    <a:pt x="1890496" y="1614716"/>
                  </a:lnTo>
                  <a:lnTo>
                    <a:pt x="1890496" y="610336"/>
                  </a:lnTo>
                  <a:close/>
                </a:path>
                <a:path w="5076825" h="1614804">
                  <a:moveTo>
                    <a:pt x="2179650" y="560743"/>
                  </a:moveTo>
                  <a:lnTo>
                    <a:pt x="2027059" y="560743"/>
                  </a:lnTo>
                  <a:lnTo>
                    <a:pt x="2027059" y="1614716"/>
                  </a:lnTo>
                  <a:lnTo>
                    <a:pt x="2179650" y="1614716"/>
                  </a:lnTo>
                  <a:lnTo>
                    <a:pt x="2179650" y="560743"/>
                  </a:lnTo>
                  <a:close/>
                </a:path>
                <a:path w="5076825" h="1614804">
                  <a:moveTo>
                    <a:pt x="2469553" y="196075"/>
                  </a:moveTo>
                  <a:lnTo>
                    <a:pt x="2316975" y="196075"/>
                  </a:lnTo>
                  <a:lnTo>
                    <a:pt x="2316975" y="1614716"/>
                  </a:lnTo>
                  <a:lnTo>
                    <a:pt x="2469553" y="1614716"/>
                  </a:lnTo>
                  <a:lnTo>
                    <a:pt x="2469553" y="196075"/>
                  </a:lnTo>
                  <a:close/>
                </a:path>
                <a:path w="5076825" h="1614804">
                  <a:moveTo>
                    <a:pt x="2759456" y="840740"/>
                  </a:moveTo>
                  <a:lnTo>
                    <a:pt x="2606878" y="840740"/>
                  </a:lnTo>
                  <a:lnTo>
                    <a:pt x="2606878" y="1614716"/>
                  </a:lnTo>
                  <a:lnTo>
                    <a:pt x="2759456" y="1614716"/>
                  </a:lnTo>
                  <a:lnTo>
                    <a:pt x="2759456" y="840740"/>
                  </a:lnTo>
                  <a:close/>
                </a:path>
                <a:path w="5076825" h="1614804">
                  <a:moveTo>
                    <a:pt x="3048597" y="830821"/>
                  </a:moveTo>
                  <a:lnTo>
                    <a:pt x="2896019" y="830821"/>
                  </a:lnTo>
                  <a:lnTo>
                    <a:pt x="2896019" y="1614716"/>
                  </a:lnTo>
                  <a:lnTo>
                    <a:pt x="3048597" y="1614716"/>
                  </a:lnTo>
                  <a:lnTo>
                    <a:pt x="3048597" y="830821"/>
                  </a:lnTo>
                  <a:close/>
                </a:path>
                <a:path w="5076825" h="1614804">
                  <a:moveTo>
                    <a:pt x="3338512" y="605002"/>
                  </a:moveTo>
                  <a:lnTo>
                    <a:pt x="3185934" y="605002"/>
                  </a:lnTo>
                  <a:lnTo>
                    <a:pt x="3185934" y="1614716"/>
                  </a:lnTo>
                  <a:lnTo>
                    <a:pt x="3338512" y="1614716"/>
                  </a:lnTo>
                  <a:lnTo>
                    <a:pt x="3338512" y="605002"/>
                  </a:lnTo>
                  <a:close/>
                </a:path>
                <a:path w="5076825" h="1614804">
                  <a:moveTo>
                    <a:pt x="3628428" y="981113"/>
                  </a:moveTo>
                  <a:lnTo>
                    <a:pt x="3475837" y="981113"/>
                  </a:lnTo>
                  <a:lnTo>
                    <a:pt x="3475837" y="1614716"/>
                  </a:lnTo>
                  <a:lnTo>
                    <a:pt x="3628428" y="1614716"/>
                  </a:lnTo>
                  <a:lnTo>
                    <a:pt x="3628428" y="981113"/>
                  </a:lnTo>
                  <a:close/>
                </a:path>
                <a:path w="5076825" h="1614804">
                  <a:moveTo>
                    <a:pt x="3917556" y="920838"/>
                  </a:moveTo>
                  <a:lnTo>
                    <a:pt x="3764978" y="920838"/>
                  </a:lnTo>
                  <a:lnTo>
                    <a:pt x="3764978" y="1614703"/>
                  </a:lnTo>
                  <a:lnTo>
                    <a:pt x="3917556" y="1614703"/>
                  </a:lnTo>
                  <a:lnTo>
                    <a:pt x="3917556" y="920838"/>
                  </a:lnTo>
                  <a:close/>
                </a:path>
                <a:path w="5076825" h="1614804">
                  <a:moveTo>
                    <a:pt x="4207484" y="605002"/>
                  </a:moveTo>
                  <a:lnTo>
                    <a:pt x="4054894" y="605002"/>
                  </a:lnTo>
                  <a:lnTo>
                    <a:pt x="4054894" y="1614716"/>
                  </a:lnTo>
                  <a:lnTo>
                    <a:pt x="4207484" y="1614716"/>
                  </a:lnTo>
                  <a:lnTo>
                    <a:pt x="4207484" y="605002"/>
                  </a:lnTo>
                  <a:close/>
                </a:path>
                <a:path w="5076825" h="1614804">
                  <a:moveTo>
                    <a:pt x="4497375" y="1262621"/>
                  </a:moveTo>
                  <a:lnTo>
                    <a:pt x="4344797" y="1262621"/>
                  </a:lnTo>
                  <a:lnTo>
                    <a:pt x="4344797" y="1614703"/>
                  </a:lnTo>
                  <a:lnTo>
                    <a:pt x="4497375" y="1614703"/>
                  </a:lnTo>
                  <a:lnTo>
                    <a:pt x="4497375" y="1262621"/>
                  </a:lnTo>
                  <a:close/>
                </a:path>
                <a:path w="5076825" h="1614804">
                  <a:moveTo>
                    <a:pt x="4786515" y="1249654"/>
                  </a:moveTo>
                  <a:lnTo>
                    <a:pt x="4633938" y="1249654"/>
                  </a:lnTo>
                  <a:lnTo>
                    <a:pt x="4633938" y="1614716"/>
                  </a:lnTo>
                  <a:lnTo>
                    <a:pt x="4786515" y="1614716"/>
                  </a:lnTo>
                  <a:lnTo>
                    <a:pt x="4786515" y="1249654"/>
                  </a:lnTo>
                  <a:close/>
                </a:path>
                <a:path w="5076825" h="1614804">
                  <a:moveTo>
                    <a:pt x="5076431" y="945261"/>
                  </a:moveTo>
                  <a:lnTo>
                    <a:pt x="4923853" y="945261"/>
                  </a:lnTo>
                  <a:lnTo>
                    <a:pt x="4923853" y="1614728"/>
                  </a:lnTo>
                  <a:lnTo>
                    <a:pt x="5076431" y="1614728"/>
                  </a:lnTo>
                  <a:lnTo>
                    <a:pt x="5076431" y="945261"/>
                  </a:lnTo>
                  <a:close/>
                </a:path>
              </a:pathLst>
            </a:custGeom>
            <a:solidFill>
              <a:srgbClr val="63B45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383723" y="5749238"/>
              <a:ext cx="5213985" cy="0"/>
            </a:xfrm>
            <a:custGeom>
              <a:avLst/>
              <a:gdLst/>
              <a:ahLst/>
              <a:cxnLst/>
              <a:rect l="l" t="t" r="r" b="b"/>
              <a:pathLst>
                <a:path w="5213984" h="0">
                  <a:moveTo>
                    <a:pt x="0" y="0"/>
                  </a:moveTo>
                  <a:lnTo>
                    <a:pt x="5213883" y="0"/>
                  </a:lnTo>
                </a:path>
              </a:pathLst>
            </a:custGeom>
            <a:ln w="9537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" name="object 45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35508" y="4248825"/>
              <a:ext cx="187752" cy="75869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725795" y="4435229"/>
              <a:ext cx="187113" cy="75869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013887" y="4035972"/>
              <a:ext cx="188675" cy="75869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304465" y="4248825"/>
              <a:ext cx="187752" cy="75869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2595008" y="4296380"/>
              <a:ext cx="187113" cy="75869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883102" y="3973160"/>
              <a:ext cx="188677" cy="75869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173805" y="4583746"/>
              <a:ext cx="187746" cy="75869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63458" y="4534156"/>
              <a:ext cx="187746" cy="75869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752983" y="4168975"/>
              <a:ext cx="187872" cy="75869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040156" y="4813891"/>
              <a:ext cx="190351" cy="75869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329811" y="4804228"/>
              <a:ext cx="190229" cy="75869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622070" y="4577895"/>
              <a:ext cx="187627" cy="75869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911824" y="4954521"/>
              <a:ext cx="187524" cy="75869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01734" y="4893741"/>
              <a:ext cx="187642" cy="75869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491284" y="4577895"/>
              <a:ext cx="187758" cy="75869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785076" y="5236036"/>
              <a:ext cx="183605" cy="75869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074729" y="5222812"/>
              <a:ext cx="183493" cy="75869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360344" y="4918410"/>
              <a:ext cx="187645" cy="75869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41812" y="5708534"/>
              <a:ext cx="131286" cy="75869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89597" y="5518316"/>
              <a:ext cx="183482" cy="75869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86294" y="5328351"/>
              <a:ext cx="186785" cy="75869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85559" y="5138129"/>
              <a:ext cx="187520" cy="75869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082850" y="4947911"/>
              <a:ext cx="190229" cy="75869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085456" y="4757689"/>
              <a:ext cx="187623" cy="75869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085966" y="4567468"/>
              <a:ext cx="187116" cy="75869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85331" y="4377250"/>
              <a:ext cx="187751" cy="75869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84406" y="4187028"/>
              <a:ext cx="188673" cy="75869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84771" y="3996811"/>
              <a:ext cx="188308" cy="75869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708833" y="5858087"/>
              <a:ext cx="220748" cy="74391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578042" y="5858087"/>
              <a:ext cx="220750" cy="74391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447004" y="5858087"/>
              <a:ext cx="220750" cy="74391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315961" y="5858087"/>
              <a:ext cx="220750" cy="74391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185176" y="5858087"/>
              <a:ext cx="220748" cy="74391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6054133" y="5858087"/>
              <a:ext cx="220750" cy="74391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378954" y="5749238"/>
              <a:ext cx="5223421" cy="583374"/>
            </a:xfrm>
            <a:prstGeom prst="rect">
              <a:avLst/>
            </a:prstGeom>
          </p:spPr>
        </p:pic>
      </p:grpSp>
      <p:sp>
        <p:nvSpPr>
          <p:cNvPr id="80" name="object 80" descr=""/>
          <p:cNvSpPr txBox="1"/>
          <p:nvPr/>
        </p:nvSpPr>
        <p:spPr>
          <a:xfrm>
            <a:off x="707299" y="6460086"/>
            <a:ext cx="6325870" cy="5276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21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u="sng" sz="1000" spc="2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21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masă,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împreună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90"/>
              </a:spcBef>
              <a:tabLst>
                <a:tab pos="469265" algn="l"/>
              </a:tabLst>
            </a:pP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c)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81" name="object 81" descr=""/>
          <p:cNvGrpSpPr/>
          <p:nvPr/>
        </p:nvGrpSpPr>
        <p:grpSpPr>
          <a:xfrm>
            <a:off x="996435" y="7043553"/>
            <a:ext cx="5741670" cy="2297430"/>
            <a:chOff x="996435" y="7043553"/>
            <a:chExt cx="5741670" cy="2297430"/>
          </a:xfrm>
        </p:grpSpPr>
        <p:sp>
          <p:nvSpPr>
            <p:cNvPr id="82" name="object 82" descr=""/>
            <p:cNvSpPr/>
            <p:nvPr/>
          </p:nvSpPr>
          <p:spPr>
            <a:xfrm>
              <a:off x="1000074" y="7047192"/>
              <a:ext cx="5734685" cy="2289810"/>
            </a:xfrm>
            <a:custGeom>
              <a:avLst/>
              <a:gdLst/>
              <a:ahLst/>
              <a:cxnLst/>
              <a:rect l="l" t="t" r="r" b="b"/>
              <a:pathLst>
                <a:path w="5734684" h="2289809">
                  <a:moveTo>
                    <a:pt x="0" y="2289771"/>
                  </a:moveTo>
                  <a:lnTo>
                    <a:pt x="5734342" y="2289771"/>
                  </a:lnTo>
                  <a:lnTo>
                    <a:pt x="5734342" y="0"/>
                  </a:lnTo>
                  <a:lnTo>
                    <a:pt x="0" y="0"/>
                  </a:lnTo>
                  <a:lnTo>
                    <a:pt x="0" y="2289771"/>
                  </a:lnTo>
                  <a:close/>
                </a:path>
              </a:pathLst>
            </a:custGeom>
            <a:ln w="7277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390054" y="7545987"/>
              <a:ext cx="5203825" cy="596900"/>
            </a:xfrm>
            <a:custGeom>
              <a:avLst/>
              <a:gdLst/>
              <a:ahLst/>
              <a:cxnLst/>
              <a:rect l="l" t="t" r="r" b="b"/>
              <a:pathLst>
                <a:path w="5203825" h="596900">
                  <a:moveTo>
                    <a:pt x="0" y="596519"/>
                  </a:moveTo>
                  <a:lnTo>
                    <a:pt x="81850" y="596519"/>
                  </a:lnTo>
                </a:path>
                <a:path w="5203825" h="596900">
                  <a:moveTo>
                    <a:pt x="265035" y="596519"/>
                  </a:moveTo>
                  <a:lnTo>
                    <a:pt x="428992" y="596519"/>
                  </a:lnTo>
                </a:path>
                <a:path w="5203825" h="596900">
                  <a:moveTo>
                    <a:pt x="611414" y="596519"/>
                  </a:moveTo>
                  <a:lnTo>
                    <a:pt x="776121" y="596519"/>
                  </a:lnTo>
                </a:path>
                <a:path w="5203825" h="596900">
                  <a:moveTo>
                    <a:pt x="958543" y="596519"/>
                  </a:moveTo>
                  <a:lnTo>
                    <a:pt x="1122500" y="596519"/>
                  </a:lnTo>
                </a:path>
                <a:path w="5203825" h="596900">
                  <a:moveTo>
                    <a:pt x="1305698" y="596519"/>
                  </a:moveTo>
                  <a:lnTo>
                    <a:pt x="1469642" y="596519"/>
                  </a:lnTo>
                </a:path>
                <a:path w="5203825" h="596900">
                  <a:moveTo>
                    <a:pt x="1652065" y="596519"/>
                  </a:moveTo>
                  <a:lnTo>
                    <a:pt x="1816771" y="596519"/>
                  </a:lnTo>
                </a:path>
                <a:path w="5203825" h="596900">
                  <a:moveTo>
                    <a:pt x="1999194" y="596519"/>
                  </a:moveTo>
                  <a:lnTo>
                    <a:pt x="2163138" y="596519"/>
                  </a:lnTo>
                </a:path>
                <a:path w="5203825" h="596900">
                  <a:moveTo>
                    <a:pt x="2346336" y="596519"/>
                  </a:moveTo>
                  <a:lnTo>
                    <a:pt x="2510280" y="596519"/>
                  </a:lnTo>
                </a:path>
                <a:path w="5203825" h="596900">
                  <a:moveTo>
                    <a:pt x="2692703" y="596519"/>
                  </a:moveTo>
                  <a:lnTo>
                    <a:pt x="2857422" y="596519"/>
                  </a:lnTo>
                </a:path>
                <a:path w="5203825" h="596900">
                  <a:moveTo>
                    <a:pt x="3039845" y="596519"/>
                  </a:moveTo>
                  <a:lnTo>
                    <a:pt x="3203789" y="596519"/>
                  </a:lnTo>
                </a:path>
                <a:path w="5203825" h="596900">
                  <a:moveTo>
                    <a:pt x="3386974" y="596519"/>
                  </a:moveTo>
                  <a:lnTo>
                    <a:pt x="3550931" y="596519"/>
                  </a:lnTo>
                </a:path>
                <a:path w="5203825" h="596900">
                  <a:moveTo>
                    <a:pt x="3733354" y="596519"/>
                  </a:moveTo>
                  <a:lnTo>
                    <a:pt x="3898073" y="596519"/>
                  </a:lnTo>
                </a:path>
                <a:path w="5203825" h="596900">
                  <a:moveTo>
                    <a:pt x="4080496" y="596519"/>
                  </a:moveTo>
                  <a:lnTo>
                    <a:pt x="4244440" y="596519"/>
                  </a:lnTo>
                </a:path>
                <a:path w="5203825" h="596900">
                  <a:moveTo>
                    <a:pt x="4427637" y="596519"/>
                  </a:moveTo>
                  <a:lnTo>
                    <a:pt x="4591582" y="596519"/>
                  </a:lnTo>
                </a:path>
                <a:path w="5203825" h="596900">
                  <a:moveTo>
                    <a:pt x="4774004" y="596519"/>
                  </a:moveTo>
                  <a:lnTo>
                    <a:pt x="4938723" y="596519"/>
                  </a:lnTo>
                </a:path>
                <a:path w="5203825" h="596900">
                  <a:moveTo>
                    <a:pt x="5121146" y="596519"/>
                  </a:moveTo>
                  <a:lnTo>
                    <a:pt x="5203240" y="596519"/>
                  </a:lnTo>
                </a:path>
                <a:path w="5203825" h="596900">
                  <a:moveTo>
                    <a:pt x="0" y="477215"/>
                  </a:moveTo>
                  <a:lnTo>
                    <a:pt x="81850" y="477215"/>
                  </a:lnTo>
                </a:path>
                <a:path w="5203825" h="596900">
                  <a:moveTo>
                    <a:pt x="265035" y="477215"/>
                  </a:moveTo>
                  <a:lnTo>
                    <a:pt x="428992" y="477215"/>
                  </a:lnTo>
                </a:path>
                <a:path w="5203825" h="596900">
                  <a:moveTo>
                    <a:pt x="611414" y="477215"/>
                  </a:moveTo>
                  <a:lnTo>
                    <a:pt x="776121" y="477215"/>
                  </a:lnTo>
                </a:path>
                <a:path w="5203825" h="596900">
                  <a:moveTo>
                    <a:pt x="958543" y="477215"/>
                  </a:moveTo>
                  <a:lnTo>
                    <a:pt x="1122500" y="477215"/>
                  </a:lnTo>
                </a:path>
                <a:path w="5203825" h="596900">
                  <a:moveTo>
                    <a:pt x="1305698" y="477215"/>
                  </a:moveTo>
                  <a:lnTo>
                    <a:pt x="1469642" y="477215"/>
                  </a:lnTo>
                </a:path>
                <a:path w="5203825" h="596900">
                  <a:moveTo>
                    <a:pt x="1652065" y="477215"/>
                  </a:moveTo>
                  <a:lnTo>
                    <a:pt x="1816771" y="477215"/>
                  </a:lnTo>
                </a:path>
                <a:path w="5203825" h="596900">
                  <a:moveTo>
                    <a:pt x="1999194" y="477215"/>
                  </a:moveTo>
                  <a:lnTo>
                    <a:pt x="2163138" y="477215"/>
                  </a:lnTo>
                </a:path>
                <a:path w="5203825" h="596900">
                  <a:moveTo>
                    <a:pt x="2346336" y="477215"/>
                  </a:moveTo>
                  <a:lnTo>
                    <a:pt x="2510280" y="477215"/>
                  </a:lnTo>
                </a:path>
                <a:path w="5203825" h="596900">
                  <a:moveTo>
                    <a:pt x="2692703" y="477215"/>
                  </a:moveTo>
                  <a:lnTo>
                    <a:pt x="2857422" y="477215"/>
                  </a:lnTo>
                </a:path>
                <a:path w="5203825" h="596900">
                  <a:moveTo>
                    <a:pt x="3039845" y="477215"/>
                  </a:moveTo>
                  <a:lnTo>
                    <a:pt x="3203789" y="477215"/>
                  </a:lnTo>
                </a:path>
                <a:path w="5203825" h="596900">
                  <a:moveTo>
                    <a:pt x="3386974" y="477215"/>
                  </a:moveTo>
                  <a:lnTo>
                    <a:pt x="3550931" y="477215"/>
                  </a:lnTo>
                </a:path>
                <a:path w="5203825" h="596900">
                  <a:moveTo>
                    <a:pt x="3733354" y="477215"/>
                  </a:moveTo>
                  <a:lnTo>
                    <a:pt x="3898073" y="477215"/>
                  </a:lnTo>
                </a:path>
                <a:path w="5203825" h="596900">
                  <a:moveTo>
                    <a:pt x="4080496" y="477215"/>
                  </a:moveTo>
                  <a:lnTo>
                    <a:pt x="4244440" y="477215"/>
                  </a:lnTo>
                </a:path>
                <a:path w="5203825" h="596900">
                  <a:moveTo>
                    <a:pt x="4427637" y="477215"/>
                  </a:moveTo>
                  <a:lnTo>
                    <a:pt x="4591582" y="477215"/>
                  </a:lnTo>
                </a:path>
                <a:path w="5203825" h="596900">
                  <a:moveTo>
                    <a:pt x="4774004" y="477215"/>
                  </a:moveTo>
                  <a:lnTo>
                    <a:pt x="4938723" y="477215"/>
                  </a:lnTo>
                </a:path>
                <a:path w="5203825" h="596900">
                  <a:moveTo>
                    <a:pt x="5121146" y="477215"/>
                  </a:moveTo>
                  <a:lnTo>
                    <a:pt x="5203240" y="477215"/>
                  </a:lnTo>
                </a:path>
                <a:path w="5203825" h="596900">
                  <a:moveTo>
                    <a:pt x="0" y="357911"/>
                  </a:moveTo>
                  <a:lnTo>
                    <a:pt x="81850" y="357911"/>
                  </a:lnTo>
                </a:path>
                <a:path w="5203825" h="596900">
                  <a:moveTo>
                    <a:pt x="265035" y="357911"/>
                  </a:moveTo>
                  <a:lnTo>
                    <a:pt x="428992" y="357911"/>
                  </a:lnTo>
                </a:path>
                <a:path w="5203825" h="596900">
                  <a:moveTo>
                    <a:pt x="611414" y="357911"/>
                  </a:moveTo>
                  <a:lnTo>
                    <a:pt x="776121" y="357911"/>
                  </a:lnTo>
                </a:path>
                <a:path w="5203825" h="596900">
                  <a:moveTo>
                    <a:pt x="958543" y="357911"/>
                  </a:moveTo>
                  <a:lnTo>
                    <a:pt x="1122500" y="357911"/>
                  </a:lnTo>
                </a:path>
                <a:path w="5203825" h="596900">
                  <a:moveTo>
                    <a:pt x="1305698" y="357911"/>
                  </a:moveTo>
                  <a:lnTo>
                    <a:pt x="1469642" y="357911"/>
                  </a:lnTo>
                </a:path>
                <a:path w="5203825" h="596900">
                  <a:moveTo>
                    <a:pt x="1652065" y="357911"/>
                  </a:moveTo>
                  <a:lnTo>
                    <a:pt x="1816771" y="357911"/>
                  </a:lnTo>
                </a:path>
                <a:path w="5203825" h="596900">
                  <a:moveTo>
                    <a:pt x="1999194" y="357911"/>
                  </a:moveTo>
                  <a:lnTo>
                    <a:pt x="2163138" y="357911"/>
                  </a:lnTo>
                </a:path>
                <a:path w="5203825" h="596900">
                  <a:moveTo>
                    <a:pt x="2346336" y="357911"/>
                  </a:moveTo>
                  <a:lnTo>
                    <a:pt x="2510280" y="357911"/>
                  </a:lnTo>
                </a:path>
                <a:path w="5203825" h="596900">
                  <a:moveTo>
                    <a:pt x="2692703" y="357911"/>
                  </a:moveTo>
                  <a:lnTo>
                    <a:pt x="2857422" y="357911"/>
                  </a:lnTo>
                </a:path>
                <a:path w="5203825" h="596900">
                  <a:moveTo>
                    <a:pt x="3039845" y="357911"/>
                  </a:moveTo>
                  <a:lnTo>
                    <a:pt x="3203789" y="357911"/>
                  </a:lnTo>
                </a:path>
                <a:path w="5203825" h="596900">
                  <a:moveTo>
                    <a:pt x="3386974" y="357911"/>
                  </a:moveTo>
                  <a:lnTo>
                    <a:pt x="3550931" y="357911"/>
                  </a:lnTo>
                </a:path>
                <a:path w="5203825" h="596900">
                  <a:moveTo>
                    <a:pt x="3733354" y="357911"/>
                  </a:moveTo>
                  <a:lnTo>
                    <a:pt x="3898073" y="357911"/>
                  </a:lnTo>
                </a:path>
                <a:path w="5203825" h="596900">
                  <a:moveTo>
                    <a:pt x="4080496" y="357911"/>
                  </a:moveTo>
                  <a:lnTo>
                    <a:pt x="4591582" y="357911"/>
                  </a:lnTo>
                </a:path>
                <a:path w="5203825" h="596900">
                  <a:moveTo>
                    <a:pt x="4774004" y="357911"/>
                  </a:moveTo>
                  <a:lnTo>
                    <a:pt x="4938723" y="357911"/>
                  </a:lnTo>
                </a:path>
                <a:path w="5203825" h="596900">
                  <a:moveTo>
                    <a:pt x="5121146" y="357911"/>
                  </a:moveTo>
                  <a:lnTo>
                    <a:pt x="5203240" y="357911"/>
                  </a:lnTo>
                </a:path>
                <a:path w="5203825" h="596900">
                  <a:moveTo>
                    <a:pt x="0" y="238607"/>
                  </a:moveTo>
                  <a:lnTo>
                    <a:pt x="81850" y="238607"/>
                  </a:lnTo>
                </a:path>
                <a:path w="5203825" h="596900">
                  <a:moveTo>
                    <a:pt x="265035" y="238607"/>
                  </a:moveTo>
                  <a:lnTo>
                    <a:pt x="428992" y="238607"/>
                  </a:lnTo>
                </a:path>
                <a:path w="5203825" h="596900">
                  <a:moveTo>
                    <a:pt x="611414" y="238607"/>
                  </a:moveTo>
                  <a:lnTo>
                    <a:pt x="776121" y="238607"/>
                  </a:lnTo>
                </a:path>
                <a:path w="5203825" h="596900">
                  <a:moveTo>
                    <a:pt x="958543" y="238607"/>
                  </a:moveTo>
                  <a:lnTo>
                    <a:pt x="1122500" y="238607"/>
                  </a:lnTo>
                </a:path>
                <a:path w="5203825" h="596900">
                  <a:moveTo>
                    <a:pt x="1305698" y="238607"/>
                  </a:moveTo>
                  <a:lnTo>
                    <a:pt x="1469642" y="238607"/>
                  </a:lnTo>
                </a:path>
                <a:path w="5203825" h="596900">
                  <a:moveTo>
                    <a:pt x="1652065" y="238607"/>
                  </a:moveTo>
                  <a:lnTo>
                    <a:pt x="1816771" y="238607"/>
                  </a:lnTo>
                </a:path>
                <a:path w="5203825" h="596900">
                  <a:moveTo>
                    <a:pt x="1999194" y="238607"/>
                  </a:moveTo>
                  <a:lnTo>
                    <a:pt x="2163138" y="238607"/>
                  </a:lnTo>
                </a:path>
                <a:path w="5203825" h="596900">
                  <a:moveTo>
                    <a:pt x="2346336" y="238607"/>
                  </a:moveTo>
                  <a:lnTo>
                    <a:pt x="2510280" y="238607"/>
                  </a:lnTo>
                </a:path>
                <a:path w="5203825" h="596900">
                  <a:moveTo>
                    <a:pt x="2692703" y="238607"/>
                  </a:moveTo>
                  <a:lnTo>
                    <a:pt x="2857422" y="238607"/>
                  </a:lnTo>
                </a:path>
                <a:path w="5203825" h="596900">
                  <a:moveTo>
                    <a:pt x="3039845" y="238607"/>
                  </a:moveTo>
                  <a:lnTo>
                    <a:pt x="3550931" y="238607"/>
                  </a:lnTo>
                </a:path>
                <a:path w="5203825" h="596900">
                  <a:moveTo>
                    <a:pt x="3733354" y="238607"/>
                  </a:moveTo>
                  <a:lnTo>
                    <a:pt x="3898073" y="238607"/>
                  </a:lnTo>
                </a:path>
                <a:path w="5203825" h="596900">
                  <a:moveTo>
                    <a:pt x="4080496" y="238607"/>
                  </a:moveTo>
                  <a:lnTo>
                    <a:pt x="4591582" y="238607"/>
                  </a:lnTo>
                </a:path>
                <a:path w="5203825" h="596900">
                  <a:moveTo>
                    <a:pt x="4774004" y="238607"/>
                  </a:moveTo>
                  <a:lnTo>
                    <a:pt x="4938723" y="238607"/>
                  </a:lnTo>
                </a:path>
                <a:path w="5203825" h="596900">
                  <a:moveTo>
                    <a:pt x="5121146" y="238607"/>
                  </a:moveTo>
                  <a:lnTo>
                    <a:pt x="5203240" y="238607"/>
                  </a:lnTo>
                </a:path>
                <a:path w="5203825" h="596900">
                  <a:moveTo>
                    <a:pt x="0" y="119303"/>
                  </a:moveTo>
                  <a:lnTo>
                    <a:pt x="81850" y="119303"/>
                  </a:lnTo>
                </a:path>
                <a:path w="5203825" h="596900">
                  <a:moveTo>
                    <a:pt x="265035" y="119303"/>
                  </a:moveTo>
                  <a:lnTo>
                    <a:pt x="428992" y="119303"/>
                  </a:lnTo>
                </a:path>
                <a:path w="5203825" h="596900">
                  <a:moveTo>
                    <a:pt x="611414" y="119303"/>
                  </a:moveTo>
                  <a:lnTo>
                    <a:pt x="776121" y="119303"/>
                  </a:lnTo>
                </a:path>
                <a:path w="5203825" h="596900">
                  <a:moveTo>
                    <a:pt x="958543" y="119303"/>
                  </a:moveTo>
                  <a:lnTo>
                    <a:pt x="1469642" y="119303"/>
                  </a:lnTo>
                </a:path>
                <a:path w="5203825" h="596900">
                  <a:moveTo>
                    <a:pt x="1652065" y="119303"/>
                  </a:moveTo>
                  <a:lnTo>
                    <a:pt x="1816771" y="119303"/>
                  </a:lnTo>
                </a:path>
                <a:path w="5203825" h="596900">
                  <a:moveTo>
                    <a:pt x="1999194" y="119303"/>
                  </a:moveTo>
                  <a:lnTo>
                    <a:pt x="2510280" y="119303"/>
                  </a:lnTo>
                </a:path>
                <a:path w="5203825" h="596900">
                  <a:moveTo>
                    <a:pt x="2692703" y="119303"/>
                  </a:moveTo>
                  <a:lnTo>
                    <a:pt x="2857422" y="119303"/>
                  </a:lnTo>
                </a:path>
                <a:path w="5203825" h="596900">
                  <a:moveTo>
                    <a:pt x="3039845" y="119303"/>
                  </a:moveTo>
                  <a:lnTo>
                    <a:pt x="3898073" y="119303"/>
                  </a:lnTo>
                </a:path>
                <a:path w="5203825" h="596900">
                  <a:moveTo>
                    <a:pt x="4080496" y="119303"/>
                  </a:moveTo>
                  <a:lnTo>
                    <a:pt x="5203240" y="119303"/>
                  </a:lnTo>
                </a:path>
                <a:path w="5203825" h="596900">
                  <a:moveTo>
                    <a:pt x="0" y="0"/>
                  </a:moveTo>
                  <a:lnTo>
                    <a:pt x="428992" y="0"/>
                  </a:lnTo>
                </a:path>
                <a:path w="5203825" h="596900">
                  <a:moveTo>
                    <a:pt x="611414" y="0"/>
                  </a:moveTo>
                  <a:lnTo>
                    <a:pt x="776121" y="0"/>
                  </a:lnTo>
                </a:path>
                <a:path w="5203825" h="596900">
                  <a:moveTo>
                    <a:pt x="958543" y="0"/>
                  </a:moveTo>
                  <a:lnTo>
                    <a:pt x="1469642" y="0"/>
                  </a:lnTo>
                </a:path>
                <a:path w="5203825" h="596900">
                  <a:moveTo>
                    <a:pt x="1652065" y="0"/>
                  </a:moveTo>
                  <a:lnTo>
                    <a:pt x="1816771" y="0"/>
                  </a:lnTo>
                </a:path>
                <a:path w="5203825" h="596900">
                  <a:moveTo>
                    <a:pt x="1999194" y="0"/>
                  </a:moveTo>
                  <a:lnTo>
                    <a:pt x="2857422" y="0"/>
                  </a:lnTo>
                </a:path>
                <a:path w="5203825" h="596900">
                  <a:moveTo>
                    <a:pt x="3039845" y="0"/>
                  </a:moveTo>
                  <a:lnTo>
                    <a:pt x="3898073" y="0"/>
                  </a:lnTo>
                </a:path>
                <a:path w="5203825" h="596900">
                  <a:moveTo>
                    <a:pt x="4080496" y="0"/>
                  </a:moveTo>
                  <a:lnTo>
                    <a:pt x="5203240" y="0"/>
                  </a:lnTo>
                </a:path>
              </a:pathLst>
            </a:custGeom>
            <a:ln w="96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390054" y="7307367"/>
              <a:ext cx="5203825" cy="119380"/>
            </a:xfrm>
            <a:custGeom>
              <a:avLst/>
              <a:gdLst/>
              <a:ahLst/>
              <a:cxnLst/>
              <a:rect l="l" t="t" r="r" b="b"/>
              <a:pathLst>
                <a:path w="5203825" h="119379">
                  <a:moveTo>
                    <a:pt x="0" y="119303"/>
                  </a:moveTo>
                  <a:lnTo>
                    <a:pt x="428992" y="119303"/>
                  </a:lnTo>
                </a:path>
                <a:path w="5203825" h="119379">
                  <a:moveTo>
                    <a:pt x="611414" y="119303"/>
                  </a:moveTo>
                  <a:lnTo>
                    <a:pt x="776121" y="119303"/>
                  </a:lnTo>
                </a:path>
                <a:path w="5203825" h="119379">
                  <a:moveTo>
                    <a:pt x="958543" y="119303"/>
                  </a:moveTo>
                  <a:lnTo>
                    <a:pt x="1816771" y="119303"/>
                  </a:lnTo>
                </a:path>
                <a:path w="5203825" h="119379">
                  <a:moveTo>
                    <a:pt x="1999194" y="119303"/>
                  </a:moveTo>
                  <a:lnTo>
                    <a:pt x="5203240" y="119303"/>
                  </a:lnTo>
                </a:path>
                <a:path w="5203825" h="119379">
                  <a:moveTo>
                    <a:pt x="0" y="0"/>
                  </a:moveTo>
                  <a:lnTo>
                    <a:pt x="776121" y="0"/>
                  </a:lnTo>
                </a:path>
                <a:path w="5203825" h="119379">
                  <a:moveTo>
                    <a:pt x="958543" y="0"/>
                  </a:moveTo>
                  <a:lnTo>
                    <a:pt x="1816771" y="0"/>
                  </a:lnTo>
                </a:path>
                <a:path w="5203825" h="119379">
                  <a:moveTo>
                    <a:pt x="1999194" y="0"/>
                  </a:moveTo>
                  <a:lnTo>
                    <a:pt x="5203240" y="0"/>
                  </a:lnTo>
                </a:path>
              </a:pathLst>
            </a:custGeom>
            <a:ln w="96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390054" y="7188190"/>
              <a:ext cx="5203825" cy="0"/>
            </a:xfrm>
            <a:custGeom>
              <a:avLst/>
              <a:gdLst/>
              <a:ahLst/>
              <a:cxnLst/>
              <a:rect l="l" t="t" r="r" b="b"/>
              <a:pathLst>
                <a:path w="5203825" h="0">
                  <a:moveTo>
                    <a:pt x="0" y="0"/>
                  </a:moveTo>
                  <a:lnTo>
                    <a:pt x="5203240" y="0"/>
                  </a:lnTo>
                </a:path>
              </a:pathLst>
            </a:custGeom>
            <a:ln w="96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471904" y="7280427"/>
              <a:ext cx="5039360" cy="981710"/>
            </a:xfrm>
            <a:custGeom>
              <a:avLst/>
              <a:gdLst/>
              <a:ahLst/>
              <a:cxnLst/>
              <a:rect l="l" t="t" r="r" b="b"/>
              <a:pathLst>
                <a:path w="5039359" h="981709">
                  <a:moveTo>
                    <a:pt x="183184" y="377926"/>
                  </a:moveTo>
                  <a:lnTo>
                    <a:pt x="0" y="377926"/>
                  </a:lnTo>
                  <a:lnTo>
                    <a:pt x="0" y="981125"/>
                  </a:lnTo>
                  <a:lnTo>
                    <a:pt x="183184" y="981125"/>
                  </a:lnTo>
                  <a:lnTo>
                    <a:pt x="183184" y="377926"/>
                  </a:lnTo>
                  <a:close/>
                </a:path>
                <a:path w="5039359" h="981709">
                  <a:moveTo>
                    <a:pt x="529564" y="113157"/>
                  </a:moveTo>
                  <a:lnTo>
                    <a:pt x="347141" y="113157"/>
                  </a:lnTo>
                  <a:lnTo>
                    <a:pt x="347141" y="981138"/>
                  </a:lnTo>
                  <a:lnTo>
                    <a:pt x="529564" y="981138"/>
                  </a:lnTo>
                  <a:lnTo>
                    <a:pt x="529564" y="113157"/>
                  </a:lnTo>
                  <a:close/>
                </a:path>
                <a:path w="5039359" h="981709">
                  <a:moveTo>
                    <a:pt x="876693" y="0"/>
                  </a:moveTo>
                  <a:lnTo>
                    <a:pt x="694270" y="0"/>
                  </a:lnTo>
                  <a:lnTo>
                    <a:pt x="694270" y="981138"/>
                  </a:lnTo>
                  <a:lnTo>
                    <a:pt x="876693" y="981138"/>
                  </a:lnTo>
                  <a:lnTo>
                    <a:pt x="876693" y="0"/>
                  </a:lnTo>
                  <a:close/>
                </a:path>
                <a:path w="5039359" h="981709">
                  <a:moveTo>
                    <a:pt x="1223848" y="415645"/>
                  </a:moveTo>
                  <a:lnTo>
                    <a:pt x="1040650" y="415645"/>
                  </a:lnTo>
                  <a:lnTo>
                    <a:pt x="1040650" y="981125"/>
                  </a:lnTo>
                  <a:lnTo>
                    <a:pt x="1223848" y="981125"/>
                  </a:lnTo>
                  <a:lnTo>
                    <a:pt x="1223848" y="415645"/>
                  </a:lnTo>
                  <a:close/>
                </a:path>
                <a:path w="5039359" h="981709">
                  <a:moveTo>
                    <a:pt x="1570215" y="163182"/>
                  </a:moveTo>
                  <a:lnTo>
                    <a:pt x="1387792" y="163182"/>
                  </a:lnTo>
                  <a:lnTo>
                    <a:pt x="1387792" y="981125"/>
                  </a:lnTo>
                  <a:lnTo>
                    <a:pt x="1570215" y="981125"/>
                  </a:lnTo>
                  <a:lnTo>
                    <a:pt x="1570215" y="163182"/>
                  </a:lnTo>
                  <a:close/>
                </a:path>
                <a:path w="5039359" h="981709">
                  <a:moveTo>
                    <a:pt x="1917344" y="13855"/>
                  </a:moveTo>
                  <a:lnTo>
                    <a:pt x="1734921" y="13855"/>
                  </a:lnTo>
                  <a:lnTo>
                    <a:pt x="1734921" y="981138"/>
                  </a:lnTo>
                  <a:lnTo>
                    <a:pt x="1917344" y="981138"/>
                  </a:lnTo>
                  <a:lnTo>
                    <a:pt x="1917344" y="13855"/>
                  </a:lnTo>
                  <a:close/>
                </a:path>
                <a:path w="5039359" h="981709">
                  <a:moveTo>
                    <a:pt x="2264486" y="408724"/>
                  </a:moveTo>
                  <a:lnTo>
                    <a:pt x="2081288" y="408724"/>
                  </a:lnTo>
                  <a:lnTo>
                    <a:pt x="2081288" y="981125"/>
                  </a:lnTo>
                  <a:lnTo>
                    <a:pt x="2264486" y="981125"/>
                  </a:lnTo>
                  <a:lnTo>
                    <a:pt x="2264486" y="408724"/>
                  </a:lnTo>
                  <a:close/>
                </a:path>
                <a:path w="5039359" h="981709">
                  <a:moveTo>
                    <a:pt x="2610853" y="291719"/>
                  </a:moveTo>
                  <a:lnTo>
                    <a:pt x="2428430" y="291719"/>
                  </a:lnTo>
                  <a:lnTo>
                    <a:pt x="2428430" y="981125"/>
                  </a:lnTo>
                  <a:lnTo>
                    <a:pt x="2610853" y="981125"/>
                  </a:lnTo>
                  <a:lnTo>
                    <a:pt x="2610853" y="291719"/>
                  </a:lnTo>
                  <a:close/>
                </a:path>
                <a:path w="5039359" h="981709">
                  <a:moveTo>
                    <a:pt x="2957995" y="183197"/>
                  </a:moveTo>
                  <a:lnTo>
                    <a:pt x="2775572" y="183197"/>
                  </a:lnTo>
                  <a:lnTo>
                    <a:pt x="2775572" y="981125"/>
                  </a:lnTo>
                  <a:lnTo>
                    <a:pt x="2957995" y="981125"/>
                  </a:lnTo>
                  <a:lnTo>
                    <a:pt x="2957995" y="183197"/>
                  </a:lnTo>
                  <a:close/>
                </a:path>
                <a:path w="5039359" h="981709">
                  <a:moveTo>
                    <a:pt x="3305124" y="543420"/>
                  </a:moveTo>
                  <a:lnTo>
                    <a:pt x="3121939" y="543420"/>
                  </a:lnTo>
                  <a:lnTo>
                    <a:pt x="3121939" y="981125"/>
                  </a:lnTo>
                  <a:lnTo>
                    <a:pt x="3305124" y="981125"/>
                  </a:lnTo>
                  <a:lnTo>
                    <a:pt x="3305124" y="543420"/>
                  </a:lnTo>
                  <a:close/>
                </a:path>
                <a:path w="5039359" h="981709">
                  <a:moveTo>
                    <a:pt x="3651491" y="397941"/>
                  </a:moveTo>
                  <a:lnTo>
                    <a:pt x="3469081" y="397941"/>
                  </a:lnTo>
                  <a:lnTo>
                    <a:pt x="3469081" y="981125"/>
                  </a:lnTo>
                  <a:lnTo>
                    <a:pt x="3651491" y="981125"/>
                  </a:lnTo>
                  <a:lnTo>
                    <a:pt x="3651491" y="397941"/>
                  </a:lnTo>
                  <a:close/>
                </a:path>
                <a:path w="5039359" h="981709">
                  <a:moveTo>
                    <a:pt x="3998633" y="204749"/>
                  </a:moveTo>
                  <a:lnTo>
                    <a:pt x="3816223" y="204749"/>
                  </a:lnTo>
                  <a:lnTo>
                    <a:pt x="3816223" y="981125"/>
                  </a:lnTo>
                  <a:lnTo>
                    <a:pt x="3998633" y="981125"/>
                  </a:lnTo>
                  <a:lnTo>
                    <a:pt x="3998633" y="204749"/>
                  </a:lnTo>
                  <a:close/>
                </a:path>
                <a:path w="5039359" h="981709">
                  <a:moveTo>
                    <a:pt x="4345787" y="667346"/>
                  </a:moveTo>
                  <a:lnTo>
                    <a:pt x="4162590" y="667346"/>
                  </a:lnTo>
                  <a:lnTo>
                    <a:pt x="4162590" y="981125"/>
                  </a:lnTo>
                  <a:lnTo>
                    <a:pt x="4345787" y="981125"/>
                  </a:lnTo>
                  <a:lnTo>
                    <a:pt x="4345787" y="667346"/>
                  </a:lnTo>
                  <a:close/>
                </a:path>
                <a:path w="5039359" h="981709">
                  <a:moveTo>
                    <a:pt x="4692154" y="444119"/>
                  </a:moveTo>
                  <a:lnTo>
                    <a:pt x="4509732" y="444119"/>
                  </a:lnTo>
                  <a:lnTo>
                    <a:pt x="4509732" y="981125"/>
                  </a:lnTo>
                  <a:lnTo>
                    <a:pt x="4692154" y="981125"/>
                  </a:lnTo>
                  <a:lnTo>
                    <a:pt x="4692154" y="444119"/>
                  </a:lnTo>
                  <a:close/>
                </a:path>
                <a:path w="5039359" h="981709">
                  <a:moveTo>
                    <a:pt x="5039296" y="382549"/>
                  </a:moveTo>
                  <a:lnTo>
                    <a:pt x="4856873" y="382549"/>
                  </a:lnTo>
                  <a:lnTo>
                    <a:pt x="4856873" y="981125"/>
                  </a:lnTo>
                  <a:lnTo>
                    <a:pt x="5039296" y="981125"/>
                  </a:lnTo>
                  <a:lnTo>
                    <a:pt x="5039296" y="382549"/>
                  </a:lnTo>
                  <a:close/>
                </a:path>
              </a:pathLst>
            </a:custGeom>
            <a:solidFill>
              <a:srgbClr val="86C6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390054" y="8261554"/>
              <a:ext cx="5203825" cy="0"/>
            </a:xfrm>
            <a:custGeom>
              <a:avLst/>
              <a:gdLst/>
              <a:ahLst/>
              <a:cxnLst/>
              <a:rect l="l" t="t" r="r" b="b"/>
              <a:pathLst>
                <a:path w="5203825" h="0">
                  <a:moveTo>
                    <a:pt x="0" y="0"/>
                  </a:moveTo>
                  <a:lnTo>
                    <a:pt x="5203240" y="0"/>
                  </a:lnTo>
                </a:path>
              </a:pathLst>
            </a:custGeom>
            <a:ln w="9626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" name="object 88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469367" y="7495290"/>
              <a:ext cx="189356" cy="76555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816110" y="7230510"/>
              <a:ext cx="189495" cy="76555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162074" y="7117363"/>
              <a:ext cx="190413" cy="76555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507400" y="7533519"/>
              <a:ext cx="191970" cy="76555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857402" y="7280798"/>
              <a:ext cx="188850" cy="76555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202722" y="7131731"/>
              <a:ext cx="190413" cy="76555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548051" y="7526334"/>
              <a:ext cx="191970" cy="76555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897802" y="7409596"/>
              <a:ext cx="189356" cy="76555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245191" y="7301067"/>
              <a:ext cx="188849" cy="76555"/>
            </a:xfrm>
            <a:prstGeom prst="rect">
              <a:avLst/>
            </a:prstGeom>
          </p:spPr>
        </p:pic>
        <p:pic>
          <p:nvPicPr>
            <p:cNvPr id="97" name="object 97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591668" y="7661035"/>
              <a:ext cx="189320" cy="76555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935838" y="7515559"/>
              <a:ext cx="191971" cy="76555"/>
            </a:xfrm>
            <a:prstGeom prst="rect">
              <a:avLst/>
            </a:prstGeom>
          </p:spPr>
        </p:pic>
        <p:pic>
          <p:nvPicPr>
            <p:cNvPr id="99" name="object 99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285842" y="7322363"/>
              <a:ext cx="188915" cy="76555"/>
            </a:xfrm>
            <a:prstGeom prst="rect">
              <a:avLst/>
            </a:prstGeom>
          </p:spPr>
        </p:pic>
        <p:pic>
          <p:nvPicPr>
            <p:cNvPr id="100" name="object 100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633060" y="7785214"/>
              <a:ext cx="188578" cy="76555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976485" y="7562254"/>
              <a:ext cx="191971" cy="76555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325983" y="7500165"/>
              <a:ext cx="189356" cy="76555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086516" y="7147382"/>
              <a:ext cx="191989" cy="1149788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800170" y="8371248"/>
              <a:ext cx="222705" cy="75056"/>
            </a:xfrm>
            <a:prstGeom prst="rect">
              <a:avLst/>
            </a:prstGeom>
          </p:spPr>
        </p:pic>
        <p:pic>
          <p:nvPicPr>
            <p:cNvPr id="105" name="object 105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840808" y="8371248"/>
              <a:ext cx="222719" cy="75056"/>
            </a:xfrm>
            <a:prstGeom prst="rect">
              <a:avLst/>
            </a:prstGeom>
          </p:spPr>
        </p:pic>
        <p:pic>
          <p:nvPicPr>
            <p:cNvPr id="106" name="object 106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881455" y="8371248"/>
              <a:ext cx="222719" cy="75056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922372" y="8371248"/>
              <a:ext cx="222708" cy="75056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963008" y="8371248"/>
              <a:ext cx="222719" cy="75056"/>
            </a:xfrm>
            <a:prstGeom prst="rect">
              <a:avLst/>
            </a:prstGeom>
          </p:spPr>
        </p:pic>
        <p:pic>
          <p:nvPicPr>
            <p:cNvPr id="109" name="object 109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385241" y="8261554"/>
              <a:ext cx="5212867" cy="1011275"/>
            </a:xfrm>
            <a:prstGeom prst="rect">
              <a:avLst/>
            </a:prstGeom>
          </p:spPr>
        </p:pic>
      </p:grpSp>
      <p:sp>
        <p:nvSpPr>
          <p:cNvPr id="110" name="object 110" descr=""/>
          <p:cNvSpPr txBox="1"/>
          <p:nvPr/>
        </p:nvSpPr>
        <p:spPr>
          <a:xfrm>
            <a:off x="707299" y="9430364"/>
            <a:ext cx="632650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Crezi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…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obişnuite,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împreună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copii?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16941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sintetic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realizat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indicatori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categoriile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studii,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tații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tineri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deschise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accepta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care învață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propriii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(anexa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6)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fixat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îngrijitorilor,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42,1%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raportat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figura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prezentate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proporțiile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Șase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zece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didactice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predau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49,2%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limbaj,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38,5%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mintale,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32,3%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vedere.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59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9.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Prezența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(%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răspunsuri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“Da”)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548728" y="2278697"/>
            <a:ext cx="6280150" cy="3750310"/>
            <a:chOff x="548728" y="2278697"/>
            <a:chExt cx="6280150" cy="3750310"/>
          </a:xfrm>
        </p:grpSpPr>
        <p:sp>
          <p:nvSpPr>
            <p:cNvPr id="6" name="object 6" descr=""/>
            <p:cNvSpPr/>
            <p:nvPr/>
          </p:nvSpPr>
          <p:spPr>
            <a:xfrm>
              <a:off x="552678" y="2282647"/>
              <a:ext cx="6272530" cy="3742690"/>
            </a:xfrm>
            <a:custGeom>
              <a:avLst/>
              <a:gdLst/>
              <a:ahLst/>
              <a:cxnLst/>
              <a:rect l="l" t="t" r="r" b="b"/>
              <a:pathLst>
                <a:path w="6272530" h="3742690">
                  <a:moveTo>
                    <a:pt x="0" y="3742359"/>
                  </a:moveTo>
                  <a:lnTo>
                    <a:pt x="6272123" y="3742359"/>
                  </a:lnTo>
                  <a:lnTo>
                    <a:pt x="6272123" y="0"/>
                  </a:lnTo>
                  <a:lnTo>
                    <a:pt x="0" y="0"/>
                  </a:lnTo>
                  <a:lnTo>
                    <a:pt x="0" y="3742359"/>
                  </a:lnTo>
                  <a:close/>
                </a:path>
              </a:pathLst>
            </a:custGeom>
            <a:ln w="7899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471304" y="2403208"/>
              <a:ext cx="2661285" cy="3501390"/>
            </a:xfrm>
            <a:custGeom>
              <a:avLst/>
              <a:gdLst/>
              <a:ahLst/>
              <a:cxnLst/>
              <a:rect l="l" t="t" r="r" b="b"/>
              <a:pathLst>
                <a:path w="2661285" h="3501390">
                  <a:moveTo>
                    <a:pt x="0" y="3463734"/>
                  </a:moveTo>
                  <a:lnTo>
                    <a:pt x="0" y="3501097"/>
                  </a:lnTo>
                </a:path>
                <a:path w="2661285" h="3501390">
                  <a:moveTo>
                    <a:pt x="0" y="3193630"/>
                  </a:moveTo>
                  <a:lnTo>
                    <a:pt x="0" y="3269729"/>
                  </a:lnTo>
                </a:path>
                <a:path w="2661285" h="3501390">
                  <a:moveTo>
                    <a:pt x="0" y="2924340"/>
                  </a:moveTo>
                  <a:lnTo>
                    <a:pt x="0" y="3000451"/>
                  </a:lnTo>
                </a:path>
                <a:path w="2661285" h="3501390">
                  <a:moveTo>
                    <a:pt x="0" y="2655049"/>
                  </a:moveTo>
                  <a:lnTo>
                    <a:pt x="0" y="2731160"/>
                  </a:lnTo>
                </a:path>
                <a:path w="2661285" h="3501390">
                  <a:moveTo>
                    <a:pt x="0" y="2385783"/>
                  </a:moveTo>
                  <a:lnTo>
                    <a:pt x="0" y="2461882"/>
                  </a:lnTo>
                </a:path>
                <a:path w="2661285" h="3501390">
                  <a:moveTo>
                    <a:pt x="0" y="2116493"/>
                  </a:moveTo>
                  <a:lnTo>
                    <a:pt x="0" y="2192591"/>
                  </a:lnTo>
                </a:path>
                <a:path w="2661285" h="3501390">
                  <a:moveTo>
                    <a:pt x="0" y="1308633"/>
                  </a:moveTo>
                  <a:lnTo>
                    <a:pt x="0" y="1923313"/>
                  </a:lnTo>
                </a:path>
                <a:path w="2661285" h="3501390">
                  <a:moveTo>
                    <a:pt x="0" y="942339"/>
                  </a:moveTo>
                  <a:lnTo>
                    <a:pt x="0" y="1115466"/>
                  </a:lnTo>
                </a:path>
                <a:path w="2661285" h="3501390">
                  <a:moveTo>
                    <a:pt x="0" y="770077"/>
                  </a:moveTo>
                  <a:lnTo>
                    <a:pt x="0" y="845337"/>
                  </a:lnTo>
                </a:path>
                <a:path w="2661285" h="3501390">
                  <a:moveTo>
                    <a:pt x="0" y="500786"/>
                  </a:moveTo>
                  <a:lnTo>
                    <a:pt x="0" y="576059"/>
                  </a:lnTo>
                </a:path>
                <a:path w="2661285" h="3501390">
                  <a:moveTo>
                    <a:pt x="0" y="231508"/>
                  </a:moveTo>
                  <a:lnTo>
                    <a:pt x="0" y="306781"/>
                  </a:lnTo>
                </a:path>
                <a:path w="2661285" h="3501390">
                  <a:moveTo>
                    <a:pt x="0" y="0"/>
                  </a:moveTo>
                  <a:lnTo>
                    <a:pt x="0" y="37490"/>
                  </a:lnTo>
                </a:path>
                <a:path w="2661285" h="3501390">
                  <a:moveTo>
                    <a:pt x="531876" y="2924340"/>
                  </a:moveTo>
                  <a:lnTo>
                    <a:pt x="531876" y="3501097"/>
                  </a:lnTo>
                </a:path>
                <a:path w="2661285" h="3501390">
                  <a:moveTo>
                    <a:pt x="531876" y="2655049"/>
                  </a:moveTo>
                  <a:lnTo>
                    <a:pt x="531876" y="2731160"/>
                  </a:lnTo>
                </a:path>
                <a:path w="2661285" h="3501390">
                  <a:moveTo>
                    <a:pt x="531876" y="2385783"/>
                  </a:moveTo>
                  <a:lnTo>
                    <a:pt x="531876" y="2461882"/>
                  </a:lnTo>
                </a:path>
                <a:path w="2661285" h="3501390">
                  <a:moveTo>
                    <a:pt x="531876" y="2116493"/>
                  </a:moveTo>
                  <a:lnTo>
                    <a:pt x="531876" y="2192591"/>
                  </a:lnTo>
                </a:path>
                <a:path w="2661285" h="3501390">
                  <a:moveTo>
                    <a:pt x="531876" y="403796"/>
                  </a:moveTo>
                  <a:lnTo>
                    <a:pt x="531876" y="1923313"/>
                  </a:lnTo>
                </a:path>
                <a:path w="2661285" h="3501390">
                  <a:moveTo>
                    <a:pt x="531876" y="231508"/>
                  </a:moveTo>
                  <a:lnTo>
                    <a:pt x="531876" y="306781"/>
                  </a:lnTo>
                </a:path>
                <a:path w="2661285" h="3501390">
                  <a:moveTo>
                    <a:pt x="531876" y="0"/>
                  </a:moveTo>
                  <a:lnTo>
                    <a:pt x="531876" y="37490"/>
                  </a:lnTo>
                </a:path>
                <a:path w="2661285" h="3501390">
                  <a:moveTo>
                    <a:pt x="1064590" y="2924340"/>
                  </a:moveTo>
                  <a:lnTo>
                    <a:pt x="1064590" y="3501097"/>
                  </a:lnTo>
                </a:path>
                <a:path w="2661285" h="3501390">
                  <a:moveTo>
                    <a:pt x="1064590" y="2655049"/>
                  </a:moveTo>
                  <a:lnTo>
                    <a:pt x="1064590" y="2731160"/>
                  </a:lnTo>
                </a:path>
                <a:path w="2661285" h="3501390">
                  <a:moveTo>
                    <a:pt x="1064590" y="2385783"/>
                  </a:moveTo>
                  <a:lnTo>
                    <a:pt x="1064590" y="2461882"/>
                  </a:lnTo>
                </a:path>
                <a:path w="2661285" h="3501390">
                  <a:moveTo>
                    <a:pt x="1064590" y="2116493"/>
                  </a:moveTo>
                  <a:lnTo>
                    <a:pt x="1064590" y="2192591"/>
                  </a:lnTo>
                </a:path>
                <a:path w="2661285" h="3501390">
                  <a:moveTo>
                    <a:pt x="1064590" y="0"/>
                  </a:moveTo>
                  <a:lnTo>
                    <a:pt x="1064590" y="1923313"/>
                  </a:lnTo>
                </a:path>
                <a:path w="2661285" h="3501390">
                  <a:moveTo>
                    <a:pt x="1596466" y="2558897"/>
                  </a:moveTo>
                  <a:lnTo>
                    <a:pt x="1596466" y="3501097"/>
                  </a:lnTo>
                </a:path>
                <a:path w="2661285" h="3501390">
                  <a:moveTo>
                    <a:pt x="1596466" y="2385783"/>
                  </a:moveTo>
                  <a:lnTo>
                    <a:pt x="1596466" y="2461882"/>
                  </a:lnTo>
                </a:path>
                <a:path w="2661285" h="3501390">
                  <a:moveTo>
                    <a:pt x="1596466" y="2116493"/>
                  </a:moveTo>
                  <a:lnTo>
                    <a:pt x="1596466" y="2192591"/>
                  </a:lnTo>
                </a:path>
                <a:path w="2661285" h="3501390">
                  <a:moveTo>
                    <a:pt x="1596466" y="0"/>
                  </a:moveTo>
                  <a:lnTo>
                    <a:pt x="1596466" y="1923313"/>
                  </a:lnTo>
                </a:path>
                <a:path w="2661285" h="3501390">
                  <a:moveTo>
                    <a:pt x="2129180" y="2116493"/>
                  </a:moveTo>
                  <a:lnTo>
                    <a:pt x="2129180" y="3501097"/>
                  </a:lnTo>
                </a:path>
                <a:path w="2661285" h="3501390">
                  <a:moveTo>
                    <a:pt x="2129180" y="0"/>
                  </a:moveTo>
                  <a:lnTo>
                    <a:pt x="2129180" y="1923313"/>
                  </a:lnTo>
                </a:path>
                <a:path w="2661285" h="3501390">
                  <a:moveTo>
                    <a:pt x="2661056" y="2116493"/>
                  </a:moveTo>
                  <a:lnTo>
                    <a:pt x="2661056" y="3501097"/>
                  </a:lnTo>
                </a:path>
                <a:path w="2661285" h="3501390">
                  <a:moveTo>
                    <a:pt x="2661056" y="0"/>
                  </a:moveTo>
                  <a:lnTo>
                    <a:pt x="2661056" y="1923313"/>
                  </a:lnTo>
                </a:path>
              </a:pathLst>
            </a:custGeom>
            <a:ln w="10452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664656" y="2403208"/>
              <a:ext cx="0" cy="3501390"/>
            </a:xfrm>
            <a:custGeom>
              <a:avLst/>
              <a:gdLst/>
              <a:ahLst/>
              <a:cxnLst/>
              <a:rect l="l" t="t" r="r" b="b"/>
              <a:pathLst>
                <a:path w="0" h="3501390">
                  <a:moveTo>
                    <a:pt x="0" y="0"/>
                  </a:moveTo>
                  <a:lnTo>
                    <a:pt x="0" y="3501097"/>
                  </a:lnTo>
                </a:path>
              </a:pathLst>
            </a:custGeom>
            <a:ln w="10452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938729" y="2440698"/>
              <a:ext cx="3364229" cy="3329304"/>
            </a:xfrm>
            <a:custGeom>
              <a:avLst/>
              <a:gdLst/>
              <a:ahLst/>
              <a:cxnLst/>
              <a:rect l="l" t="t" r="r" b="b"/>
              <a:pathLst>
                <a:path w="3364229" h="3329304">
                  <a:moveTo>
                    <a:pt x="382866" y="1616532"/>
                  </a:moveTo>
                  <a:lnTo>
                    <a:pt x="0" y="1616532"/>
                  </a:lnTo>
                  <a:lnTo>
                    <a:pt x="0" y="1712709"/>
                  </a:lnTo>
                  <a:lnTo>
                    <a:pt x="382866" y="1712709"/>
                  </a:lnTo>
                  <a:lnTo>
                    <a:pt x="382866" y="1616532"/>
                  </a:lnTo>
                  <a:close/>
                </a:path>
                <a:path w="3364229" h="3329304">
                  <a:moveTo>
                    <a:pt x="388734" y="1347254"/>
                  </a:moveTo>
                  <a:lnTo>
                    <a:pt x="0" y="1347254"/>
                  </a:lnTo>
                  <a:lnTo>
                    <a:pt x="0" y="1443418"/>
                  </a:lnTo>
                  <a:lnTo>
                    <a:pt x="388734" y="1443418"/>
                  </a:lnTo>
                  <a:lnTo>
                    <a:pt x="388734" y="1347254"/>
                  </a:lnTo>
                  <a:close/>
                </a:path>
                <a:path w="3364229" h="3329304">
                  <a:moveTo>
                    <a:pt x="580250" y="1077976"/>
                  </a:moveTo>
                  <a:lnTo>
                    <a:pt x="12" y="1077976"/>
                  </a:lnTo>
                  <a:lnTo>
                    <a:pt x="12" y="1174153"/>
                  </a:lnTo>
                  <a:lnTo>
                    <a:pt x="580250" y="1174153"/>
                  </a:lnTo>
                  <a:lnTo>
                    <a:pt x="580250" y="1077976"/>
                  </a:lnTo>
                  <a:close/>
                </a:path>
                <a:path w="3364229" h="3329304">
                  <a:moveTo>
                    <a:pt x="591108" y="807847"/>
                  </a:moveTo>
                  <a:lnTo>
                    <a:pt x="0" y="807847"/>
                  </a:lnTo>
                  <a:lnTo>
                    <a:pt x="0" y="904849"/>
                  </a:lnTo>
                  <a:lnTo>
                    <a:pt x="591108" y="904849"/>
                  </a:lnTo>
                  <a:lnTo>
                    <a:pt x="591108" y="807847"/>
                  </a:lnTo>
                  <a:close/>
                </a:path>
                <a:path w="3364229" h="3329304">
                  <a:moveTo>
                    <a:pt x="601154" y="3232239"/>
                  </a:moveTo>
                  <a:lnTo>
                    <a:pt x="12" y="3232239"/>
                  </a:lnTo>
                  <a:lnTo>
                    <a:pt x="12" y="3329254"/>
                  </a:lnTo>
                  <a:lnTo>
                    <a:pt x="601154" y="3329254"/>
                  </a:lnTo>
                  <a:lnTo>
                    <a:pt x="601154" y="3232239"/>
                  </a:lnTo>
                  <a:close/>
                </a:path>
                <a:path w="3364229" h="3329304">
                  <a:moveTo>
                    <a:pt x="638784" y="2962960"/>
                  </a:moveTo>
                  <a:lnTo>
                    <a:pt x="0" y="2962960"/>
                  </a:lnTo>
                  <a:lnTo>
                    <a:pt x="0" y="3059963"/>
                  </a:lnTo>
                  <a:lnTo>
                    <a:pt x="638784" y="3059963"/>
                  </a:lnTo>
                  <a:lnTo>
                    <a:pt x="638784" y="2962960"/>
                  </a:lnTo>
                  <a:close/>
                </a:path>
                <a:path w="3364229" h="3329304">
                  <a:moveTo>
                    <a:pt x="969111" y="538568"/>
                  </a:moveTo>
                  <a:lnTo>
                    <a:pt x="0" y="538568"/>
                  </a:lnTo>
                  <a:lnTo>
                    <a:pt x="0" y="635571"/>
                  </a:lnTo>
                  <a:lnTo>
                    <a:pt x="969111" y="635571"/>
                  </a:lnTo>
                  <a:lnTo>
                    <a:pt x="969111" y="538568"/>
                  </a:lnTo>
                  <a:close/>
                </a:path>
                <a:path w="3364229" h="3329304">
                  <a:moveTo>
                    <a:pt x="1149756" y="269290"/>
                  </a:moveTo>
                  <a:lnTo>
                    <a:pt x="0" y="269290"/>
                  </a:lnTo>
                  <a:lnTo>
                    <a:pt x="0" y="366306"/>
                  </a:lnTo>
                  <a:lnTo>
                    <a:pt x="1149756" y="366306"/>
                  </a:lnTo>
                  <a:lnTo>
                    <a:pt x="1149756" y="269290"/>
                  </a:lnTo>
                  <a:close/>
                </a:path>
                <a:path w="3364229" h="3329304">
                  <a:moveTo>
                    <a:pt x="1229194" y="0"/>
                  </a:moveTo>
                  <a:lnTo>
                    <a:pt x="0" y="0"/>
                  </a:lnTo>
                  <a:lnTo>
                    <a:pt x="0" y="97015"/>
                  </a:lnTo>
                  <a:lnTo>
                    <a:pt x="1229194" y="97015"/>
                  </a:lnTo>
                  <a:lnTo>
                    <a:pt x="1229194" y="0"/>
                  </a:lnTo>
                  <a:close/>
                </a:path>
                <a:path w="3364229" h="3329304">
                  <a:moveTo>
                    <a:pt x="1825472" y="2693670"/>
                  </a:moveTo>
                  <a:lnTo>
                    <a:pt x="0" y="2693670"/>
                  </a:lnTo>
                  <a:lnTo>
                    <a:pt x="0" y="2790672"/>
                  </a:lnTo>
                  <a:lnTo>
                    <a:pt x="1825472" y="2790672"/>
                  </a:lnTo>
                  <a:lnTo>
                    <a:pt x="1825472" y="2693670"/>
                  </a:lnTo>
                  <a:close/>
                </a:path>
                <a:path w="3364229" h="3329304">
                  <a:moveTo>
                    <a:pt x="2150783" y="2424392"/>
                  </a:moveTo>
                  <a:lnTo>
                    <a:pt x="0" y="2424392"/>
                  </a:lnTo>
                  <a:lnTo>
                    <a:pt x="0" y="2521407"/>
                  </a:lnTo>
                  <a:lnTo>
                    <a:pt x="2150783" y="2521407"/>
                  </a:lnTo>
                  <a:lnTo>
                    <a:pt x="2150783" y="2424392"/>
                  </a:lnTo>
                  <a:close/>
                </a:path>
                <a:path w="3364229" h="3329304">
                  <a:moveTo>
                    <a:pt x="2347303" y="2155101"/>
                  </a:moveTo>
                  <a:lnTo>
                    <a:pt x="0" y="2155101"/>
                  </a:lnTo>
                  <a:lnTo>
                    <a:pt x="0" y="2252103"/>
                  </a:lnTo>
                  <a:lnTo>
                    <a:pt x="2347303" y="2252103"/>
                  </a:lnTo>
                  <a:lnTo>
                    <a:pt x="2347303" y="2155101"/>
                  </a:lnTo>
                  <a:close/>
                </a:path>
                <a:path w="3364229" h="3329304">
                  <a:moveTo>
                    <a:pt x="3364230" y="1885823"/>
                  </a:moveTo>
                  <a:lnTo>
                    <a:pt x="0" y="1885823"/>
                  </a:lnTo>
                  <a:lnTo>
                    <a:pt x="0" y="1982000"/>
                  </a:lnTo>
                  <a:lnTo>
                    <a:pt x="3364230" y="1982000"/>
                  </a:lnTo>
                  <a:lnTo>
                    <a:pt x="3364230" y="1885823"/>
                  </a:lnTo>
                  <a:close/>
                </a:path>
              </a:pathLst>
            </a:custGeom>
            <a:solidFill>
              <a:srgbClr val="457EC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938729" y="2537713"/>
              <a:ext cx="3486785" cy="3329304"/>
            </a:xfrm>
            <a:custGeom>
              <a:avLst/>
              <a:gdLst/>
              <a:ahLst/>
              <a:cxnLst/>
              <a:rect l="l" t="t" r="r" b="b"/>
              <a:pathLst>
                <a:path w="3486785" h="3329304">
                  <a:moveTo>
                    <a:pt x="181343" y="1346415"/>
                  </a:moveTo>
                  <a:lnTo>
                    <a:pt x="12" y="1346415"/>
                  </a:lnTo>
                  <a:lnTo>
                    <a:pt x="12" y="1443431"/>
                  </a:lnTo>
                  <a:lnTo>
                    <a:pt x="181343" y="1443431"/>
                  </a:lnTo>
                  <a:lnTo>
                    <a:pt x="181343" y="1346415"/>
                  </a:lnTo>
                  <a:close/>
                </a:path>
                <a:path w="3486785" h="3329304">
                  <a:moveTo>
                    <a:pt x="260781" y="1615694"/>
                  </a:moveTo>
                  <a:lnTo>
                    <a:pt x="0" y="1615694"/>
                  </a:lnTo>
                  <a:lnTo>
                    <a:pt x="0" y="1712696"/>
                  </a:lnTo>
                  <a:lnTo>
                    <a:pt x="260781" y="1712696"/>
                  </a:lnTo>
                  <a:lnTo>
                    <a:pt x="260781" y="1615694"/>
                  </a:lnTo>
                  <a:close/>
                </a:path>
                <a:path w="3486785" h="3329304">
                  <a:moveTo>
                    <a:pt x="372846" y="807847"/>
                  </a:moveTo>
                  <a:lnTo>
                    <a:pt x="0" y="807847"/>
                  </a:lnTo>
                  <a:lnTo>
                    <a:pt x="0" y="904849"/>
                  </a:lnTo>
                  <a:lnTo>
                    <a:pt x="372846" y="904849"/>
                  </a:lnTo>
                  <a:lnTo>
                    <a:pt x="372846" y="807847"/>
                  </a:lnTo>
                  <a:close/>
                </a:path>
                <a:path w="3486785" h="3329304">
                  <a:moveTo>
                    <a:pt x="617880" y="1077125"/>
                  </a:moveTo>
                  <a:lnTo>
                    <a:pt x="0" y="1077125"/>
                  </a:lnTo>
                  <a:lnTo>
                    <a:pt x="0" y="1174140"/>
                  </a:lnTo>
                  <a:lnTo>
                    <a:pt x="617880" y="1174140"/>
                  </a:lnTo>
                  <a:lnTo>
                    <a:pt x="617880" y="1077125"/>
                  </a:lnTo>
                  <a:close/>
                </a:path>
                <a:path w="3486785" h="3329304">
                  <a:moveTo>
                    <a:pt x="670560" y="3232226"/>
                  </a:moveTo>
                  <a:lnTo>
                    <a:pt x="0" y="3232226"/>
                  </a:lnTo>
                  <a:lnTo>
                    <a:pt x="0" y="3329228"/>
                  </a:lnTo>
                  <a:lnTo>
                    <a:pt x="670560" y="3329228"/>
                  </a:lnTo>
                  <a:lnTo>
                    <a:pt x="670560" y="3232226"/>
                  </a:lnTo>
                  <a:close/>
                </a:path>
                <a:path w="3486785" h="3329304">
                  <a:moveTo>
                    <a:pt x="766737" y="2962948"/>
                  </a:moveTo>
                  <a:lnTo>
                    <a:pt x="0" y="2962948"/>
                  </a:lnTo>
                  <a:lnTo>
                    <a:pt x="0" y="3059125"/>
                  </a:lnTo>
                  <a:lnTo>
                    <a:pt x="766737" y="3059125"/>
                  </a:lnTo>
                  <a:lnTo>
                    <a:pt x="766737" y="2962948"/>
                  </a:lnTo>
                  <a:close/>
                </a:path>
                <a:path w="3486785" h="3329304">
                  <a:moveTo>
                    <a:pt x="766737" y="269278"/>
                  </a:moveTo>
                  <a:lnTo>
                    <a:pt x="0" y="269278"/>
                  </a:lnTo>
                  <a:lnTo>
                    <a:pt x="0" y="366293"/>
                  </a:lnTo>
                  <a:lnTo>
                    <a:pt x="766737" y="366293"/>
                  </a:lnTo>
                  <a:lnTo>
                    <a:pt x="766737" y="269278"/>
                  </a:lnTo>
                  <a:close/>
                </a:path>
                <a:path w="3486785" h="3329304">
                  <a:moveTo>
                    <a:pt x="910577" y="538556"/>
                  </a:moveTo>
                  <a:lnTo>
                    <a:pt x="0" y="538556"/>
                  </a:lnTo>
                  <a:lnTo>
                    <a:pt x="0" y="635571"/>
                  </a:lnTo>
                  <a:lnTo>
                    <a:pt x="910577" y="635571"/>
                  </a:lnTo>
                  <a:lnTo>
                    <a:pt x="910577" y="538556"/>
                  </a:lnTo>
                  <a:close/>
                </a:path>
                <a:path w="3486785" h="3329304">
                  <a:moveTo>
                    <a:pt x="1341259" y="0"/>
                  </a:moveTo>
                  <a:lnTo>
                    <a:pt x="0" y="0"/>
                  </a:lnTo>
                  <a:lnTo>
                    <a:pt x="0" y="97002"/>
                  </a:lnTo>
                  <a:lnTo>
                    <a:pt x="1341259" y="97002"/>
                  </a:lnTo>
                  <a:lnTo>
                    <a:pt x="1341259" y="0"/>
                  </a:lnTo>
                  <a:close/>
                </a:path>
                <a:path w="3486785" h="3329304">
                  <a:moveTo>
                    <a:pt x="1719262" y="2693657"/>
                  </a:moveTo>
                  <a:lnTo>
                    <a:pt x="0" y="2693657"/>
                  </a:lnTo>
                  <a:lnTo>
                    <a:pt x="0" y="2789834"/>
                  </a:lnTo>
                  <a:lnTo>
                    <a:pt x="1719262" y="2789834"/>
                  </a:lnTo>
                  <a:lnTo>
                    <a:pt x="1719262" y="2693657"/>
                  </a:lnTo>
                  <a:close/>
                </a:path>
                <a:path w="3486785" h="3329304">
                  <a:moveTo>
                    <a:pt x="2049589" y="2424379"/>
                  </a:moveTo>
                  <a:lnTo>
                    <a:pt x="0" y="2424379"/>
                  </a:lnTo>
                  <a:lnTo>
                    <a:pt x="0" y="2520543"/>
                  </a:lnTo>
                  <a:lnTo>
                    <a:pt x="2049589" y="2520543"/>
                  </a:lnTo>
                  <a:lnTo>
                    <a:pt x="2049589" y="2424379"/>
                  </a:lnTo>
                  <a:close/>
                </a:path>
                <a:path w="3486785" h="3329304">
                  <a:moveTo>
                    <a:pt x="2619108" y="2155101"/>
                  </a:moveTo>
                  <a:lnTo>
                    <a:pt x="12" y="2155101"/>
                  </a:lnTo>
                  <a:lnTo>
                    <a:pt x="12" y="2251278"/>
                  </a:lnTo>
                  <a:lnTo>
                    <a:pt x="2619108" y="2251278"/>
                  </a:lnTo>
                  <a:lnTo>
                    <a:pt x="2619108" y="2155101"/>
                  </a:lnTo>
                  <a:close/>
                </a:path>
                <a:path w="3486785" h="3329304">
                  <a:moveTo>
                    <a:pt x="3486327" y="1884984"/>
                  </a:moveTo>
                  <a:lnTo>
                    <a:pt x="0" y="1884984"/>
                  </a:lnTo>
                  <a:lnTo>
                    <a:pt x="0" y="1981987"/>
                  </a:lnTo>
                  <a:lnTo>
                    <a:pt x="3486327" y="1981987"/>
                  </a:lnTo>
                  <a:lnTo>
                    <a:pt x="3486327" y="1884984"/>
                  </a:lnTo>
                  <a:close/>
                </a:path>
              </a:pathLst>
            </a:custGeom>
            <a:solidFill>
              <a:srgbClr val="BD4E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757200" y="2403208"/>
              <a:ext cx="2181860" cy="3501390"/>
            </a:xfrm>
            <a:custGeom>
              <a:avLst/>
              <a:gdLst/>
              <a:ahLst/>
              <a:cxnLst/>
              <a:rect l="l" t="t" r="r" b="b"/>
              <a:pathLst>
                <a:path w="2181860" h="3501390">
                  <a:moveTo>
                    <a:pt x="2181529" y="0"/>
                  </a:moveTo>
                  <a:lnTo>
                    <a:pt x="2181529" y="3501097"/>
                  </a:lnTo>
                </a:path>
                <a:path w="2181860" h="3501390">
                  <a:moveTo>
                    <a:pt x="279958" y="0"/>
                  </a:moveTo>
                  <a:lnTo>
                    <a:pt x="2181529" y="0"/>
                  </a:lnTo>
                </a:path>
                <a:path w="2181860" h="3501390">
                  <a:moveTo>
                    <a:pt x="279958" y="1884845"/>
                  </a:moveTo>
                  <a:lnTo>
                    <a:pt x="2181529" y="1884845"/>
                  </a:lnTo>
                </a:path>
                <a:path w="2181860" h="3501390">
                  <a:moveTo>
                    <a:pt x="279958" y="3501097"/>
                  </a:moveTo>
                  <a:lnTo>
                    <a:pt x="2181529" y="3501097"/>
                  </a:lnTo>
                </a:path>
                <a:path w="2181860" h="3501390">
                  <a:moveTo>
                    <a:pt x="0" y="0"/>
                  </a:moveTo>
                  <a:lnTo>
                    <a:pt x="279958" y="0"/>
                  </a:lnTo>
                </a:path>
                <a:path w="2181860" h="3501390">
                  <a:moveTo>
                    <a:pt x="0" y="1884845"/>
                  </a:moveTo>
                  <a:lnTo>
                    <a:pt x="279958" y="1884845"/>
                  </a:lnTo>
                </a:path>
                <a:path w="2181860" h="3501390">
                  <a:moveTo>
                    <a:pt x="0" y="3501097"/>
                  </a:moveTo>
                  <a:lnTo>
                    <a:pt x="279958" y="3501097"/>
                  </a:lnTo>
                </a:path>
              </a:pathLst>
            </a:custGeom>
            <a:ln w="10452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" name="object 1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79201" y="2720986"/>
              <a:ext cx="300220" cy="83159"/>
            </a:xfrm>
            <a:prstGeom prst="rect">
              <a:avLst/>
            </a:prstGeom>
          </p:spPr>
        </p:pic>
        <p:pic>
          <p:nvPicPr>
            <p:cNvPr id="13" name="object 1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59207" y="2451702"/>
              <a:ext cx="412004" cy="179890"/>
            </a:xfrm>
            <a:prstGeom prst="rect">
              <a:avLst/>
            </a:prstGeom>
          </p:spPr>
        </p:pic>
        <p:pic>
          <p:nvPicPr>
            <p:cNvPr id="14" name="object 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43352" y="2990266"/>
              <a:ext cx="355155" cy="180172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00949" y="3259551"/>
              <a:ext cx="519555" cy="180167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613299" y="3528836"/>
              <a:ext cx="333969" cy="180167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09695" y="3798397"/>
              <a:ext cx="445132" cy="179889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86438" y="4067681"/>
              <a:ext cx="362813" cy="179899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93307" y="4336962"/>
              <a:ext cx="385338" cy="17989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99511" y="2817717"/>
              <a:ext cx="296613" cy="83159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73245" y="4606247"/>
              <a:ext cx="575528" cy="180167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077950" y="4875531"/>
              <a:ext cx="402225" cy="180167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48176" y="5144812"/>
              <a:ext cx="407243" cy="180169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71840" y="5414377"/>
              <a:ext cx="424284" cy="179886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34488" y="5683656"/>
              <a:ext cx="366022" cy="179891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53838" y="2488972"/>
              <a:ext cx="1754361" cy="107332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31707" y="2758188"/>
              <a:ext cx="1178261" cy="10740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671571" y="3027469"/>
              <a:ext cx="1138058" cy="107656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79202" y="3297279"/>
              <a:ext cx="1730434" cy="106879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753807" y="3566038"/>
              <a:ext cx="1055240" cy="10740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46613" y="3835668"/>
              <a:ext cx="1339312" cy="107246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810115" y="4104880"/>
              <a:ext cx="1002969" cy="10740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53838" y="4374232"/>
              <a:ext cx="1754361" cy="107332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671571" y="4643449"/>
              <a:ext cx="1138058" cy="107656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753807" y="4912729"/>
              <a:ext cx="1055240" cy="107403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31707" y="5182014"/>
              <a:ext cx="1178261" cy="107400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810115" y="5451575"/>
              <a:ext cx="1002969" cy="107400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474768" y="5720927"/>
              <a:ext cx="1339312" cy="107246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84164" y="3106712"/>
              <a:ext cx="125636" cy="492069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802861" y="4711665"/>
              <a:ext cx="85740" cy="772789"/>
            </a:xfrm>
            <a:prstGeom prst="rect">
              <a:avLst/>
            </a:prstGeom>
          </p:spPr>
        </p:pic>
        <p:sp>
          <p:nvSpPr>
            <p:cNvPr id="41" name="object 41" descr=""/>
            <p:cNvSpPr/>
            <p:nvPr/>
          </p:nvSpPr>
          <p:spPr>
            <a:xfrm>
              <a:off x="6242888" y="3142018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4">
                  <a:moveTo>
                    <a:pt x="68897" y="0"/>
                  </a:moveTo>
                  <a:lnTo>
                    <a:pt x="0" y="0"/>
                  </a:lnTo>
                  <a:lnTo>
                    <a:pt x="0" y="68897"/>
                  </a:lnTo>
                  <a:lnTo>
                    <a:pt x="68897" y="68897"/>
                  </a:lnTo>
                  <a:lnTo>
                    <a:pt x="68897" y="0"/>
                  </a:lnTo>
                  <a:close/>
                </a:path>
              </a:pathLst>
            </a:custGeom>
            <a:solidFill>
              <a:srgbClr val="457EC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2" name="object 42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347162" y="3132208"/>
              <a:ext cx="244985" cy="82042"/>
            </a:xfrm>
            <a:prstGeom prst="rect">
              <a:avLst/>
            </a:prstGeom>
          </p:spPr>
        </p:pic>
        <p:sp>
          <p:nvSpPr>
            <p:cNvPr id="43" name="object 43" descr=""/>
            <p:cNvSpPr/>
            <p:nvPr/>
          </p:nvSpPr>
          <p:spPr>
            <a:xfrm>
              <a:off x="6242888" y="3837800"/>
              <a:ext cx="69215" cy="69215"/>
            </a:xfrm>
            <a:custGeom>
              <a:avLst/>
              <a:gdLst/>
              <a:ahLst/>
              <a:cxnLst/>
              <a:rect l="l" t="t" r="r" b="b"/>
              <a:pathLst>
                <a:path w="69214" h="69214">
                  <a:moveTo>
                    <a:pt x="68897" y="0"/>
                  </a:moveTo>
                  <a:lnTo>
                    <a:pt x="0" y="0"/>
                  </a:lnTo>
                  <a:lnTo>
                    <a:pt x="0" y="68897"/>
                  </a:lnTo>
                  <a:lnTo>
                    <a:pt x="68897" y="68897"/>
                  </a:lnTo>
                  <a:lnTo>
                    <a:pt x="68897" y="0"/>
                  </a:lnTo>
                  <a:close/>
                </a:path>
              </a:pathLst>
            </a:custGeom>
            <a:solidFill>
              <a:srgbClr val="BD4E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347162" y="3827997"/>
              <a:ext cx="246239" cy="82033"/>
            </a:xfrm>
            <a:prstGeom prst="rect">
              <a:avLst/>
            </a:prstGeom>
          </p:spPr>
        </p:pic>
      </p:grpSp>
      <p:sp>
        <p:nvSpPr>
          <p:cNvPr id="45" name="object 45" descr=""/>
          <p:cNvSpPr txBox="1"/>
          <p:nvPr/>
        </p:nvSpPr>
        <p:spPr>
          <a:xfrm>
            <a:off x="527298" y="6119828"/>
            <a:ext cx="6326505" cy="37052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35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 pentru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îngrijitori: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Spuneți-mi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învață copii…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didactice:</a:t>
            </a:r>
            <a:r>
              <a:rPr dirty="0" sz="1000" spc="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predați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elevi....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măsurată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facto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proiecția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situației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nivelul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respondentului.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întrebați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includerea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proprie.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opiniile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diferite,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înalt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trecut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rezidențiale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mobilitate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deficiențelor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mintale.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înalt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87%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(86%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81%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proprii,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internate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case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80%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(78%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63%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mobilitate,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78%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(73%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55%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65%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(65%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45%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limbaj,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vedere,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auz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31,9%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(28%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23%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mintale.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solicitate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expună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avantajele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dezavantajele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predau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marea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categorii,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conotație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pozitivă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predomină.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pesimiste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caz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mintale,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13%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crea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71,5%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(79%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2018)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consideră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aduce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predominant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dezavantaje,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formulării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„copiii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nevoi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dizabilități”,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49%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aprecieri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negative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46%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pozitive.</a:t>
            </a:r>
            <a:endParaRPr sz="1050">
              <a:latin typeface="Verdana"/>
              <a:cs typeface="Verdana"/>
            </a:endParaRPr>
          </a:p>
          <a:p>
            <a:pPr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elevilor,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întrebarea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propuse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variante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răspuns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toți”,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„ar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copii”,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„ar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copiii”.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6505" cy="1061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relatează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preocuparea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reflectată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dăuna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anume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(date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similare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2012),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răspuns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acordat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frecvent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(ponderile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variază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14%-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40%)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răspunsurile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dăuna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(ponderile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95">
                <a:solidFill>
                  <a:srgbClr val="231F20"/>
                </a:solidFill>
                <a:latin typeface="Verdana"/>
                <a:cs typeface="Verdana"/>
              </a:rPr>
              <a:t>10%</a:t>
            </a:r>
            <a:r>
              <a:rPr dirty="0" sz="1050" spc="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cazurile,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excepția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dizabilităților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mintale).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precedente,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cazurile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majorare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ponderilor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„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toți”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10.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Acceptarea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cu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tipuri de dizabilități 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proprii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720001" y="1599654"/>
            <a:ext cx="6300470" cy="2356485"/>
          </a:xfrm>
          <a:custGeom>
            <a:avLst/>
            <a:gdLst/>
            <a:ahLst/>
            <a:cxnLst/>
            <a:rect l="l" t="t" r="r" b="b"/>
            <a:pathLst>
              <a:path w="6300470" h="2356485">
                <a:moveTo>
                  <a:pt x="6300000" y="0"/>
                </a:moveTo>
                <a:lnTo>
                  <a:pt x="0" y="0"/>
                </a:lnTo>
                <a:lnTo>
                  <a:pt x="0" y="2356319"/>
                </a:lnTo>
                <a:lnTo>
                  <a:pt x="6300000" y="2356319"/>
                </a:lnTo>
                <a:lnTo>
                  <a:pt x="6300000" y="0"/>
                </a:lnTo>
                <a:close/>
              </a:path>
            </a:pathLst>
          </a:custGeom>
          <a:solidFill>
            <a:srgbClr val="F1E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720001" y="1599654"/>
            <a:ext cx="6300470" cy="23564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165">
              <a:lnSpc>
                <a:spcPct val="100000"/>
              </a:lnSpc>
              <a:spcBef>
                <a:spcPts val="110"/>
              </a:spcBef>
              <a:tabLst>
                <a:tab pos="50736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a)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studiile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lor)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779202" y="1815496"/>
            <a:ext cx="5779770" cy="2077085"/>
            <a:chOff x="779202" y="1815496"/>
            <a:chExt cx="5779770" cy="2077085"/>
          </a:xfrm>
        </p:grpSpPr>
        <p:sp>
          <p:nvSpPr>
            <p:cNvPr id="8" name="object 8" descr=""/>
            <p:cNvSpPr/>
            <p:nvPr/>
          </p:nvSpPr>
          <p:spPr>
            <a:xfrm>
              <a:off x="782789" y="1819097"/>
              <a:ext cx="5772150" cy="2069464"/>
            </a:xfrm>
            <a:custGeom>
              <a:avLst/>
              <a:gdLst/>
              <a:ahLst/>
              <a:cxnLst/>
              <a:rect l="l" t="t" r="r" b="b"/>
              <a:pathLst>
                <a:path w="5772150" h="2069464">
                  <a:moveTo>
                    <a:pt x="5772149" y="0"/>
                  </a:moveTo>
                  <a:lnTo>
                    <a:pt x="0" y="0"/>
                  </a:lnTo>
                  <a:lnTo>
                    <a:pt x="0" y="2069261"/>
                  </a:lnTo>
                  <a:lnTo>
                    <a:pt x="5772149" y="2069261"/>
                  </a:lnTo>
                  <a:lnTo>
                    <a:pt x="57721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782802" y="1819097"/>
              <a:ext cx="5772150" cy="2069464"/>
            </a:xfrm>
            <a:custGeom>
              <a:avLst/>
              <a:gdLst/>
              <a:ahLst/>
              <a:cxnLst/>
              <a:rect l="l" t="t" r="r" b="b"/>
              <a:pathLst>
                <a:path w="5772150" h="2069464">
                  <a:moveTo>
                    <a:pt x="0" y="2069274"/>
                  </a:moveTo>
                  <a:lnTo>
                    <a:pt x="5772150" y="2069274"/>
                  </a:lnTo>
                  <a:lnTo>
                    <a:pt x="5772150" y="0"/>
                  </a:lnTo>
                  <a:lnTo>
                    <a:pt x="0" y="0"/>
                  </a:lnTo>
                  <a:lnTo>
                    <a:pt x="0" y="2069274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958816" y="1854393"/>
              <a:ext cx="2959100" cy="1599565"/>
            </a:xfrm>
            <a:custGeom>
              <a:avLst/>
              <a:gdLst/>
              <a:ahLst/>
              <a:cxnLst/>
              <a:rect l="l" t="t" r="r" b="b"/>
              <a:pathLst>
                <a:path w="2959100" h="1599564">
                  <a:moveTo>
                    <a:pt x="0" y="1563621"/>
                  </a:moveTo>
                  <a:lnTo>
                    <a:pt x="0" y="1599311"/>
                  </a:lnTo>
                </a:path>
                <a:path w="2959100" h="1599564">
                  <a:moveTo>
                    <a:pt x="0" y="1335021"/>
                  </a:moveTo>
                  <a:lnTo>
                    <a:pt x="0" y="1406649"/>
                  </a:lnTo>
                </a:path>
                <a:path w="2959100" h="1599564">
                  <a:moveTo>
                    <a:pt x="0" y="1106421"/>
                  </a:moveTo>
                  <a:lnTo>
                    <a:pt x="0" y="1178049"/>
                  </a:lnTo>
                </a:path>
                <a:path w="2959100" h="1599564">
                  <a:moveTo>
                    <a:pt x="0" y="877821"/>
                  </a:moveTo>
                  <a:lnTo>
                    <a:pt x="0" y="950211"/>
                  </a:lnTo>
                </a:path>
                <a:path w="2959100" h="1599564">
                  <a:moveTo>
                    <a:pt x="0" y="649221"/>
                  </a:moveTo>
                  <a:lnTo>
                    <a:pt x="0" y="721611"/>
                  </a:lnTo>
                </a:path>
                <a:path w="2959100" h="1599564">
                  <a:moveTo>
                    <a:pt x="0" y="420621"/>
                  </a:moveTo>
                  <a:lnTo>
                    <a:pt x="0" y="493011"/>
                  </a:lnTo>
                </a:path>
                <a:path w="2959100" h="1599564">
                  <a:moveTo>
                    <a:pt x="0" y="192783"/>
                  </a:moveTo>
                  <a:lnTo>
                    <a:pt x="0" y="264411"/>
                  </a:lnTo>
                </a:path>
                <a:path w="2959100" h="1599564">
                  <a:moveTo>
                    <a:pt x="0" y="0"/>
                  </a:moveTo>
                  <a:lnTo>
                    <a:pt x="0" y="35811"/>
                  </a:lnTo>
                </a:path>
                <a:path w="2959100" h="1599564">
                  <a:moveTo>
                    <a:pt x="369569" y="1563621"/>
                  </a:moveTo>
                  <a:lnTo>
                    <a:pt x="369569" y="1599311"/>
                  </a:lnTo>
                </a:path>
                <a:path w="2959100" h="1599564">
                  <a:moveTo>
                    <a:pt x="369569" y="1335021"/>
                  </a:moveTo>
                  <a:lnTo>
                    <a:pt x="369569" y="1406649"/>
                  </a:lnTo>
                </a:path>
                <a:path w="2959100" h="1599564">
                  <a:moveTo>
                    <a:pt x="369569" y="1106421"/>
                  </a:moveTo>
                  <a:lnTo>
                    <a:pt x="369569" y="1178049"/>
                  </a:lnTo>
                </a:path>
                <a:path w="2959100" h="1599564">
                  <a:moveTo>
                    <a:pt x="369569" y="877821"/>
                  </a:moveTo>
                  <a:lnTo>
                    <a:pt x="369569" y="950211"/>
                  </a:lnTo>
                </a:path>
                <a:path w="2959100" h="1599564">
                  <a:moveTo>
                    <a:pt x="369569" y="649221"/>
                  </a:moveTo>
                  <a:lnTo>
                    <a:pt x="369569" y="721611"/>
                  </a:lnTo>
                </a:path>
                <a:path w="2959100" h="1599564">
                  <a:moveTo>
                    <a:pt x="369569" y="420621"/>
                  </a:moveTo>
                  <a:lnTo>
                    <a:pt x="369569" y="493011"/>
                  </a:lnTo>
                </a:path>
                <a:path w="2959100" h="1599564">
                  <a:moveTo>
                    <a:pt x="369569" y="192783"/>
                  </a:moveTo>
                  <a:lnTo>
                    <a:pt x="369569" y="264411"/>
                  </a:lnTo>
                </a:path>
                <a:path w="2959100" h="1599564">
                  <a:moveTo>
                    <a:pt x="369569" y="0"/>
                  </a:moveTo>
                  <a:lnTo>
                    <a:pt x="369569" y="35811"/>
                  </a:lnTo>
                </a:path>
                <a:path w="2959100" h="1599564">
                  <a:moveTo>
                    <a:pt x="739140" y="1563621"/>
                  </a:moveTo>
                  <a:lnTo>
                    <a:pt x="739140" y="1599311"/>
                  </a:lnTo>
                </a:path>
                <a:path w="2959100" h="1599564">
                  <a:moveTo>
                    <a:pt x="739140" y="1335021"/>
                  </a:moveTo>
                  <a:lnTo>
                    <a:pt x="739140" y="1406649"/>
                  </a:lnTo>
                </a:path>
                <a:path w="2959100" h="1599564">
                  <a:moveTo>
                    <a:pt x="739140" y="1106421"/>
                  </a:moveTo>
                  <a:lnTo>
                    <a:pt x="739140" y="1178049"/>
                  </a:lnTo>
                </a:path>
                <a:path w="2959100" h="1599564">
                  <a:moveTo>
                    <a:pt x="739140" y="877821"/>
                  </a:moveTo>
                  <a:lnTo>
                    <a:pt x="739140" y="950211"/>
                  </a:lnTo>
                </a:path>
                <a:path w="2959100" h="1599564">
                  <a:moveTo>
                    <a:pt x="739140" y="649221"/>
                  </a:moveTo>
                  <a:lnTo>
                    <a:pt x="739140" y="721611"/>
                  </a:lnTo>
                </a:path>
                <a:path w="2959100" h="1599564">
                  <a:moveTo>
                    <a:pt x="739140" y="420621"/>
                  </a:moveTo>
                  <a:lnTo>
                    <a:pt x="739140" y="493011"/>
                  </a:lnTo>
                </a:path>
                <a:path w="2959100" h="1599564">
                  <a:moveTo>
                    <a:pt x="739140" y="192783"/>
                  </a:moveTo>
                  <a:lnTo>
                    <a:pt x="739140" y="264411"/>
                  </a:lnTo>
                </a:path>
                <a:path w="2959100" h="1599564">
                  <a:moveTo>
                    <a:pt x="739140" y="0"/>
                  </a:moveTo>
                  <a:lnTo>
                    <a:pt x="739140" y="35811"/>
                  </a:lnTo>
                </a:path>
                <a:path w="2959100" h="1599564">
                  <a:moveTo>
                    <a:pt x="1109471" y="1563621"/>
                  </a:moveTo>
                  <a:lnTo>
                    <a:pt x="1109471" y="1599311"/>
                  </a:lnTo>
                </a:path>
                <a:path w="2959100" h="1599564">
                  <a:moveTo>
                    <a:pt x="1109471" y="1335021"/>
                  </a:moveTo>
                  <a:lnTo>
                    <a:pt x="1109471" y="1406649"/>
                  </a:lnTo>
                </a:path>
                <a:path w="2959100" h="1599564">
                  <a:moveTo>
                    <a:pt x="1109471" y="1106421"/>
                  </a:moveTo>
                  <a:lnTo>
                    <a:pt x="1109471" y="1178049"/>
                  </a:lnTo>
                </a:path>
                <a:path w="2959100" h="1599564">
                  <a:moveTo>
                    <a:pt x="1109471" y="877821"/>
                  </a:moveTo>
                  <a:lnTo>
                    <a:pt x="1109471" y="950211"/>
                  </a:lnTo>
                </a:path>
                <a:path w="2959100" h="1599564">
                  <a:moveTo>
                    <a:pt x="1109471" y="649221"/>
                  </a:moveTo>
                  <a:lnTo>
                    <a:pt x="1109471" y="721611"/>
                  </a:lnTo>
                </a:path>
                <a:path w="2959100" h="1599564">
                  <a:moveTo>
                    <a:pt x="1109471" y="420621"/>
                  </a:moveTo>
                  <a:lnTo>
                    <a:pt x="1109471" y="493011"/>
                  </a:lnTo>
                </a:path>
                <a:path w="2959100" h="1599564">
                  <a:moveTo>
                    <a:pt x="1109471" y="192783"/>
                  </a:moveTo>
                  <a:lnTo>
                    <a:pt x="1109471" y="264411"/>
                  </a:lnTo>
                </a:path>
                <a:path w="2959100" h="1599564">
                  <a:moveTo>
                    <a:pt x="1109471" y="0"/>
                  </a:moveTo>
                  <a:lnTo>
                    <a:pt x="1109471" y="35811"/>
                  </a:lnTo>
                </a:path>
                <a:path w="2959100" h="1599564">
                  <a:moveTo>
                    <a:pt x="1479042" y="1563621"/>
                  </a:moveTo>
                  <a:lnTo>
                    <a:pt x="1479042" y="1599311"/>
                  </a:lnTo>
                </a:path>
                <a:path w="2959100" h="1599564">
                  <a:moveTo>
                    <a:pt x="1479042" y="1335021"/>
                  </a:moveTo>
                  <a:lnTo>
                    <a:pt x="1479042" y="1406649"/>
                  </a:lnTo>
                </a:path>
                <a:path w="2959100" h="1599564">
                  <a:moveTo>
                    <a:pt x="1479042" y="1106421"/>
                  </a:moveTo>
                  <a:lnTo>
                    <a:pt x="1479042" y="1178049"/>
                  </a:lnTo>
                </a:path>
                <a:path w="2959100" h="1599564">
                  <a:moveTo>
                    <a:pt x="1479042" y="877821"/>
                  </a:moveTo>
                  <a:lnTo>
                    <a:pt x="1479042" y="950211"/>
                  </a:lnTo>
                </a:path>
                <a:path w="2959100" h="1599564">
                  <a:moveTo>
                    <a:pt x="1479042" y="649221"/>
                  </a:moveTo>
                  <a:lnTo>
                    <a:pt x="1479042" y="721611"/>
                  </a:lnTo>
                </a:path>
                <a:path w="2959100" h="1599564">
                  <a:moveTo>
                    <a:pt x="1479042" y="420621"/>
                  </a:moveTo>
                  <a:lnTo>
                    <a:pt x="1479042" y="493011"/>
                  </a:lnTo>
                </a:path>
                <a:path w="2959100" h="1599564">
                  <a:moveTo>
                    <a:pt x="1479042" y="192783"/>
                  </a:moveTo>
                  <a:lnTo>
                    <a:pt x="1479042" y="264411"/>
                  </a:lnTo>
                </a:path>
                <a:path w="2959100" h="1599564">
                  <a:moveTo>
                    <a:pt x="1479042" y="0"/>
                  </a:moveTo>
                  <a:lnTo>
                    <a:pt x="1479042" y="35811"/>
                  </a:lnTo>
                </a:path>
                <a:path w="2959100" h="1599564">
                  <a:moveTo>
                    <a:pt x="1849374" y="1563621"/>
                  </a:moveTo>
                  <a:lnTo>
                    <a:pt x="1849374" y="1599311"/>
                  </a:lnTo>
                </a:path>
                <a:path w="2959100" h="1599564">
                  <a:moveTo>
                    <a:pt x="1849374" y="1335021"/>
                  </a:moveTo>
                  <a:lnTo>
                    <a:pt x="1849374" y="1406649"/>
                  </a:lnTo>
                </a:path>
                <a:path w="2959100" h="1599564">
                  <a:moveTo>
                    <a:pt x="1849374" y="1106421"/>
                  </a:moveTo>
                  <a:lnTo>
                    <a:pt x="1849374" y="1178049"/>
                  </a:lnTo>
                </a:path>
                <a:path w="2959100" h="1599564">
                  <a:moveTo>
                    <a:pt x="1849374" y="877821"/>
                  </a:moveTo>
                  <a:lnTo>
                    <a:pt x="1849374" y="950211"/>
                  </a:lnTo>
                </a:path>
                <a:path w="2959100" h="1599564">
                  <a:moveTo>
                    <a:pt x="1849374" y="649221"/>
                  </a:moveTo>
                  <a:lnTo>
                    <a:pt x="1849374" y="721611"/>
                  </a:lnTo>
                </a:path>
                <a:path w="2959100" h="1599564">
                  <a:moveTo>
                    <a:pt x="1849374" y="420621"/>
                  </a:moveTo>
                  <a:lnTo>
                    <a:pt x="1849374" y="493011"/>
                  </a:lnTo>
                </a:path>
                <a:path w="2959100" h="1599564">
                  <a:moveTo>
                    <a:pt x="1849374" y="192783"/>
                  </a:moveTo>
                  <a:lnTo>
                    <a:pt x="1849374" y="264411"/>
                  </a:lnTo>
                </a:path>
                <a:path w="2959100" h="1599564">
                  <a:moveTo>
                    <a:pt x="1849374" y="0"/>
                  </a:moveTo>
                  <a:lnTo>
                    <a:pt x="1849374" y="35811"/>
                  </a:lnTo>
                </a:path>
                <a:path w="2959100" h="1599564">
                  <a:moveTo>
                    <a:pt x="2218944" y="1563621"/>
                  </a:moveTo>
                  <a:lnTo>
                    <a:pt x="2218944" y="1599311"/>
                  </a:lnTo>
                </a:path>
                <a:path w="2959100" h="1599564">
                  <a:moveTo>
                    <a:pt x="2218944" y="1335021"/>
                  </a:moveTo>
                  <a:lnTo>
                    <a:pt x="2218944" y="1406649"/>
                  </a:lnTo>
                </a:path>
                <a:path w="2959100" h="1599564">
                  <a:moveTo>
                    <a:pt x="2218944" y="1106421"/>
                  </a:moveTo>
                  <a:lnTo>
                    <a:pt x="2218944" y="1178049"/>
                  </a:lnTo>
                </a:path>
                <a:path w="2959100" h="1599564">
                  <a:moveTo>
                    <a:pt x="2218944" y="877821"/>
                  </a:moveTo>
                  <a:lnTo>
                    <a:pt x="2218944" y="950211"/>
                  </a:lnTo>
                </a:path>
                <a:path w="2959100" h="1599564">
                  <a:moveTo>
                    <a:pt x="2218944" y="649221"/>
                  </a:moveTo>
                  <a:lnTo>
                    <a:pt x="2218944" y="721611"/>
                  </a:lnTo>
                </a:path>
                <a:path w="2959100" h="1599564">
                  <a:moveTo>
                    <a:pt x="2218944" y="420621"/>
                  </a:moveTo>
                  <a:lnTo>
                    <a:pt x="2218944" y="493011"/>
                  </a:lnTo>
                </a:path>
                <a:path w="2959100" h="1599564">
                  <a:moveTo>
                    <a:pt x="2218944" y="192783"/>
                  </a:moveTo>
                  <a:lnTo>
                    <a:pt x="2218944" y="264411"/>
                  </a:lnTo>
                </a:path>
                <a:path w="2959100" h="1599564">
                  <a:moveTo>
                    <a:pt x="2218944" y="0"/>
                  </a:moveTo>
                  <a:lnTo>
                    <a:pt x="2218944" y="35811"/>
                  </a:lnTo>
                </a:path>
                <a:path w="2959100" h="1599564">
                  <a:moveTo>
                    <a:pt x="2589276" y="1563621"/>
                  </a:moveTo>
                  <a:lnTo>
                    <a:pt x="2589276" y="1599311"/>
                  </a:lnTo>
                </a:path>
                <a:path w="2959100" h="1599564">
                  <a:moveTo>
                    <a:pt x="2589276" y="1335021"/>
                  </a:moveTo>
                  <a:lnTo>
                    <a:pt x="2589276" y="1406649"/>
                  </a:lnTo>
                </a:path>
                <a:path w="2959100" h="1599564">
                  <a:moveTo>
                    <a:pt x="2589276" y="1106421"/>
                  </a:moveTo>
                  <a:lnTo>
                    <a:pt x="2589276" y="1178049"/>
                  </a:lnTo>
                </a:path>
                <a:path w="2959100" h="1599564">
                  <a:moveTo>
                    <a:pt x="2589276" y="877821"/>
                  </a:moveTo>
                  <a:lnTo>
                    <a:pt x="2589276" y="950211"/>
                  </a:lnTo>
                </a:path>
                <a:path w="2959100" h="1599564">
                  <a:moveTo>
                    <a:pt x="2589276" y="649221"/>
                  </a:moveTo>
                  <a:lnTo>
                    <a:pt x="2589276" y="721611"/>
                  </a:lnTo>
                </a:path>
                <a:path w="2959100" h="1599564">
                  <a:moveTo>
                    <a:pt x="2589276" y="192783"/>
                  </a:moveTo>
                  <a:lnTo>
                    <a:pt x="2589276" y="493011"/>
                  </a:lnTo>
                </a:path>
                <a:path w="2959100" h="1599564">
                  <a:moveTo>
                    <a:pt x="2589276" y="0"/>
                  </a:moveTo>
                  <a:lnTo>
                    <a:pt x="2589276" y="35811"/>
                  </a:lnTo>
                </a:path>
                <a:path w="2959100" h="1599564">
                  <a:moveTo>
                    <a:pt x="2958846" y="1563621"/>
                  </a:moveTo>
                  <a:lnTo>
                    <a:pt x="2958846" y="1599311"/>
                  </a:lnTo>
                </a:path>
                <a:path w="2959100" h="1599564">
                  <a:moveTo>
                    <a:pt x="2958846" y="1335021"/>
                  </a:moveTo>
                  <a:lnTo>
                    <a:pt x="2958846" y="1406649"/>
                  </a:lnTo>
                </a:path>
                <a:path w="2959100" h="1599564">
                  <a:moveTo>
                    <a:pt x="2958846" y="1106421"/>
                  </a:moveTo>
                  <a:lnTo>
                    <a:pt x="2958846" y="1178049"/>
                  </a:lnTo>
                </a:path>
                <a:path w="2959100" h="1599564">
                  <a:moveTo>
                    <a:pt x="2958846" y="877821"/>
                  </a:moveTo>
                  <a:lnTo>
                    <a:pt x="2958846" y="950211"/>
                  </a:lnTo>
                </a:path>
                <a:path w="2959100" h="1599564">
                  <a:moveTo>
                    <a:pt x="2958846" y="649221"/>
                  </a:moveTo>
                  <a:lnTo>
                    <a:pt x="2958846" y="721611"/>
                  </a:lnTo>
                </a:path>
                <a:path w="2959100" h="1599564">
                  <a:moveTo>
                    <a:pt x="2958846" y="420621"/>
                  </a:moveTo>
                  <a:lnTo>
                    <a:pt x="2958846" y="493011"/>
                  </a:lnTo>
                </a:path>
                <a:path w="2959100" h="1599564">
                  <a:moveTo>
                    <a:pt x="2958846" y="192783"/>
                  </a:moveTo>
                  <a:lnTo>
                    <a:pt x="2958846" y="264411"/>
                  </a:lnTo>
                </a:path>
                <a:path w="2959100" h="1599564">
                  <a:moveTo>
                    <a:pt x="2958846" y="0"/>
                  </a:moveTo>
                  <a:lnTo>
                    <a:pt x="2958846" y="35811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6287486" y="1854393"/>
              <a:ext cx="0" cy="1599565"/>
            </a:xfrm>
            <a:custGeom>
              <a:avLst/>
              <a:gdLst/>
              <a:ahLst/>
              <a:cxnLst/>
              <a:rect l="l" t="t" r="r" b="b"/>
              <a:pathLst>
                <a:path w="0" h="1599564">
                  <a:moveTo>
                    <a:pt x="0" y="0"/>
                  </a:moveTo>
                  <a:lnTo>
                    <a:pt x="0" y="1599311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588476" y="1890204"/>
              <a:ext cx="2071370" cy="1527810"/>
            </a:xfrm>
            <a:custGeom>
              <a:avLst/>
              <a:gdLst/>
              <a:ahLst/>
              <a:cxnLst/>
              <a:rect l="l" t="t" r="r" b="b"/>
              <a:pathLst>
                <a:path w="2071370" h="1527810">
                  <a:moveTo>
                    <a:pt x="576846" y="1370838"/>
                  </a:moveTo>
                  <a:lnTo>
                    <a:pt x="0" y="1370838"/>
                  </a:lnTo>
                  <a:lnTo>
                    <a:pt x="0" y="1527810"/>
                  </a:lnTo>
                  <a:lnTo>
                    <a:pt x="576846" y="1527810"/>
                  </a:lnTo>
                  <a:lnTo>
                    <a:pt x="576846" y="1370838"/>
                  </a:lnTo>
                  <a:close/>
                </a:path>
                <a:path w="2071370" h="1527810">
                  <a:moveTo>
                    <a:pt x="1383804" y="1142238"/>
                  </a:moveTo>
                  <a:lnTo>
                    <a:pt x="12" y="1142238"/>
                  </a:lnTo>
                  <a:lnTo>
                    <a:pt x="12" y="1299210"/>
                  </a:lnTo>
                  <a:lnTo>
                    <a:pt x="1383804" y="1299210"/>
                  </a:lnTo>
                  <a:lnTo>
                    <a:pt x="1383804" y="1142238"/>
                  </a:lnTo>
                  <a:close/>
                </a:path>
                <a:path w="2071370" h="1527810">
                  <a:moveTo>
                    <a:pt x="1395996" y="914400"/>
                  </a:moveTo>
                  <a:lnTo>
                    <a:pt x="0" y="914400"/>
                  </a:lnTo>
                  <a:lnTo>
                    <a:pt x="0" y="1070610"/>
                  </a:lnTo>
                  <a:lnTo>
                    <a:pt x="1395996" y="1070610"/>
                  </a:lnTo>
                  <a:lnTo>
                    <a:pt x="1395996" y="914400"/>
                  </a:lnTo>
                  <a:close/>
                </a:path>
                <a:path w="2071370" h="1527810">
                  <a:moveTo>
                    <a:pt x="1450098" y="685800"/>
                  </a:moveTo>
                  <a:lnTo>
                    <a:pt x="0" y="685800"/>
                  </a:lnTo>
                  <a:lnTo>
                    <a:pt x="0" y="842010"/>
                  </a:lnTo>
                  <a:lnTo>
                    <a:pt x="1450098" y="842010"/>
                  </a:lnTo>
                  <a:lnTo>
                    <a:pt x="1450098" y="685800"/>
                  </a:lnTo>
                  <a:close/>
                </a:path>
                <a:path w="2071370" h="1527810">
                  <a:moveTo>
                    <a:pt x="1490484" y="457200"/>
                  </a:moveTo>
                  <a:lnTo>
                    <a:pt x="0" y="457200"/>
                  </a:lnTo>
                  <a:lnTo>
                    <a:pt x="0" y="613410"/>
                  </a:lnTo>
                  <a:lnTo>
                    <a:pt x="1490484" y="613410"/>
                  </a:lnTo>
                  <a:lnTo>
                    <a:pt x="1490484" y="457200"/>
                  </a:lnTo>
                  <a:close/>
                </a:path>
                <a:path w="2071370" h="1527810">
                  <a:moveTo>
                    <a:pt x="1729752" y="228600"/>
                  </a:moveTo>
                  <a:lnTo>
                    <a:pt x="0" y="228600"/>
                  </a:lnTo>
                  <a:lnTo>
                    <a:pt x="0" y="384810"/>
                  </a:lnTo>
                  <a:lnTo>
                    <a:pt x="1729752" y="384810"/>
                  </a:lnTo>
                  <a:lnTo>
                    <a:pt x="1729752" y="228600"/>
                  </a:lnTo>
                  <a:close/>
                </a:path>
                <a:path w="2071370" h="1527810">
                  <a:moveTo>
                    <a:pt x="2071128" y="0"/>
                  </a:moveTo>
                  <a:lnTo>
                    <a:pt x="12" y="0"/>
                  </a:lnTo>
                  <a:lnTo>
                    <a:pt x="12" y="156972"/>
                  </a:lnTo>
                  <a:lnTo>
                    <a:pt x="2071128" y="156972"/>
                  </a:lnTo>
                  <a:lnTo>
                    <a:pt x="2071128" y="0"/>
                  </a:lnTo>
                  <a:close/>
                </a:path>
              </a:pathLst>
            </a:custGeom>
            <a:solidFill>
              <a:srgbClr val="86C65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3165309" y="1890204"/>
              <a:ext cx="2649220" cy="1527810"/>
            </a:xfrm>
            <a:custGeom>
              <a:avLst/>
              <a:gdLst/>
              <a:ahLst/>
              <a:cxnLst/>
              <a:rect l="l" t="t" r="r" b="b"/>
              <a:pathLst>
                <a:path w="2649220" h="1527810">
                  <a:moveTo>
                    <a:pt x="601992" y="1370838"/>
                  </a:moveTo>
                  <a:lnTo>
                    <a:pt x="0" y="1370838"/>
                  </a:lnTo>
                  <a:lnTo>
                    <a:pt x="0" y="1527810"/>
                  </a:lnTo>
                  <a:lnTo>
                    <a:pt x="601992" y="1527810"/>
                  </a:lnTo>
                  <a:lnTo>
                    <a:pt x="601992" y="1370838"/>
                  </a:lnTo>
                  <a:close/>
                </a:path>
                <a:path w="2649220" h="1527810">
                  <a:moveTo>
                    <a:pt x="1857006" y="1142238"/>
                  </a:moveTo>
                  <a:lnTo>
                    <a:pt x="806970" y="1142238"/>
                  </a:lnTo>
                  <a:lnTo>
                    <a:pt x="806970" y="1299210"/>
                  </a:lnTo>
                  <a:lnTo>
                    <a:pt x="1857006" y="1299210"/>
                  </a:lnTo>
                  <a:lnTo>
                    <a:pt x="1857006" y="1142238"/>
                  </a:lnTo>
                  <a:close/>
                </a:path>
                <a:path w="2649220" h="1527810">
                  <a:moveTo>
                    <a:pt x="1882152" y="914400"/>
                  </a:moveTo>
                  <a:lnTo>
                    <a:pt x="819162" y="914400"/>
                  </a:lnTo>
                  <a:lnTo>
                    <a:pt x="819162" y="1070610"/>
                  </a:lnTo>
                  <a:lnTo>
                    <a:pt x="1882152" y="1070610"/>
                  </a:lnTo>
                  <a:lnTo>
                    <a:pt x="1882152" y="914400"/>
                  </a:lnTo>
                  <a:close/>
                </a:path>
                <a:path w="2649220" h="1527810">
                  <a:moveTo>
                    <a:pt x="2030742" y="685800"/>
                  </a:moveTo>
                  <a:lnTo>
                    <a:pt x="873264" y="685800"/>
                  </a:lnTo>
                  <a:lnTo>
                    <a:pt x="873264" y="842010"/>
                  </a:lnTo>
                  <a:lnTo>
                    <a:pt x="2030742" y="842010"/>
                  </a:lnTo>
                  <a:lnTo>
                    <a:pt x="2030742" y="685800"/>
                  </a:lnTo>
                  <a:close/>
                </a:path>
                <a:path w="2649220" h="1527810">
                  <a:moveTo>
                    <a:pt x="2297442" y="457200"/>
                  </a:moveTo>
                  <a:lnTo>
                    <a:pt x="913650" y="457200"/>
                  </a:lnTo>
                  <a:lnTo>
                    <a:pt x="913650" y="613410"/>
                  </a:lnTo>
                  <a:lnTo>
                    <a:pt x="2297442" y="613410"/>
                  </a:lnTo>
                  <a:lnTo>
                    <a:pt x="2297442" y="457200"/>
                  </a:lnTo>
                  <a:close/>
                </a:path>
                <a:path w="2649220" h="1527810">
                  <a:moveTo>
                    <a:pt x="2386596" y="228600"/>
                  </a:moveTo>
                  <a:lnTo>
                    <a:pt x="1152918" y="228600"/>
                  </a:lnTo>
                  <a:lnTo>
                    <a:pt x="1152918" y="384810"/>
                  </a:lnTo>
                  <a:lnTo>
                    <a:pt x="2386596" y="384810"/>
                  </a:lnTo>
                  <a:lnTo>
                    <a:pt x="2386596" y="228600"/>
                  </a:lnTo>
                  <a:close/>
                </a:path>
                <a:path w="2649220" h="1527810">
                  <a:moveTo>
                    <a:pt x="2648724" y="0"/>
                  </a:moveTo>
                  <a:lnTo>
                    <a:pt x="1494294" y="0"/>
                  </a:lnTo>
                  <a:lnTo>
                    <a:pt x="1494294" y="156972"/>
                  </a:lnTo>
                  <a:lnTo>
                    <a:pt x="2648724" y="156972"/>
                  </a:lnTo>
                  <a:lnTo>
                    <a:pt x="2648724" y="0"/>
                  </a:lnTo>
                  <a:close/>
                </a:path>
              </a:pathLst>
            </a:custGeom>
            <a:solidFill>
              <a:srgbClr val="F7924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3767302" y="1890204"/>
              <a:ext cx="2265045" cy="1527810"/>
            </a:xfrm>
            <a:custGeom>
              <a:avLst/>
              <a:gdLst/>
              <a:ahLst/>
              <a:cxnLst/>
              <a:rect l="l" t="t" r="r" b="b"/>
              <a:pathLst>
                <a:path w="2265045" h="1527810">
                  <a:moveTo>
                    <a:pt x="957072" y="1370838"/>
                  </a:moveTo>
                  <a:lnTo>
                    <a:pt x="0" y="1370838"/>
                  </a:lnTo>
                  <a:lnTo>
                    <a:pt x="0" y="1527810"/>
                  </a:lnTo>
                  <a:lnTo>
                    <a:pt x="957072" y="1527810"/>
                  </a:lnTo>
                  <a:lnTo>
                    <a:pt x="957072" y="1370838"/>
                  </a:lnTo>
                  <a:close/>
                </a:path>
                <a:path w="2265045" h="1527810">
                  <a:moveTo>
                    <a:pt x="1891284" y="1142238"/>
                  </a:moveTo>
                  <a:lnTo>
                    <a:pt x="1255001" y="1142238"/>
                  </a:lnTo>
                  <a:lnTo>
                    <a:pt x="1255001" y="1299210"/>
                  </a:lnTo>
                  <a:lnTo>
                    <a:pt x="1891284" y="1299210"/>
                  </a:lnTo>
                  <a:lnTo>
                    <a:pt x="1891284" y="1142238"/>
                  </a:lnTo>
                  <a:close/>
                </a:path>
                <a:path w="2265045" h="1527810">
                  <a:moveTo>
                    <a:pt x="1894332" y="914400"/>
                  </a:moveTo>
                  <a:lnTo>
                    <a:pt x="1280160" y="914400"/>
                  </a:lnTo>
                  <a:lnTo>
                    <a:pt x="1280160" y="1070610"/>
                  </a:lnTo>
                  <a:lnTo>
                    <a:pt x="1894332" y="1070610"/>
                  </a:lnTo>
                  <a:lnTo>
                    <a:pt x="1894332" y="914400"/>
                  </a:lnTo>
                  <a:close/>
                </a:path>
                <a:path w="2265045" h="1527810">
                  <a:moveTo>
                    <a:pt x="1954530" y="685800"/>
                  </a:moveTo>
                  <a:lnTo>
                    <a:pt x="1428750" y="685800"/>
                  </a:lnTo>
                  <a:lnTo>
                    <a:pt x="1428750" y="842010"/>
                  </a:lnTo>
                  <a:lnTo>
                    <a:pt x="1954530" y="842010"/>
                  </a:lnTo>
                  <a:lnTo>
                    <a:pt x="1954530" y="685800"/>
                  </a:lnTo>
                  <a:close/>
                </a:path>
                <a:path w="2265045" h="1527810">
                  <a:moveTo>
                    <a:pt x="2061210" y="457200"/>
                  </a:moveTo>
                  <a:lnTo>
                    <a:pt x="1695450" y="457200"/>
                  </a:lnTo>
                  <a:lnTo>
                    <a:pt x="1695450" y="613410"/>
                  </a:lnTo>
                  <a:lnTo>
                    <a:pt x="2061210" y="613410"/>
                  </a:lnTo>
                  <a:lnTo>
                    <a:pt x="2061210" y="457200"/>
                  </a:lnTo>
                  <a:close/>
                </a:path>
                <a:path w="2265045" h="1527810">
                  <a:moveTo>
                    <a:pt x="2124456" y="228600"/>
                  </a:moveTo>
                  <a:lnTo>
                    <a:pt x="1784604" y="228600"/>
                  </a:lnTo>
                  <a:lnTo>
                    <a:pt x="1784604" y="384810"/>
                  </a:lnTo>
                  <a:lnTo>
                    <a:pt x="2124456" y="384810"/>
                  </a:lnTo>
                  <a:lnTo>
                    <a:pt x="2124456" y="228600"/>
                  </a:lnTo>
                  <a:close/>
                </a:path>
                <a:path w="2265045" h="1527810">
                  <a:moveTo>
                    <a:pt x="2264664" y="0"/>
                  </a:moveTo>
                  <a:lnTo>
                    <a:pt x="2046732" y="0"/>
                  </a:lnTo>
                  <a:lnTo>
                    <a:pt x="2046732" y="156972"/>
                  </a:lnTo>
                  <a:lnTo>
                    <a:pt x="2264664" y="156972"/>
                  </a:lnTo>
                  <a:lnTo>
                    <a:pt x="2264664" y="0"/>
                  </a:lnTo>
                  <a:close/>
                </a:path>
              </a:pathLst>
            </a:custGeom>
            <a:solidFill>
              <a:srgbClr val="BD4E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4724374" y="1890204"/>
              <a:ext cx="1482090" cy="1527810"/>
            </a:xfrm>
            <a:custGeom>
              <a:avLst/>
              <a:gdLst/>
              <a:ahLst/>
              <a:cxnLst/>
              <a:rect l="l" t="t" r="r" b="b"/>
              <a:pathLst>
                <a:path w="1482089" h="1527810">
                  <a:moveTo>
                    <a:pt x="1308354" y="1370838"/>
                  </a:moveTo>
                  <a:lnTo>
                    <a:pt x="0" y="1370838"/>
                  </a:lnTo>
                  <a:lnTo>
                    <a:pt x="0" y="1527810"/>
                  </a:lnTo>
                  <a:lnTo>
                    <a:pt x="1308354" y="1527810"/>
                  </a:lnTo>
                  <a:lnTo>
                    <a:pt x="1308354" y="1370838"/>
                  </a:lnTo>
                  <a:close/>
                </a:path>
                <a:path w="1482089" h="1527810">
                  <a:moveTo>
                    <a:pt x="1415034" y="457200"/>
                  </a:moveTo>
                  <a:lnTo>
                    <a:pt x="1104138" y="457200"/>
                  </a:lnTo>
                  <a:lnTo>
                    <a:pt x="1104138" y="613410"/>
                  </a:lnTo>
                  <a:lnTo>
                    <a:pt x="1415034" y="613410"/>
                  </a:lnTo>
                  <a:lnTo>
                    <a:pt x="1415034" y="457200"/>
                  </a:lnTo>
                  <a:close/>
                </a:path>
                <a:path w="1482089" h="1527810">
                  <a:moveTo>
                    <a:pt x="1437132" y="1142238"/>
                  </a:moveTo>
                  <a:lnTo>
                    <a:pt x="934212" y="1142238"/>
                  </a:lnTo>
                  <a:lnTo>
                    <a:pt x="934212" y="1299210"/>
                  </a:lnTo>
                  <a:lnTo>
                    <a:pt x="1437132" y="1299210"/>
                  </a:lnTo>
                  <a:lnTo>
                    <a:pt x="1437132" y="1142238"/>
                  </a:lnTo>
                  <a:close/>
                </a:path>
                <a:path w="1482089" h="1527810">
                  <a:moveTo>
                    <a:pt x="1444752" y="914400"/>
                  </a:moveTo>
                  <a:lnTo>
                    <a:pt x="937260" y="914400"/>
                  </a:lnTo>
                  <a:lnTo>
                    <a:pt x="937260" y="1070610"/>
                  </a:lnTo>
                  <a:lnTo>
                    <a:pt x="1444752" y="1070610"/>
                  </a:lnTo>
                  <a:lnTo>
                    <a:pt x="1444752" y="914400"/>
                  </a:lnTo>
                  <a:close/>
                </a:path>
                <a:path w="1482089" h="1527810">
                  <a:moveTo>
                    <a:pt x="1448562" y="685800"/>
                  </a:moveTo>
                  <a:lnTo>
                    <a:pt x="997458" y="685800"/>
                  </a:lnTo>
                  <a:lnTo>
                    <a:pt x="997458" y="842010"/>
                  </a:lnTo>
                  <a:lnTo>
                    <a:pt x="1448562" y="842010"/>
                  </a:lnTo>
                  <a:lnTo>
                    <a:pt x="1448562" y="685800"/>
                  </a:lnTo>
                  <a:close/>
                </a:path>
                <a:path w="1482089" h="1527810">
                  <a:moveTo>
                    <a:pt x="1456182" y="228600"/>
                  </a:moveTo>
                  <a:lnTo>
                    <a:pt x="1167384" y="228600"/>
                  </a:lnTo>
                  <a:lnTo>
                    <a:pt x="1167384" y="384810"/>
                  </a:lnTo>
                  <a:lnTo>
                    <a:pt x="1456182" y="384810"/>
                  </a:lnTo>
                  <a:lnTo>
                    <a:pt x="1456182" y="228600"/>
                  </a:lnTo>
                  <a:close/>
                </a:path>
                <a:path w="1482089" h="1527810">
                  <a:moveTo>
                    <a:pt x="1482090" y="0"/>
                  </a:moveTo>
                  <a:lnTo>
                    <a:pt x="1307579" y="0"/>
                  </a:lnTo>
                  <a:lnTo>
                    <a:pt x="1307579" y="156972"/>
                  </a:lnTo>
                  <a:lnTo>
                    <a:pt x="1482090" y="156972"/>
                  </a:lnTo>
                  <a:lnTo>
                    <a:pt x="1482090" y="0"/>
                  </a:lnTo>
                  <a:close/>
                </a:path>
              </a:pathLst>
            </a:custGeom>
            <a:solidFill>
              <a:srgbClr val="BF1E2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6032728" y="1890204"/>
              <a:ext cx="254635" cy="1527810"/>
            </a:xfrm>
            <a:custGeom>
              <a:avLst/>
              <a:gdLst/>
              <a:ahLst/>
              <a:cxnLst/>
              <a:rect l="l" t="t" r="r" b="b"/>
              <a:pathLst>
                <a:path w="254635" h="1527810">
                  <a:moveTo>
                    <a:pt x="254508" y="1370838"/>
                  </a:moveTo>
                  <a:lnTo>
                    <a:pt x="0" y="1370838"/>
                  </a:lnTo>
                  <a:lnTo>
                    <a:pt x="0" y="1527810"/>
                  </a:lnTo>
                  <a:lnTo>
                    <a:pt x="254508" y="1527810"/>
                  </a:lnTo>
                  <a:lnTo>
                    <a:pt x="254508" y="1370838"/>
                  </a:lnTo>
                  <a:close/>
                </a:path>
                <a:path w="254635" h="1527810">
                  <a:moveTo>
                    <a:pt x="254508" y="1142238"/>
                  </a:moveTo>
                  <a:lnTo>
                    <a:pt x="128778" y="1142238"/>
                  </a:lnTo>
                  <a:lnTo>
                    <a:pt x="128778" y="1299210"/>
                  </a:lnTo>
                  <a:lnTo>
                    <a:pt x="254508" y="1299210"/>
                  </a:lnTo>
                  <a:lnTo>
                    <a:pt x="254508" y="1142238"/>
                  </a:lnTo>
                  <a:close/>
                </a:path>
                <a:path w="254635" h="1527810">
                  <a:moveTo>
                    <a:pt x="254508" y="914400"/>
                  </a:moveTo>
                  <a:lnTo>
                    <a:pt x="136398" y="914400"/>
                  </a:lnTo>
                  <a:lnTo>
                    <a:pt x="136398" y="1070610"/>
                  </a:lnTo>
                  <a:lnTo>
                    <a:pt x="254508" y="1070610"/>
                  </a:lnTo>
                  <a:lnTo>
                    <a:pt x="254508" y="914400"/>
                  </a:lnTo>
                  <a:close/>
                </a:path>
                <a:path w="254635" h="1527810">
                  <a:moveTo>
                    <a:pt x="254508" y="685800"/>
                  </a:moveTo>
                  <a:lnTo>
                    <a:pt x="140208" y="685800"/>
                  </a:lnTo>
                  <a:lnTo>
                    <a:pt x="140208" y="842010"/>
                  </a:lnTo>
                  <a:lnTo>
                    <a:pt x="254508" y="842010"/>
                  </a:lnTo>
                  <a:lnTo>
                    <a:pt x="254508" y="685800"/>
                  </a:lnTo>
                  <a:close/>
                </a:path>
                <a:path w="254635" h="1527810">
                  <a:moveTo>
                    <a:pt x="254508" y="457200"/>
                  </a:moveTo>
                  <a:lnTo>
                    <a:pt x="106680" y="457200"/>
                  </a:lnTo>
                  <a:lnTo>
                    <a:pt x="106680" y="613410"/>
                  </a:lnTo>
                  <a:lnTo>
                    <a:pt x="254508" y="613410"/>
                  </a:lnTo>
                  <a:lnTo>
                    <a:pt x="254508" y="457200"/>
                  </a:lnTo>
                  <a:close/>
                </a:path>
                <a:path w="254635" h="1527810">
                  <a:moveTo>
                    <a:pt x="254508" y="228600"/>
                  </a:moveTo>
                  <a:lnTo>
                    <a:pt x="147828" y="228600"/>
                  </a:lnTo>
                  <a:lnTo>
                    <a:pt x="147828" y="384810"/>
                  </a:lnTo>
                  <a:lnTo>
                    <a:pt x="254508" y="384810"/>
                  </a:lnTo>
                  <a:lnTo>
                    <a:pt x="254508" y="228600"/>
                  </a:lnTo>
                  <a:close/>
                </a:path>
                <a:path w="254635" h="1527810">
                  <a:moveTo>
                    <a:pt x="254508" y="0"/>
                  </a:moveTo>
                  <a:lnTo>
                    <a:pt x="173736" y="0"/>
                  </a:lnTo>
                  <a:lnTo>
                    <a:pt x="173736" y="156972"/>
                  </a:lnTo>
                  <a:lnTo>
                    <a:pt x="254508" y="156972"/>
                  </a:lnTo>
                  <a:lnTo>
                    <a:pt x="254508" y="0"/>
                  </a:lnTo>
                  <a:close/>
                </a:path>
              </a:pathLst>
            </a:custGeom>
            <a:solidFill>
              <a:srgbClr val="C6C8C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2588484" y="1854397"/>
              <a:ext cx="0" cy="1599565"/>
            </a:xfrm>
            <a:custGeom>
              <a:avLst/>
              <a:gdLst/>
              <a:ahLst/>
              <a:cxnLst/>
              <a:rect l="l" t="t" r="r" b="b"/>
              <a:pathLst>
                <a:path w="0" h="1599564">
                  <a:moveTo>
                    <a:pt x="0" y="159931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44798" y="3305105"/>
              <a:ext cx="270254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44112" y="3076505"/>
              <a:ext cx="274292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50462" y="2848158"/>
              <a:ext cx="274293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77387" y="2619558"/>
              <a:ext cx="274292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95037" y="2391213"/>
              <a:ext cx="276961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314416" y="2162613"/>
              <a:ext cx="276960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88179" y="1934269"/>
              <a:ext cx="274274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34078" y="3305105"/>
              <a:ext cx="270254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62025" y="3076505"/>
              <a:ext cx="273546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80570" y="2848158"/>
              <a:ext cx="273545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81422" y="2619558"/>
              <a:ext cx="274293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35092" y="2391213"/>
              <a:ext cx="274292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99176" y="2162613"/>
              <a:ext cx="274171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101183" y="1934269"/>
              <a:ext cx="274171" cy="7578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522890" y="3561645"/>
              <a:ext cx="131245" cy="7578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869765" y="3561645"/>
              <a:ext cx="183382" cy="7578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236299" y="3561645"/>
              <a:ext cx="186673" cy="75780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05631" y="3561645"/>
              <a:ext cx="187421" cy="7578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972751" y="3561645"/>
              <a:ext cx="190122" cy="75780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345174" y="3561645"/>
              <a:ext cx="187524" cy="75780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15763" y="3561645"/>
              <a:ext cx="187015" cy="75780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084950" y="3561645"/>
              <a:ext cx="187652" cy="7578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454115" y="3561645"/>
              <a:ext cx="188442" cy="7578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24127" y="3561645"/>
              <a:ext cx="188375" cy="75780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169988" y="3561645"/>
              <a:ext cx="241153" cy="75780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08934" y="3294569"/>
              <a:ext cx="961513" cy="97716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560497" y="3065969"/>
              <a:ext cx="913885" cy="97715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97683" y="2837624"/>
              <a:ext cx="1073607" cy="97715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34259" y="2609024"/>
              <a:ext cx="1036972" cy="98331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71139" y="2380969"/>
              <a:ext cx="1598532" cy="97737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54680" y="2152369"/>
              <a:ext cx="1220354" cy="97736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94255" y="1924559"/>
              <a:ext cx="1576731" cy="97201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36622" y="3742610"/>
              <a:ext cx="491811" cy="94416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758668" y="3739395"/>
              <a:ext cx="440692" cy="78320"/>
            </a:xfrm>
            <a:prstGeom prst="rect">
              <a:avLst/>
            </a:prstGeom>
          </p:spPr>
        </p:pic>
        <p:sp>
          <p:nvSpPr>
            <p:cNvPr id="52" name="object 52" descr=""/>
            <p:cNvSpPr/>
            <p:nvPr/>
          </p:nvSpPr>
          <p:spPr>
            <a:xfrm>
              <a:off x="3215305" y="3739143"/>
              <a:ext cx="9525" cy="78105"/>
            </a:xfrm>
            <a:custGeom>
              <a:avLst/>
              <a:gdLst/>
              <a:ahLst/>
              <a:cxnLst/>
              <a:rect l="l" t="t" r="r" b="b"/>
              <a:pathLst>
                <a:path w="9525" h="78104">
                  <a:moveTo>
                    <a:pt x="7505" y="0"/>
                  </a:moveTo>
                  <a:lnTo>
                    <a:pt x="1752" y="0"/>
                  </a:lnTo>
                  <a:lnTo>
                    <a:pt x="571" y="406"/>
                  </a:lnTo>
                  <a:lnTo>
                    <a:pt x="50" y="1041"/>
                  </a:lnTo>
                  <a:lnTo>
                    <a:pt x="0" y="76453"/>
                  </a:lnTo>
                  <a:lnTo>
                    <a:pt x="317" y="77101"/>
                  </a:lnTo>
                  <a:lnTo>
                    <a:pt x="1282" y="77584"/>
                  </a:lnTo>
                  <a:lnTo>
                    <a:pt x="6311" y="77838"/>
                  </a:lnTo>
                  <a:lnTo>
                    <a:pt x="8648" y="77292"/>
                  </a:lnTo>
                  <a:lnTo>
                    <a:pt x="9182" y="76695"/>
                  </a:lnTo>
                  <a:lnTo>
                    <a:pt x="9258" y="76149"/>
                  </a:lnTo>
                  <a:lnTo>
                    <a:pt x="9182" y="1041"/>
                  </a:lnTo>
                  <a:lnTo>
                    <a:pt x="8648" y="406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264171" y="3739524"/>
              <a:ext cx="101081" cy="78188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504031" y="3739395"/>
              <a:ext cx="440816" cy="78320"/>
            </a:xfrm>
            <a:prstGeom prst="rect">
              <a:avLst/>
            </a:prstGeom>
          </p:spPr>
        </p:pic>
        <p:sp>
          <p:nvSpPr>
            <p:cNvPr id="55" name="object 55" descr=""/>
            <p:cNvSpPr/>
            <p:nvPr/>
          </p:nvSpPr>
          <p:spPr>
            <a:xfrm>
              <a:off x="3960787" y="3739146"/>
              <a:ext cx="155575" cy="78740"/>
            </a:xfrm>
            <a:custGeom>
              <a:avLst/>
              <a:gdLst/>
              <a:ahLst/>
              <a:cxnLst/>
              <a:rect l="l" t="t" r="r" b="b"/>
              <a:pathLst>
                <a:path w="155575" h="78739">
                  <a:moveTo>
                    <a:pt x="9258" y="76149"/>
                  </a:moveTo>
                  <a:lnTo>
                    <a:pt x="9182" y="1041"/>
                  </a:lnTo>
                  <a:lnTo>
                    <a:pt x="8648" y="406"/>
                  </a:lnTo>
                  <a:lnTo>
                    <a:pt x="7505" y="0"/>
                  </a:lnTo>
                  <a:lnTo>
                    <a:pt x="1752" y="0"/>
                  </a:lnTo>
                  <a:lnTo>
                    <a:pt x="571" y="406"/>
                  </a:lnTo>
                  <a:lnTo>
                    <a:pt x="50" y="1041"/>
                  </a:lnTo>
                  <a:lnTo>
                    <a:pt x="0" y="76454"/>
                  </a:lnTo>
                  <a:lnTo>
                    <a:pt x="317" y="77101"/>
                  </a:lnTo>
                  <a:lnTo>
                    <a:pt x="1282" y="77584"/>
                  </a:lnTo>
                  <a:lnTo>
                    <a:pt x="6311" y="77838"/>
                  </a:lnTo>
                  <a:lnTo>
                    <a:pt x="8648" y="77292"/>
                  </a:lnTo>
                  <a:lnTo>
                    <a:pt x="9182" y="76695"/>
                  </a:lnTo>
                  <a:lnTo>
                    <a:pt x="9258" y="76149"/>
                  </a:lnTo>
                  <a:close/>
                </a:path>
                <a:path w="155575" h="78739">
                  <a:moveTo>
                    <a:pt x="95275" y="41922"/>
                  </a:moveTo>
                  <a:lnTo>
                    <a:pt x="80683" y="23355"/>
                  </a:lnTo>
                  <a:lnTo>
                    <a:pt x="74498" y="23355"/>
                  </a:lnTo>
                  <a:lnTo>
                    <a:pt x="71666" y="24104"/>
                  </a:lnTo>
                  <a:lnTo>
                    <a:pt x="66052" y="27038"/>
                  </a:lnTo>
                  <a:lnTo>
                    <a:pt x="63246" y="29362"/>
                  </a:lnTo>
                  <a:lnTo>
                    <a:pt x="60426" y="32537"/>
                  </a:lnTo>
                  <a:lnTo>
                    <a:pt x="60426" y="25895"/>
                  </a:lnTo>
                  <a:lnTo>
                    <a:pt x="60350" y="25349"/>
                  </a:lnTo>
                  <a:lnTo>
                    <a:pt x="59880" y="24752"/>
                  </a:lnTo>
                  <a:lnTo>
                    <a:pt x="58864" y="24295"/>
                  </a:lnTo>
                  <a:lnTo>
                    <a:pt x="54711" y="24180"/>
                  </a:lnTo>
                  <a:lnTo>
                    <a:pt x="53251" y="24409"/>
                  </a:lnTo>
                  <a:lnTo>
                    <a:pt x="52565" y="24752"/>
                  </a:lnTo>
                  <a:lnTo>
                    <a:pt x="52120" y="25349"/>
                  </a:lnTo>
                  <a:lnTo>
                    <a:pt x="52120" y="76695"/>
                  </a:lnTo>
                  <a:lnTo>
                    <a:pt x="52641" y="77292"/>
                  </a:lnTo>
                  <a:lnTo>
                    <a:pt x="53340" y="77584"/>
                  </a:lnTo>
                  <a:lnTo>
                    <a:pt x="54432" y="77774"/>
                  </a:lnTo>
                  <a:lnTo>
                    <a:pt x="57607" y="77876"/>
                  </a:lnTo>
                  <a:lnTo>
                    <a:pt x="60032" y="77584"/>
                  </a:lnTo>
                  <a:lnTo>
                    <a:pt x="60947" y="77101"/>
                  </a:lnTo>
                  <a:lnTo>
                    <a:pt x="61328" y="76454"/>
                  </a:lnTo>
                  <a:lnTo>
                    <a:pt x="61328" y="41021"/>
                  </a:lnTo>
                  <a:lnTo>
                    <a:pt x="63842" y="37858"/>
                  </a:lnTo>
                  <a:lnTo>
                    <a:pt x="66243" y="35458"/>
                  </a:lnTo>
                  <a:lnTo>
                    <a:pt x="70840" y="32181"/>
                  </a:lnTo>
                  <a:lnTo>
                    <a:pt x="73126" y="31356"/>
                  </a:lnTo>
                  <a:lnTo>
                    <a:pt x="77190" y="31356"/>
                  </a:lnTo>
                  <a:lnTo>
                    <a:pt x="86017" y="43853"/>
                  </a:lnTo>
                  <a:lnTo>
                    <a:pt x="86017" y="76149"/>
                  </a:lnTo>
                  <a:lnTo>
                    <a:pt x="86093" y="76695"/>
                  </a:lnTo>
                  <a:lnTo>
                    <a:pt x="86626" y="77292"/>
                  </a:lnTo>
                  <a:lnTo>
                    <a:pt x="87312" y="77584"/>
                  </a:lnTo>
                  <a:lnTo>
                    <a:pt x="88379" y="77774"/>
                  </a:lnTo>
                  <a:lnTo>
                    <a:pt x="91579" y="77876"/>
                  </a:lnTo>
                  <a:lnTo>
                    <a:pt x="93522" y="77685"/>
                  </a:lnTo>
                  <a:lnTo>
                    <a:pt x="94665" y="77292"/>
                  </a:lnTo>
                  <a:lnTo>
                    <a:pt x="95199" y="76695"/>
                  </a:lnTo>
                  <a:lnTo>
                    <a:pt x="95275" y="76149"/>
                  </a:lnTo>
                  <a:lnTo>
                    <a:pt x="95275" y="41922"/>
                  </a:lnTo>
                  <a:close/>
                </a:path>
                <a:path w="155575" h="78739">
                  <a:moveTo>
                    <a:pt x="155092" y="25895"/>
                  </a:moveTo>
                  <a:lnTo>
                    <a:pt x="155016" y="25349"/>
                  </a:lnTo>
                  <a:lnTo>
                    <a:pt x="154432" y="24752"/>
                  </a:lnTo>
                  <a:lnTo>
                    <a:pt x="153289" y="24295"/>
                  </a:lnTo>
                  <a:lnTo>
                    <a:pt x="149529" y="24155"/>
                  </a:lnTo>
                  <a:lnTo>
                    <a:pt x="147154" y="24409"/>
                  </a:lnTo>
                  <a:lnTo>
                    <a:pt x="146151" y="24942"/>
                  </a:lnTo>
                  <a:lnTo>
                    <a:pt x="145884" y="25349"/>
                  </a:lnTo>
                  <a:lnTo>
                    <a:pt x="145834" y="61023"/>
                  </a:lnTo>
                  <a:lnTo>
                    <a:pt x="143268" y="64185"/>
                  </a:lnTo>
                  <a:lnTo>
                    <a:pt x="140843" y="66586"/>
                  </a:lnTo>
                  <a:lnTo>
                    <a:pt x="136258" y="69862"/>
                  </a:lnTo>
                  <a:lnTo>
                    <a:pt x="133946" y="70675"/>
                  </a:lnTo>
                  <a:lnTo>
                    <a:pt x="129857" y="70675"/>
                  </a:lnTo>
                  <a:lnTo>
                    <a:pt x="121031" y="58089"/>
                  </a:lnTo>
                  <a:lnTo>
                    <a:pt x="121031" y="25895"/>
                  </a:lnTo>
                  <a:lnTo>
                    <a:pt x="120954" y="25349"/>
                  </a:lnTo>
                  <a:lnTo>
                    <a:pt x="120408" y="24752"/>
                  </a:lnTo>
                  <a:lnTo>
                    <a:pt x="119227" y="24295"/>
                  </a:lnTo>
                  <a:lnTo>
                    <a:pt x="115506" y="24155"/>
                  </a:lnTo>
                  <a:lnTo>
                    <a:pt x="113093" y="24409"/>
                  </a:lnTo>
                  <a:lnTo>
                    <a:pt x="112102" y="24942"/>
                  </a:lnTo>
                  <a:lnTo>
                    <a:pt x="111772" y="25590"/>
                  </a:lnTo>
                  <a:lnTo>
                    <a:pt x="111772" y="59994"/>
                  </a:lnTo>
                  <a:lnTo>
                    <a:pt x="126403" y="78562"/>
                  </a:lnTo>
                  <a:lnTo>
                    <a:pt x="132613" y="78562"/>
                  </a:lnTo>
                  <a:lnTo>
                    <a:pt x="135458" y="77838"/>
                  </a:lnTo>
                  <a:lnTo>
                    <a:pt x="141033" y="74942"/>
                  </a:lnTo>
                  <a:lnTo>
                    <a:pt x="143852" y="72656"/>
                  </a:lnTo>
                  <a:lnTo>
                    <a:pt x="146735" y="69494"/>
                  </a:lnTo>
                  <a:lnTo>
                    <a:pt x="146735" y="76454"/>
                  </a:lnTo>
                  <a:lnTo>
                    <a:pt x="147002" y="77101"/>
                  </a:lnTo>
                  <a:lnTo>
                    <a:pt x="147853" y="77584"/>
                  </a:lnTo>
                  <a:lnTo>
                    <a:pt x="148831" y="77774"/>
                  </a:lnTo>
                  <a:lnTo>
                    <a:pt x="151688" y="77876"/>
                  </a:lnTo>
                  <a:lnTo>
                    <a:pt x="153441" y="77685"/>
                  </a:lnTo>
                  <a:lnTo>
                    <a:pt x="154546" y="77292"/>
                  </a:lnTo>
                  <a:lnTo>
                    <a:pt x="155028" y="76695"/>
                  </a:lnTo>
                  <a:lnTo>
                    <a:pt x="155092" y="76149"/>
                  </a:lnTo>
                  <a:lnTo>
                    <a:pt x="155092" y="2589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254601" y="3742610"/>
              <a:ext cx="459661" cy="94416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4851247" y="375212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C6C8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950637" y="3734672"/>
              <a:ext cx="225303" cy="102127"/>
            </a:xfrm>
            <a:prstGeom prst="rect">
              <a:avLst/>
            </a:prstGeom>
          </p:spPr>
        </p:pic>
        <p:sp>
          <p:nvSpPr>
            <p:cNvPr id="59" name="object 59" descr=""/>
            <p:cNvSpPr/>
            <p:nvPr/>
          </p:nvSpPr>
          <p:spPr>
            <a:xfrm>
              <a:off x="5195157" y="3744877"/>
              <a:ext cx="48260" cy="72390"/>
            </a:xfrm>
            <a:custGeom>
              <a:avLst/>
              <a:gdLst/>
              <a:ahLst/>
              <a:cxnLst/>
              <a:rect l="l" t="t" r="r" b="b"/>
              <a:pathLst>
                <a:path w="48260" h="72389">
                  <a:moveTo>
                    <a:pt x="9402" y="71361"/>
                  </a:moveTo>
                  <a:lnTo>
                    <a:pt x="101" y="71361"/>
                  </a:lnTo>
                  <a:lnTo>
                    <a:pt x="1549" y="71843"/>
                  </a:lnTo>
                  <a:lnTo>
                    <a:pt x="8115" y="71843"/>
                  </a:lnTo>
                  <a:lnTo>
                    <a:pt x="9402" y="71361"/>
                  </a:lnTo>
                  <a:close/>
                </a:path>
                <a:path w="48260" h="72389">
                  <a:moveTo>
                    <a:pt x="34208" y="39573"/>
                  </a:moveTo>
                  <a:lnTo>
                    <a:pt x="18211" y="39573"/>
                  </a:lnTo>
                  <a:lnTo>
                    <a:pt x="20104" y="39890"/>
                  </a:lnTo>
                  <a:lnTo>
                    <a:pt x="23228" y="41211"/>
                  </a:lnTo>
                  <a:lnTo>
                    <a:pt x="37977" y="70357"/>
                  </a:lnTo>
                  <a:lnTo>
                    <a:pt x="38125" y="70675"/>
                  </a:lnTo>
                  <a:lnTo>
                    <a:pt x="38303" y="70929"/>
                  </a:lnTo>
                  <a:lnTo>
                    <a:pt x="38518" y="71361"/>
                  </a:lnTo>
                  <a:lnTo>
                    <a:pt x="39573" y="71843"/>
                  </a:lnTo>
                  <a:lnTo>
                    <a:pt x="46989" y="71843"/>
                  </a:lnTo>
                  <a:lnTo>
                    <a:pt x="48102" y="71361"/>
                  </a:lnTo>
                  <a:lnTo>
                    <a:pt x="47891" y="71361"/>
                  </a:lnTo>
                  <a:lnTo>
                    <a:pt x="48120" y="70929"/>
                  </a:lnTo>
                  <a:lnTo>
                    <a:pt x="35039" y="40462"/>
                  </a:lnTo>
                  <a:lnTo>
                    <a:pt x="34208" y="39573"/>
                  </a:lnTo>
                  <a:close/>
                </a:path>
                <a:path w="48260" h="72389">
                  <a:moveTo>
                    <a:pt x="26758" y="0"/>
                  </a:moveTo>
                  <a:lnTo>
                    <a:pt x="1706" y="0"/>
                  </a:lnTo>
                  <a:lnTo>
                    <a:pt x="380" y="1015"/>
                  </a:lnTo>
                  <a:lnTo>
                    <a:pt x="0" y="2031"/>
                  </a:lnTo>
                  <a:lnTo>
                    <a:pt x="76" y="70929"/>
                  </a:lnTo>
                  <a:lnTo>
                    <a:pt x="380" y="71361"/>
                  </a:lnTo>
                  <a:lnTo>
                    <a:pt x="9194" y="71361"/>
                  </a:lnTo>
                  <a:lnTo>
                    <a:pt x="9506" y="70929"/>
                  </a:lnTo>
                  <a:lnTo>
                    <a:pt x="9601" y="39573"/>
                  </a:lnTo>
                  <a:lnTo>
                    <a:pt x="34230" y="39573"/>
                  </a:lnTo>
                  <a:lnTo>
                    <a:pt x="32194" y="37896"/>
                  </a:lnTo>
                  <a:lnTo>
                    <a:pt x="31140" y="37249"/>
                  </a:lnTo>
                  <a:lnTo>
                    <a:pt x="29933" y="36715"/>
                  </a:lnTo>
                  <a:lnTo>
                    <a:pt x="32067" y="35966"/>
                  </a:lnTo>
                  <a:lnTo>
                    <a:pt x="33972" y="35051"/>
                  </a:lnTo>
                  <a:lnTo>
                    <a:pt x="37401" y="32905"/>
                  </a:lnTo>
                  <a:lnTo>
                    <a:pt x="38659" y="31800"/>
                  </a:lnTo>
                  <a:lnTo>
                    <a:pt x="9601" y="31800"/>
                  </a:lnTo>
                  <a:lnTo>
                    <a:pt x="9601" y="7912"/>
                  </a:lnTo>
                  <a:lnTo>
                    <a:pt x="41066" y="7912"/>
                  </a:lnTo>
                  <a:lnTo>
                    <a:pt x="38087" y="4648"/>
                  </a:lnTo>
                  <a:lnTo>
                    <a:pt x="36296" y="3340"/>
                  </a:lnTo>
                  <a:lnTo>
                    <a:pt x="32003" y="1257"/>
                  </a:lnTo>
                  <a:lnTo>
                    <a:pt x="29552" y="495"/>
                  </a:lnTo>
                  <a:lnTo>
                    <a:pt x="26758" y="0"/>
                  </a:lnTo>
                  <a:close/>
                </a:path>
                <a:path w="48260" h="72389">
                  <a:moveTo>
                    <a:pt x="41045" y="7912"/>
                  </a:moveTo>
                  <a:lnTo>
                    <a:pt x="24523" y="7912"/>
                  </a:lnTo>
                  <a:lnTo>
                    <a:pt x="28447" y="9029"/>
                  </a:lnTo>
                  <a:lnTo>
                    <a:pt x="30556" y="10452"/>
                  </a:lnTo>
                  <a:lnTo>
                    <a:pt x="33096" y="14350"/>
                  </a:lnTo>
                  <a:lnTo>
                    <a:pt x="33718" y="16751"/>
                  </a:lnTo>
                  <a:lnTo>
                    <a:pt x="33718" y="21323"/>
                  </a:lnTo>
                  <a:lnTo>
                    <a:pt x="21513" y="31800"/>
                  </a:lnTo>
                  <a:lnTo>
                    <a:pt x="38659" y="31800"/>
                  </a:lnTo>
                  <a:lnTo>
                    <a:pt x="43891" y="16103"/>
                  </a:lnTo>
                  <a:lnTo>
                    <a:pt x="43618" y="14350"/>
                  </a:lnTo>
                  <a:lnTo>
                    <a:pt x="43535" y="13817"/>
                  </a:lnTo>
                  <a:lnTo>
                    <a:pt x="42087" y="9677"/>
                  </a:lnTo>
                  <a:lnTo>
                    <a:pt x="41045" y="7912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 descr=""/>
          <p:cNvSpPr txBox="1"/>
          <p:nvPr/>
        </p:nvSpPr>
        <p:spPr>
          <a:xfrm>
            <a:off x="707299" y="3989864"/>
            <a:ext cx="632523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4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Ați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accepta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2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)...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 descr=""/>
          <p:cNvSpPr/>
          <p:nvPr/>
        </p:nvSpPr>
        <p:spPr>
          <a:xfrm>
            <a:off x="720001" y="4404766"/>
            <a:ext cx="6300470" cy="2483485"/>
          </a:xfrm>
          <a:custGeom>
            <a:avLst/>
            <a:gdLst/>
            <a:ahLst/>
            <a:cxnLst/>
            <a:rect l="l" t="t" r="r" b="b"/>
            <a:pathLst>
              <a:path w="6300470" h="2483484">
                <a:moveTo>
                  <a:pt x="6300000" y="0"/>
                </a:moveTo>
                <a:lnTo>
                  <a:pt x="0" y="0"/>
                </a:lnTo>
                <a:lnTo>
                  <a:pt x="0" y="2483319"/>
                </a:lnTo>
                <a:lnTo>
                  <a:pt x="6300000" y="2483319"/>
                </a:lnTo>
                <a:lnTo>
                  <a:pt x="6300000" y="0"/>
                </a:lnTo>
                <a:close/>
              </a:path>
            </a:pathLst>
          </a:custGeom>
          <a:solidFill>
            <a:srgbClr val="F1E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 descr=""/>
          <p:cNvSpPr txBox="1"/>
          <p:nvPr/>
        </p:nvSpPr>
        <p:spPr>
          <a:xfrm>
            <a:off x="720001" y="4404766"/>
            <a:ext cx="6300470" cy="24834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165">
              <a:lnSpc>
                <a:spcPct val="100000"/>
              </a:lnSpc>
              <a:spcBef>
                <a:spcPts val="110"/>
              </a:spcBef>
              <a:tabLst>
                <a:tab pos="50736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b)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(în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predau)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63" name="object 63" descr=""/>
          <p:cNvGrpSpPr/>
          <p:nvPr/>
        </p:nvGrpSpPr>
        <p:grpSpPr>
          <a:xfrm>
            <a:off x="779202" y="4619974"/>
            <a:ext cx="5779770" cy="2207260"/>
            <a:chOff x="779202" y="4619974"/>
            <a:chExt cx="5779770" cy="2207260"/>
          </a:xfrm>
        </p:grpSpPr>
        <p:sp>
          <p:nvSpPr>
            <p:cNvPr id="64" name="object 64" descr=""/>
            <p:cNvSpPr/>
            <p:nvPr/>
          </p:nvSpPr>
          <p:spPr>
            <a:xfrm>
              <a:off x="782789" y="4623575"/>
              <a:ext cx="5772150" cy="2200275"/>
            </a:xfrm>
            <a:custGeom>
              <a:avLst/>
              <a:gdLst/>
              <a:ahLst/>
              <a:cxnLst/>
              <a:rect l="l" t="t" r="r" b="b"/>
              <a:pathLst>
                <a:path w="5772150" h="2200275">
                  <a:moveTo>
                    <a:pt x="5772149" y="0"/>
                  </a:moveTo>
                  <a:lnTo>
                    <a:pt x="0" y="0"/>
                  </a:lnTo>
                  <a:lnTo>
                    <a:pt x="0" y="2199741"/>
                  </a:lnTo>
                  <a:lnTo>
                    <a:pt x="5772149" y="2199741"/>
                  </a:lnTo>
                  <a:lnTo>
                    <a:pt x="57721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782802" y="4623575"/>
              <a:ext cx="5772150" cy="2200275"/>
            </a:xfrm>
            <a:custGeom>
              <a:avLst/>
              <a:gdLst/>
              <a:ahLst/>
              <a:cxnLst/>
              <a:rect l="l" t="t" r="r" b="b"/>
              <a:pathLst>
                <a:path w="5772150" h="2200275">
                  <a:moveTo>
                    <a:pt x="0" y="2199741"/>
                  </a:moveTo>
                  <a:lnTo>
                    <a:pt x="5772150" y="2199741"/>
                  </a:lnTo>
                  <a:lnTo>
                    <a:pt x="5772150" y="0"/>
                  </a:lnTo>
                  <a:lnTo>
                    <a:pt x="0" y="0"/>
                  </a:lnTo>
                  <a:lnTo>
                    <a:pt x="0" y="2199741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583722" y="4655219"/>
              <a:ext cx="3689476" cy="1370712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522890" y="6133867"/>
              <a:ext cx="131245" cy="75780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867734" y="6133867"/>
              <a:ext cx="183384" cy="75780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232490" y="6133867"/>
              <a:ext cx="186674" cy="75780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599789" y="6133867"/>
              <a:ext cx="187421" cy="75780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965167" y="6133867"/>
              <a:ext cx="190088" cy="75780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335777" y="6133867"/>
              <a:ext cx="187525" cy="75780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704331" y="6133867"/>
              <a:ext cx="187017" cy="75780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071743" y="6133867"/>
              <a:ext cx="187650" cy="75780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438876" y="6133867"/>
              <a:ext cx="188563" cy="75780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807109" y="6133867"/>
              <a:ext cx="188376" cy="75780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150937" y="6133867"/>
              <a:ext cx="241154" cy="75780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254680" y="5867340"/>
              <a:ext cx="1220354" cy="97736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434259" y="5638434"/>
              <a:ext cx="1036972" cy="98343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97175" y="5410100"/>
              <a:ext cx="1073607" cy="97715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559732" y="5181500"/>
              <a:ext cx="913886" cy="97715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871395" y="4953594"/>
              <a:ext cx="1598533" cy="97590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09189" y="4724542"/>
              <a:ext cx="961514" cy="97727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802485" y="6304546"/>
              <a:ext cx="891025" cy="97502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700246" y="6304165"/>
              <a:ext cx="1843481" cy="97883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802485" y="6482402"/>
              <a:ext cx="1840496" cy="98023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700246" y="6486014"/>
              <a:ext cx="727549" cy="94411"/>
            </a:xfrm>
            <a:prstGeom prst="rect">
              <a:avLst/>
            </a:prstGeom>
          </p:spPr>
        </p:pic>
        <p:sp>
          <p:nvSpPr>
            <p:cNvPr id="88" name="object 88" descr=""/>
            <p:cNvSpPr/>
            <p:nvPr/>
          </p:nvSpPr>
          <p:spPr>
            <a:xfrm>
              <a:off x="1802485" y="667364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C6C8CA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9" name="object 89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901620" y="6656448"/>
              <a:ext cx="225304" cy="102127"/>
            </a:xfrm>
            <a:prstGeom prst="rect">
              <a:avLst/>
            </a:prstGeom>
          </p:spPr>
        </p:pic>
        <p:sp>
          <p:nvSpPr>
            <p:cNvPr id="90" name="object 90" descr=""/>
            <p:cNvSpPr/>
            <p:nvPr/>
          </p:nvSpPr>
          <p:spPr>
            <a:xfrm>
              <a:off x="2146139" y="6666664"/>
              <a:ext cx="48260" cy="72390"/>
            </a:xfrm>
            <a:custGeom>
              <a:avLst/>
              <a:gdLst/>
              <a:ahLst/>
              <a:cxnLst/>
              <a:rect l="l" t="t" r="r" b="b"/>
              <a:pathLst>
                <a:path w="48260" h="72390">
                  <a:moveTo>
                    <a:pt x="26758" y="0"/>
                  </a:moveTo>
                  <a:lnTo>
                    <a:pt x="1689" y="0"/>
                  </a:lnTo>
                  <a:lnTo>
                    <a:pt x="381" y="1003"/>
                  </a:lnTo>
                  <a:lnTo>
                    <a:pt x="0" y="2019"/>
                  </a:lnTo>
                  <a:lnTo>
                    <a:pt x="76" y="70916"/>
                  </a:lnTo>
                  <a:lnTo>
                    <a:pt x="381" y="71348"/>
                  </a:lnTo>
                  <a:lnTo>
                    <a:pt x="670" y="71539"/>
                  </a:lnTo>
                  <a:lnTo>
                    <a:pt x="1476" y="71831"/>
                  </a:lnTo>
                  <a:lnTo>
                    <a:pt x="8115" y="71831"/>
                  </a:lnTo>
                  <a:lnTo>
                    <a:pt x="8894" y="71539"/>
                  </a:lnTo>
                  <a:lnTo>
                    <a:pt x="9194" y="71348"/>
                  </a:lnTo>
                  <a:lnTo>
                    <a:pt x="9506" y="70916"/>
                  </a:lnTo>
                  <a:lnTo>
                    <a:pt x="9601" y="39560"/>
                  </a:lnTo>
                  <a:lnTo>
                    <a:pt x="34230" y="39560"/>
                  </a:lnTo>
                  <a:lnTo>
                    <a:pt x="32194" y="37884"/>
                  </a:lnTo>
                  <a:lnTo>
                    <a:pt x="31140" y="37236"/>
                  </a:lnTo>
                  <a:lnTo>
                    <a:pt x="29933" y="36702"/>
                  </a:lnTo>
                  <a:lnTo>
                    <a:pt x="32067" y="35953"/>
                  </a:lnTo>
                  <a:lnTo>
                    <a:pt x="33972" y="35039"/>
                  </a:lnTo>
                  <a:lnTo>
                    <a:pt x="37401" y="32892"/>
                  </a:lnTo>
                  <a:lnTo>
                    <a:pt x="38672" y="31788"/>
                  </a:lnTo>
                  <a:lnTo>
                    <a:pt x="9601" y="31788"/>
                  </a:lnTo>
                  <a:lnTo>
                    <a:pt x="9601" y="7899"/>
                  </a:lnTo>
                  <a:lnTo>
                    <a:pt x="41053" y="7899"/>
                  </a:lnTo>
                  <a:lnTo>
                    <a:pt x="38087" y="4648"/>
                  </a:lnTo>
                  <a:lnTo>
                    <a:pt x="36296" y="3327"/>
                  </a:lnTo>
                  <a:lnTo>
                    <a:pt x="32004" y="1257"/>
                  </a:lnTo>
                  <a:lnTo>
                    <a:pt x="29552" y="482"/>
                  </a:lnTo>
                  <a:lnTo>
                    <a:pt x="26758" y="0"/>
                  </a:lnTo>
                  <a:close/>
                </a:path>
                <a:path w="48260" h="72390">
                  <a:moveTo>
                    <a:pt x="34208" y="39560"/>
                  </a:moveTo>
                  <a:lnTo>
                    <a:pt x="18211" y="39560"/>
                  </a:lnTo>
                  <a:lnTo>
                    <a:pt x="20104" y="39877"/>
                  </a:lnTo>
                  <a:lnTo>
                    <a:pt x="23228" y="41198"/>
                  </a:lnTo>
                  <a:lnTo>
                    <a:pt x="37976" y="70345"/>
                  </a:lnTo>
                  <a:lnTo>
                    <a:pt x="38125" y="70675"/>
                  </a:lnTo>
                  <a:lnTo>
                    <a:pt x="38653" y="71348"/>
                  </a:lnTo>
                  <a:lnTo>
                    <a:pt x="38934" y="71539"/>
                  </a:lnTo>
                  <a:lnTo>
                    <a:pt x="39573" y="71831"/>
                  </a:lnTo>
                  <a:lnTo>
                    <a:pt x="46989" y="71831"/>
                  </a:lnTo>
                  <a:lnTo>
                    <a:pt x="47663" y="71539"/>
                  </a:lnTo>
                  <a:lnTo>
                    <a:pt x="47891" y="71348"/>
                  </a:lnTo>
                  <a:lnTo>
                    <a:pt x="48120" y="70916"/>
                  </a:lnTo>
                  <a:lnTo>
                    <a:pt x="48107" y="69621"/>
                  </a:lnTo>
                  <a:lnTo>
                    <a:pt x="35039" y="40449"/>
                  </a:lnTo>
                  <a:lnTo>
                    <a:pt x="34208" y="39560"/>
                  </a:lnTo>
                  <a:close/>
                </a:path>
                <a:path w="48260" h="72390">
                  <a:moveTo>
                    <a:pt x="41033" y="7899"/>
                  </a:moveTo>
                  <a:lnTo>
                    <a:pt x="24523" y="7899"/>
                  </a:lnTo>
                  <a:lnTo>
                    <a:pt x="28448" y="9029"/>
                  </a:lnTo>
                  <a:lnTo>
                    <a:pt x="30556" y="10439"/>
                  </a:lnTo>
                  <a:lnTo>
                    <a:pt x="33096" y="14338"/>
                  </a:lnTo>
                  <a:lnTo>
                    <a:pt x="33718" y="16738"/>
                  </a:lnTo>
                  <a:lnTo>
                    <a:pt x="33718" y="21310"/>
                  </a:lnTo>
                  <a:lnTo>
                    <a:pt x="21513" y="31788"/>
                  </a:lnTo>
                  <a:lnTo>
                    <a:pt x="38672" y="31788"/>
                  </a:lnTo>
                  <a:lnTo>
                    <a:pt x="38862" y="31622"/>
                  </a:lnTo>
                  <a:lnTo>
                    <a:pt x="41325" y="28676"/>
                  </a:lnTo>
                  <a:lnTo>
                    <a:pt x="42141" y="27190"/>
                  </a:lnTo>
                  <a:lnTo>
                    <a:pt x="42252" y="26987"/>
                  </a:lnTo>
                  <a:lnTo>
                    <a:pt x="42926" y="25082"/>
                  </a:lnTo>
                  <a:lnTo>
                    <a:pt x="43573" y="23152"/>
                  </a:lnTo>
                  <a:lnTo>
                    <a:pt x="43842" y="21310"/>
                  </a:lnTo>
                  <a:lnTo>
                    <a:pt x="43891" y="16090"/>
                  </a:lnTo>
                  <a:lnTo>
                    <a:pt x="43618" y="14338"/>
                  </a:lnTo>
                  <a:lnTo>
                    <a:pt x="43535" y="13804"/>
                  </a:lnTo>
                  <a:lnTo>
                    <a:pt x="42087" y="9677"/>
                  </a:lnTo>
                  <a:lnTo>
                    <a:pt x="41033" y="7899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" name="object 91" descr=""/>
          <p:cNvSpPr txBox="1"/>
          <p:nvPr/>
        </p:nvSpPr>
        <p:spPr>
          <a:xfrm>
            <a:off x="707299" y="6921977"/>
            <a:ext cx="632650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3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0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predați</a:t>
            </a:r>
            <a:r>
              <a:rPr dirty="0" sz="100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16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2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14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14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crea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(sănătoşi)...</a:t>
            </a:r>
            <a:endParaRPr sz="1000">
              <a:latin typeface="Arial"/>
              <a:cs typeface="Arial"/>
            </a:endParaRPr>
          </a:p>
        </p:txBody>
      </p:sp>
      <p:sp>
        <p:nvSpPr>
          <p:cNvPr id="92" name="object 92" descr=""/>
          <p:cNvSpPr/>
          <p:nvPr/>
        </p:nvSpPr>
        <p:spPr>
          <a:xfrm>
            <a:off x="720001" y="7336879"/>
            <a:ext cx="6300470" cy="2115185"/>
          </a:xfrm>
          <a:custGeom>
            <a:avLst/>
            <a:gdLst/>
            <a:ahLst/>
            <a:cxnLst/>
            <a:rect l="l" t="t" r="r" b="b"/>
            <a:pathLst>
              <a:path w="6300470" h="2115184">
                <a:moveTo>
                  <a:pt x="6300000" y="0"/>
                </a:moveTo>
                <a:lnTo>
                  <a:pt x="0" y="0"/>
                </a:lnTo>
                <a:lnTo>
                  <a:pt x="0" y="2115019"/>
                </a:lnTo>
                <a:lnTo>
                  <a:pt x="6300000" y="2115019"/>
                </a:lnTo>
                <a:lnTo>
                  <a:pt x="6300000" y="0"/>
                </a:lnTo>
                <a:close/>
              </a:path>
            </a:pathLst>
          </a:custGeom>
          <a:solidFill>
            <a:srgbClr val="F1E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 descr=""/>
          <p:cNvSpPr txBox="1"/>
          <p:nvPr/>
        </p:nvSpPr>
        <p:spPr>
          <a:xfrm>
            <a:off x="720001" y="7336879"/>
            <a:ext cx="6300470" cy="21151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50165">
              <a:lnSpc>
                <a:spcPct val="100000"/>
              </a:lnSpc>
              <a:spcBef>
                <a:spcPts val="110"/>
              </a:spcBef>
              <a:tabLst>
                <a:tab pos="50736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c)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0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studiile)</a:t>
            </a:r>
            <a:endParaRPr sz="1050">
              <a:latin typeface="Verdana"/>
              <a:cs typeface="Verdana"/>
            </a:endParaRPr>
          </a:p>
        </p:txBody>
      </p:sp>
      <p:grpSp>
        <p:nvGrpSpPr>
          <p:cNvPr id="94" name="object 94" descr=""/>
          <p:cNvGrpSpPr/>
          <p:nvPr/>
        </p:nvGrpSpPr>
        <p:grpSpPr>
          <a:xfrm>
            <a:off x="779202" y="7551248"/>
            <a:ext cx="5779770" cy="1837689"/>
            <a:chOff x="779202" y="7551248"/>
            <a:chExt cx="5779770" cy="1837689"/>
          </a:xfrm>
        </p:grpSpPr>
        <p:sp>
          <p:nvSpPr>
            <p:cNvPr id="95" name="object 95" descr=""/>
            <p:cNvSpPr/>
            <p:nvPr/>
          </p:nvSpPr>
          <p:spPr>
            <a:xfrm>
              <a:off x="782789" y="7554848"/>
              <a:ext cx="5772150" cy="1830705"/>
            </a:xfrm>
            <a:custGeom>
              <a:avLst/>
              <a:gdLst/>
              <a:ahLst/>
              <a:cxnLst/>
              <a:rect l="l" t="t" r="r" b="b"/>
              <a:pathLst>
                <a:path w="5772150" h="1830704">
                  <a:moveTo>
                    <a:pt x="5772149" y="0"/>
                  </a:moveTo>
                  <a:lnTo>
                    <a:pt x="0" y="0"/>
                  </a:lnTo>
                  <a:lnTo>
                    <a:pt x="0" y="1830412"/>
                  </a:lnTo>
                  <a:lnTo>
                    <a:pt x="5772149" y="1830412"/>
                  </a:lnTo>
                  <a:lnTo>
                    <a:pt x="577214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782802" y="7554848"/>
              <a:ext cx="5772150" cy="1830705"/>
            </a:xfrm>
            <a:custGeom>
              <a:avLst/>
              <a:gdLst/>
              <a:ahLst/>
              <a:cxnLst/>
              <a:rect l="l" t="t" r="r" b="b"/>
              <a:pathLst>
                <a:path w="5772150" h="1830704">
                  <a:moveTo>
                    <a:pt x="0" y="1830412"/>
                  </a:moveTo>
                  <a:lnTo>
                    <a:pt x="5772150" y="1830412"/>
                  </a:lnTo>
                  <a:lnTo>
                    <a:pt x="5772150" y="0"/>
                  </a:lnTo>
                  <a:lnTo>
                    <a:pt x="0" y="0"/>
                  </a:lnTo>
                  <a:lnTo>
                    <a:pt x="0" y="1830412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3869408" y="7606967"/>
              <a:ext cx="1870710" cy="1229995"/>
            </a:xfrm>
            <a:custGeom>
              <a:avLst/>
              <a:gdLst/>
              <a:ahLst/>
              <a:cxnLst/>
              <a:rect l="l" t="t" r="r" b="b"/>
              <a:pathLst>
                <a:path w="1870710" h="1229995">
                  <a:moveTo>
                    <a:pt x="0" y="1197485"/>
                  </a:moveTo>
                  <a:lnTo>
                    <a:pt x="0" y="1229614"/>
                  </a:lnTo>
                </a:path>
                <a:path w="1870710" h="1229995">
                  <a:moveTo>
                    <a:pt x="0" y="992507"/>
                  </a:moveTo>
                  <a:lnTo>
                    <a:pt x="0" y="1057277"/>
                  </a:lnTo>
                </a:path>
                <a:path w="1870710" h="1229995">
                  <a:moveTo>
                    <a:pt x="0" y="787529"/>
                  </a:moveTo>
                  <a:lnTo>
                    <a:pt x="0" y="852299"/>
                  </a:lnTo>
                </a:path>
                <a:path w="1870710" h="1229995">
                  <a:moveTo>
                    <a:pt x="0" y="582551"/>
                  </a:moveTo>
                  <a:lnTo>
                    <a:pt x="0" y="647321"/>
                  </a:lnTo>
                </a:path>
                <a:path w="1870710" h="1229995">
                  <a:moveTo>
                    <a:pt x="0" y="377573"/>
                  </a:moveTo>
                  <a:lnTo>
                    <a:pt x="0" y="442343"/>
                  </a:lnTo>
                </a:path>
                <a:path w="1870710" h="1229995">
                  <a:moveTo>
                    <a:pt x="0" y="172595"/>
                  </a:moveTo>
                  <a:lnTo>
                    <a:pt x="0" y="237365"/>
                  </a:lnTo>
                </a:path>
                <a:path w="1870710" h="1229995">
                  <a:moveTo>
                    <a:pt x="0" y="0"/>
                  </a:moveTo>
                  <a:lnTo>
                    <a:pt x="0" y="32387"/>
                  </a:lnTo>
                </a:path>
                <a:path w="1870710" h="1229995">
                  <a:moveTo>
                    <a:pt x="623315" y="1197485"/>
                  </a:moveTo>
                  <a:lnTo>
                    <a:pt x="623315" y="1229614"/>
                  </a:lnTo>
                </a:path>
                <a:path w="1870710" h="1229995">
                  <a:moveTo>
                    <a:pt x="623315" y="992507"/>
                  </a:moveTo>
                  <a:lnTo>
                    <a:pt x="623315" y="1057277"/>
                  </a:lnTo>
                </a:path>
                <a:path w="1870710" h="1229995">
                  <a:moveTo>
                    <a:pt x="623315" y="787529"/>
                  </a:moveTo>
                  <a:lnTo>
                    <a:pt x="623315" y="852299"/>
                  </a:lnTo>
                </a:path>
                <a:path w="1870710" h="1229995">
                  <a:moveTo>
                    <a:pt x="623315" y="582551"/>
                  </a:moveTo>
                  <a:lnTo>
                    <a:pt x="623315" y="647321"/>
                  </a:lnTo>
                </a:path>
                <a:path w="1870710" h="1229995">
                  <a:moveTo>
                    <a:pt x="623315" y="377573"/>
                  </a:moveTo>
                  <a:lnTo>
                    <a:pt x="623315" y="442343"/>
                  </a:lnTo>
                </a:path>
                <a:path w="1870710" h="1229995">
                  <a:moveTo>
                    <a:pt x="623315" y="172595"/>
                  </a:moveTo>
                  <a:lnTo>
                    <a:pt x="623315" y="237365"/>
                  </a:lnTo>
                </a:path>
                <a:path w="1870710" h="1229995">
                  <a:moveTo>
                    <a:pt x="623315" y="0"/>
                  </a:moveTo>
                  <a:lnTo>
                    <a:pt x="623315" y="32387"/>
                  </a:lnTo>
                </a:path>
                <a:path w="1870710" h="1229995">
                  <a:moveTo>
                    <a:pt x="1247393" y="1197485"/>
                  </a:moveTo>
                  <a:lnTo>
                    <a:pt x="1247393" y="1229614"/>
                  </a:lnTo>
                </a:path>
                <a:path w="1870710" h="1229995">
                  <a:moveTo>
                    <a:pt x="1247393" y="992507"/>
                  </a:moveTo>
                  <a:lnTo>
                    <a:pt x="1247393" y="1057277"/>
                  </a:lnTo>
                </a:path>
                <a:path w="1870710" h="1229995">
                  <a:moveTo>
                    <a:pt x="1247393" y="787529"/>
                  </a:moveTo>
                  <a:lnTo>
                    <a:pt x="1247393" y="852299"/>
                  </a:lnTo>
                </a:path>
                <a:path w="1870710" h="1229995">
                  <a:moveTo>
                    <a:pt x="1247393" y="582551"/>
                  </a:moveTo>
                  <a:lnTo>
                    <a:pt x="1247393" y="647321"/>
                  </a:lnTo>
                </a:path>
                <a:path w="1870710" h="1229995">
                  <a:moveTo>
                    <a:pt x="1247393" y="377573"/>
                  </a:moveTo>
                  <a:lnTo>
                    <a:pt x="1247393" y="442343"/>
                  </a:lnTo>
                </a:path>
                <a:path w="1870710" h="1229995">
                  <a:moveTo>
                    <a:pt x="1247393" y="172595"/>
                  </a:moveTo>
                  <a:lnTo>
                    <a:pt x="1247393" y="237365"/>
                  </a:lnTo>
                </a:path>
                <a:path w="1870710" h="1229995">
                  <a:moveTo>
                    <a:pt x="1247393" y="0"/>
                  </a:moveTo>
                  <a:lnTo>
                    <a:pt x="1247393" y="32387"/>
                  </a:lnTo>
                </a:path>
                <a:path w="1870710" h="1229995">
                  <a:moveTo>
                    <a:pt x="1870710" y="992507"/>
                  </a:moveTo>
                  <a:lnTo>
                    <a:pt x="1870710" y="1229614"/>
                  </a:lnTo>
                </a:path>
                <a:path w="1870710" h="1229995">
                  <a:moveTo>
                    <a:pt x="1870710" y="787529"/>
                  </a:moveTo>
                  <a:lnTo>
                    <a:pt x="1870710" y="852299"/>
                  </a:lnTo>
                </a:path>
                <a:path w="1870710" h="1229995">
                  <a:moveTo>
                    <a:pt x="1870710" y="582551"/>
                  </a:moveTo>
                  <a:lnTo>
                    <a:pt x="1870710" y="647321"/>
                  </a:lnTo>
                </a:path>
                <a:path w="1870710" h="1229995">
                  <a:moveTo>
                    <a:pt x="1870710" y="377573"/>
                  </a:moveTo>
                  <a:lnTo>
                    <a:pt x="1870710" y="442343"/>
                  </a:lnTo>
                </a:path>
                <a:path w="1870710" h="1229995">
                  <a:moveTo>
                    <a:pt x="1870710" y="172595"/>
                  </a:moveTo>
                  <a:lnTo>
                    <a:pt x="1870710" y="237365"/>
                  </a:lnTo>
                </a:path>
                <a:path w="1870710" h="1229995">
                  <a:moveTo>
                    <a:pt x="1870710" y="0"/>
                  </a:moveTo>
                  <a:lnTo>
                    <a:pt x="1870710" y="32387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6363688" y="7606967"/>
              <a:ext cx="0" cy="1229995"/>
            </a:xfrm>
            <a:custGeom>
              <a:avLst/>
              <a:gdLst/>
              <a:ahLst/>
              <a:cxnLst/>
              <a:rect l="l" t="t" r="r" b="b"/>
              <a:pathLst>
                <a:path w="0" h="1229995">
                  <a:moveTo>
                    <a:pt x="0" y="0"/>
                  </a:moveTo>
                  <a:lnTo>
                    <a:pt x="0" y="1229614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3245828" y="7639354"/>
              <a:ext cx="2255520" cy="1165225"/>
            </a:xfrm>
            <a:custGeom>
              <a:avLst/>
              <a:gdLst/>
              <a:ahLst/>
              <a:cxnLst/>
              <a:rect l="l" t="t" r="r" b="b"/>
              <a:pathLst>
                <a:path w="2255520" h="1165225">
                  <a:moveTo>
                    <a:pt x="847610" y="1024890"/>
                  </a:moveTo>
                  <a:lnTo>
                    <a:pt x="0" y="1024890"/>
                  </a:lnTo>
                  <a:lnTo>
                    <a:pt x="0" y="1165098"/>
                  </a:lnTo>
                  <a:lnTo>
                    <a:pt x="847610" y="1165098"/>
                  </a:lnTo>
                  <a:lnTo>
                    <a:pt x="847610" y="1024890"/>
                  </a:lnTo>
                  <a:close/>
                </a:path>
                <a:path w="2255520" h="1165225">
                  <a:moveTo>
                    <a:pt x="1459496" y="819924"/>
                  </a:moveTo>
                  <a:lnTo>
                    <a:pt x="0" y="819924"/>
                  </a:lnTo>
                  <a:lnTo>
                    <a:pt x="0" y="960120"/>
                  </a:lnTo>
                  <a:lnTo>
                    <a:pt x="1459496" y="960120"/>
                  </a:lnTo>
                  <a:lnTo>
                    <a:pt x="1459496" y="819924"/>
                  </a:lnTo>
                  <a:close/>
                </a:path>
                <a:path w="2255520" h="1165225">
                  <a:moveTo>
                    <a:pt x="1492262" y="614934"/>
                  </a:moveTo>
                  <a:lnTo>
                    <a:pt x="0" y="614934"/>
                  </a:lnTo>
                  <a:lnTo>
                    <a:pt x="0" y="755142"/>
                  </a:lnTo>
                  <a:lnTo>
                    <a:pt x="1492262" y="755142"/>
                  </a:lnTo>
                  <a:lnTo>
                    <a:pt x="1492262" y="614934"/>
                  </a:lnTo>
                  <a:close/>
                </a:path>
                <a:path w="2255520" h="1165225">
                  <a:moveTo>
                    <a:pt x="1689620" y="409968"/>
                  </a:moveTo>
                  <a:lnTo>
                    <a:pt x="12" y="409968"/>
                  </a:lnTo>
                  <a:lnTo>
                    <a:pt x="12" y="550164"/>
                  </a:lnTo>
                  <a:lnTo>
                    <a:pt x="1689620" y="550164"/>
                  </a:lnTo>
                  <a:lnTo>
                    <a:pt x="1689620" y="409968"/>
                  </a:lnTo>
                  <a:close/>
                </a:path>
                <a:path w="2255520" h="1165225">
                  <a:moveTo>
                    <a:pt x="2125484" y="204978"/>
                  </a:moveTo>
                  <a:lnTo>
                    <a:pt x="0" y="204978"/>
                  </a:lnTo>
                  <a:lnTo>
                    <a:pt x="0" y="345186"/>
                  </a:lnTo>
                  <a:lnTo>
                    <a:pt x="2125484" y="345186"/>
                  </a:lnTo>
                  <a:lnTo>
                    <a:pt x="2125484" y="204978"/>
                  </a:lnTo>
                  <a:close/>
                </a:path>
                <a:path w="2255520" h="1165225">
                  <a:moveTo>
                    <a:pt x="2255024" y="0"/>
                  </a:moveTo>
                  <a:lnTo>
                    <a:pt x="0" y="0"/>
                  </a:lnTo>
                  <a:lnTo>
                    <a:pt x="0" y="140208"/>
                  </a:lnTo>
                  <a:lnTo>
                    <a:pt x="2255024" y="140208"/>
                  </a:lnTo>
                  <a:lnTo>
                    <a:pt x="2255024" y="0"/>
                  </a:lnTo>
                  <a:close/>
                </a:path>
              </a:pathLst>
            </a:custGeom>
            <a:solidFill>
              <a:srgbClr val="86C65C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705324" y="8459266"/>
              <a:ext cx="1658111" cy="140207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093438" y="8664244"/>
              <a:ext cx="2269998" cy="140207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738090" y="8254288"/>
              <a:ext cx="1625346" cy="140207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935448" y="8049310"/>
              <a:ext cx="1427987" cy="140207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371312" y="7844332"/>
              <a:ext cx="992124" cy="140207"/>
            </a:xfrm>
            <a:prstGeom prst="rect">
              <a:avLst/>
            </a:prstGeom>
          </p:spPr>
        </p:pic>
        <p:sp>
          <p:nvSpPr>
            <p:cNvPr id="105" name="object 105" descr=""/>
            <p:cNvSpPr/>
            <p:nvPr/>
          </p:nvSpPr>
          <p:spPr>
            <a:xfrm>
              <a:off x="3245838" y="7606965"/>
              <a:ext cx="0" cy="1229995"/>
            </a:xfrm>
            <a:custGeom>
              <a:avLst/>
              <a:gdLst/>
              <a:ahLst/>
              <a:cxnLst/>
              <a:rect l="l" t="t" r="r" b="b"/>
              <a:pathLst>
                <a:path w="0" h="1229995">
                  <a:moveTo>
                    <a:pt x="0" y="1229613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" name="object 106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534242" y="8699918"/>
              <a:ext cx="273423" cy="75780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5500852" y="7639354"/>
              <a:ext cx="862584" cy="140207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836886" y="8494942"/>
              <a:ext cx="276848" cy="75780"/>
            </a:xfrm>
            <a:prstGeom prst="rect">
              <a:avLst/>
            </a:prstGeom>
          </p:spPr>
        </p:pic>
        <p:pic>
          <p:nvPicPr>
            <p:cNvPr id="109" name="object 109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853153" y="8290216"/>
              <a:ext cx="276838" cy="75780"/>
            </a:xfrm>
            <a:prstGeom prst="rect">
              <a:avLst/>
            </a:prstGeom>
          </p:spPr>
        </p:pic>
        <p:pic>
          <p:nvPicPr>
            <p:cNvPr id="110" name="object 110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954776" y="8085236"/>
              <a:ext cx="274278" cy="75780"/>
            </a:xfrm>
            <a:prstGeom prst="rect">
              <a:avLst/>
            </a:prstGeom>
          </p:spPr>
        </p:pic>
        <p:pic>
          <p:nvPicPr>
            <p:cNvPr id="111" name="object 111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172965" y="7880259"/>
              <a:ext cx="273887" cy="75780"/>
            </a:xfrm>
            <a:prstGeom prst="rect">
              <a:avLst/>
            </a:prstGeom>
          </p:spPr>
        </p:pic>
        <p:pic>
          <p:nvPicPr>
            <p:cNvPr id="112" name="object 112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237097" y="7675282"/>
              <a:ext cx="274401" cy="75780"/>
            </a:xfrm>
            <a:prstGeom prst="rect">
              <a:avLst/>
            </a:prstGeom>
          </p:spPr>
        </p:pic>
        <p:pic>
          <p:nvPicPr>
            <p:cNvPr id="113" name="object 113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180495" y="8944773"/>
              <a:ext cx="131127" cy="75780"/>
            </a:xfrm>
            <a:prstGeom prst="rect">
              <a:avLst/>
            </a:prstGeom>
          </p:spPr>
        </p:pic>
        <p:pic>
          <p:nvPicPr>
            <p:cNvPr id="114" name="object 114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777574" y="8944773"/>
              <a:ext cx="186555" cy="75780"/>
            </a:xfrm>
            <a:prstGeom prst="rect">
              <a:avLst/>
            </a:prstGeom>
          </p:spPr>
        </p:pic>
        <p:pic>
          <p:nvPicPr>
            <p:cNvPr id="115" name="object 115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397719" y="8944773"/>
              <a:ext cx="189980" cy="75780"/>
            </a:xfrm>
            <a:prstGeom prst="rect">
              <a:avLst/>
            </a:prstGeom>
          </p:spPr>
        </p:pic>
        <p:pic>
          <p:nvPicPr>
            <p:cNvPr id="116" name="object 116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024372" y="8944773"/>
              <a:ext cx="186898" cy="75780"/>
            </a:xfrm>
            <a:prstGeom prst="rect">
              <a:avLst/>
            </a:prstGeom>
          </p:spPr>
        </p:pic>
        <p:pic>
          <p:nvPicPr>
            <p:cNvPr id="117" name="object 117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646394" y="8944773"/>
              <a:ext cx="188446" cy="75780"/>
            </a:xfrm>
            <a:prstGeom prst="rect">
              <a:avLst/>
            </a:prstGeom>
          </p:spPr>
        </p:pic>
        <p:pic>
          <p:nvPicPr>
            <p:cNvPr id="118" name="object 118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246187" y="8944773"/>
              <a:ext cx="241156" cy="75780"/>
            </a:xfrm>
            <a:prstGeom prst="rect">
              <a:avLst/>
            </a:prstGeom>
          </p:spPr>
        </p:pic>
        <p:pic>
          <p:nvPicPr>
            <p:cNvPr id="119" name="object 119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598712" y="8690084"/>
              <a:ext cx="1505888" cy="97882"/>
            </a:xfrm>
            <a:prstGeom prst="rect">
              <a:avLst/>
            </a:prstGeom>
          </p:spPr>
        </p:pic>
        <p:pic>
          <p:nvPicPr>
            <p:cNvPr id="120" name="object 120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542326" y="8484962"/>
              <a:ext cx="1592411" cy="97725"/>
            </a:xfrm>
            <a:prstGeom prst="rect">
              <a:avLst/>
            </a:prstGeom>
          </p:spPr>
        </p:pic>
        <p:pic>
          <p:nvPicPr>
            <p:cNvPr id="121" name="object 121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870493" y="8279985"/>
              <a:ext cx="1030476" cy="97723"/>
            </a:xfrm>
            <a:prstGeom prst="rect">
              <a:avLst/>
            </a:prstGeom>
          </p:spPr>
        </p:pic>
        <p:pic>
          <p:nvPicPr>
            <p:cNvPr id="122" name="object 122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918039" y="8279985"/>
              <a:ext cx="1188175" cy="98023"/>
            </a:xfrm>
            <a:prstGeom prst="rect">
              <a:avLst/>
            </a:prstGeom>
          </p:spPr>
        </p:pic>
        <p:pic>
          <p:nvPicPr>
            <p:cNvPr id="123" name="object 123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13828" y="8075143"/>
              <a:ext cx="1988249" cy="97589"/>
            </a:xfrm>
            <a:prstGeom prst="rect">
              <a:avLst/>
            </a:prstGeom>
          </p:spPr>
        </p:pic>
        <p:pic>
          <p:nvPicPr>
            <p:cNvPr id="124" name="object 124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419896" y="7870029"/>
              <a:ext cx="1712029" cy="97722"/>
            </a:xfrm>
            <a:prstGeom prst="rect">
              <a:avLst/>
            </a:prstGeom>
          </p:spPr>
        </p:pic>
        <p:pic>
          <p:nvPicPr>
            <p:cNvPr id="125" name="object 125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551859" y="7665573"/>
              <a:ext cx="1576731" cy="97201"/>
            </a:xfrm>
            <a:prstGeom prst="rect">
              <a:avLst/>
            </a:prstGeom>
          </p:spPr>
        </p:pic>
        <p:pic>
          <p:nvPicPr>
            <p:cNvPr id="126" name="object 126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407134" y="9095770"/>
              <a:ext cx="1835285" cy="240094"/>
            </a:xfrm>
            <a:prstGeom prst="rect">
              <a:avLst/>
            </a:prstGeom>
          </p:spPr>
        </p:pic>
        <p:pic>
          <p:nvPicPr>
            <p:cNvPr id="127" name="object 127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236694" y="9095770"/>
              <a:ext cx="1695918" cy="240094"/>
            </a:xfrm>
            <a:prstGeom prst="rect">
              <a:avLst/>
            </a:prstGeom>
          </p:spPr>
        </p:pic>
      </p:grpSp>
      <p:sp>
        <p:nvSpPr>
          <p:cNvPr id="128" name="object 128" descr=""/>
          <p:cNvSpPr txBox="1"/>
          <p:nvPr/>
        </p:nvSpPr>
        <p:spPr>
          <a:xfrm>
            <a:off x="707299" y="9485793"/>
            <a:ext cx="632650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învăța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care...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u="sng" sz="1000" spc="15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)...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802779" y="2255609"/>
            <a:ext cx="5772150" cy="2897505"/>
          </a:xfrm>
          <a:custGeom>
            <a:avLst/>
            <a:gdLst/>
            <a:ahLst/>
            <a:cxnLst/>
            <a:rect l="l" t="t" r="r" b="b"/>
            <a:pathLst>
              <a:path w="5772150" h="2897504">
                <a:moveTo>
                  <a:pt x="5772150" y="0"/>
                </a:moveTo>
                <a:lnTo>
                  <a:pt x="0" y="0"/>
                </a:lnTo>
                <a:lnTo>
                  <a:pt x="0" y="2897174"/>
                </a:lnTo>
                <a:lnTo>
                  <a:pt x="5772150" y="2897174"/>
                </a:lnTo>
                <a:lnTo>
                  <a:pt x="5772150" y="0"/>
                </a:lnTo>
                <a:close/>
              </a:path>
            </a:pathLst>
          </a:custGeom>
          <a:ln w="7200">
            <a:solidFill>
              <a:srgbClr val="BBBDC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5" name="object 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528511" y="2831098"/>
            <a:ext cx="73533" cy="73532"/>
          </a:xfrm>
          <a:prstGeom prst="rect">
            <a:avLst/>
          </a:prstGeom>
        </p:spPr>
      </p:pic>
      <p:pic>
        <p:nvPicPr>
          <p:cNvPr id="6" name="object 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2674" y="3097800"/>
            <a:ext cx="73533" cy="73532"/>
          </a:xfrm>
          <a:prstGeom prst="rect">
            <a:avLst/>
          </a:prstGeom>
        </p:spPr>
      </p:pic>
      <p:graphicFrame>
        <p:nvGraphicFramePr>
          <p:cNvPr id="7" name="object 7" descr=""/>
          <p:cNvGraphicFramePr>
            <a:graphicFrameLocks noGrp="1"/>
          </p:cNvGraphicFramePr>
          <p:nvPr/>
        </p:nvGraphicFramePr>
        <p:xfrm>
          <a:off x="1511372" y="2336814"/>
          <a:ext cx="5117464" cy="2361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3275"/>
                <a:gridCol w="858519"/>
                <a:gridCol w="832485"/>
                <a:gridCol w="867410"/>
                <a:gridCol w="867410"/>
                <a:gridCol w="803275"/>
              </a:tblGrid>
              <a:tr h="2355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55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r" marR="31750">
                        <a:lnSpc>
                          <a:spcPts val="615"/>
                        </a:lnSpc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397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930"/>
                        </a:lnSpc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copiii</a:t>
                      </a:r>
                      <a:r>
                        <a:rPr dirty="0" sz="900" spc="-4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din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algn="r" marR="3175">
                        <a:lnSpc>
                          <a:spcPts val="615"/>
                        </a:lnSpc>
                        <a:spcBef>
                          <a:spcPts val="215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probleme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mobi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ts val="930"/>
                        </a:lnSpc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internate</a:t>
                      </a:r>
                      <a:r>
                        <a:rPr dirty="0" sz="900" spc="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și</a:t>
                      </a:r>
                      <a:r>
                        <a:rPr dirty="0" sz="900" spc="-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case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38735" marR="21590">
                        <a:lnSpc>
                          <a:spcPts val="615"/>
                        </a:lnSpc>
                        <a:spcBef>
                          <a:spcPts val="215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litate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57785">
                        <a:lnSpc>
                          <a:spcPts val="930"/>
                        </a:lnSpc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copii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39370">
                        <a:lnSpc>
                          <a:spcPts val="980"/>
                        </a:lnSpc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r>
                        <a:rPr dirty="0" sz="900" spc="-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nevoi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algn="r">
                        <a:lnSpc>
                          <a:spcPts val="755"/>
                        </a:lnSpc>
                        <a:spcBef>
                          <a:spcPts val="25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r>
                        <a:rPr dirty="0" sz="900" spc="-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diza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875">
                        <a:lnSpc>
                          <a:spcPts val="980"/>
                        </a:lnSpc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peciale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sau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57785">
                        <a:lnSpc>
                          <a:spcPts val="755"/>
                        </a:lnSpc>
                        <a:spcBef>
                          <a:spcPts val="25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bilități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74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065">
                        <a:lnSpc>
                          <a:spcPts val="1030"/>
                        </a:lnSpc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ts val="1030"/>
                        </a:lnSpc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deficiențe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3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limb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9690" marR="57785">
                        <a:lnSpc>
                          <a:spcPts val="1030"/>
                        </a:lnSpc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aj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 marR="12065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r>
                        <a:rPr dirty="0" sz="900" spc="-3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deficiențe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3335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 marR="21590">
                        <a:lnSpc>
                          <a:spcPts val="875"/>
                        </a:lnSpc>
                        <a:spcBef>
                          <a:spcPts val="105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auz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67385" marR="21590">
                        <a:lnSpc>
                          <a:spcPts val="780"/>
                        </a:lnSpc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3335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>
                        <a:lnSpc>
                          <a:spcPts val="990"/>
                        </a:lnSpc>
                        <a:spcBef>
                          <a:spcPts val="770"/>
                        </a:spcBef>
                      </a:pP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deficiențe</a:t>
                      </a:r>
                      <a:r>
                        <a:rPr dirty="0" sz="900" spc="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2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vede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9779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260" marR="57785">
                        <a:lnSpc>
                          <a:spcPts val="990"/>
                        </a:lnSpc>
                        <a:spcBef>
                          <a:spcPts val="770"/>
                        </a:spcBef>
                      </a:pPr>
                      <a:r>
                        <a:rPr dirty="0" sz="900" spc="-2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9779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55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065">
                        <a:lnSpc>
                          <a:spcPts val="935"/>
                        </a:lnSpc>
                        <a:spcBef>
                          <a:spcPts val="819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cu</a:t>
                      </a:r>
                      <a:r>
                        <a:rPr dirty="0" sz="900" spc="-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deficie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04139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marR="57785">
                        <a:lnSpc>
                          <a:spcPts val="935"/>
                        </a:lnSpc>
                        <a:spcBef>
                          <a:spcPts val="819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nțe</a:t>
                      </a:r>
                      <a:r>
                        <a:rPr dirty="0" sz="900" spc="5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mintale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04139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2362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590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865" marR="57785">
                        <a:lnSpc>
                          <a:spcPts val="810"/>
                        </a:lnSpc>
                        <a:spcBef>
                          <a:spcPts val="950"/>
                        </a:spcBef>
                      </a:pP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R²</a:t>
                      </a:r>
                      <a:r>
                        <a:rPr dirty="0" sz="900" spc="-8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900" spc="-1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0.0017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12065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9525">
                      <a:solidFill>
                        <a:srgbClr val="D9D9D9"/>
                      </a:solidFill>
                      <a:prstDash val="solid"/>
                    </a:lnL>
                    <a:lnR w="9525">
                      <a:solidFill>
                        <a:srgbClr val="D9D9D9"/>
                      </a:solidFill>
                      <a:prstDash val="solid"/>
                    </a:lnR>
                    <a:lnT w="9525">
                      <a:solidFill>
                        <a:srgbClr val="D9D9D9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pic>
        <p:nvPicPr>
          <p:cNvPr id="8" name="object 8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026359" y="2771662"/>
            <a:ext cx="73532" cy="73532"/>
          </a:xfrm>
          <a:prstGeom prst="rect">
            <a:avLst/>
          </a:prstGeom>
        </p:spPr>
      </p:pic>
      <p:pic>
        <p:nvPicPr>
          <p:cNvPr id="9" name="object 9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267149" y="3113039"/>
            <a:ext cx="73532" cy="73532"/>
          </a:xfrm>
          <a:prstGeom prst="rect">
            <a:avLst/>
          </a:prstGeom>
        </p:spPr>
      </p:pic>
      <p:pic>
        <p:nvPicPr>
          <p:cNvPr id="10" name="object 10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343094" y="3913139"/>
            <a:ext cx="73533" cy="73532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03954" y="2607070"/>
            <a:ext cx="73532" cy="73532"/>
          </a:xfrm>
          <a:prstGeom prst="rect">
            <a:avLst/>
          </a:prstGeom>
        </p:spPr>
      </p:pic>
      <p:grpSp>
        <p:nvGrpSpPr>
          <p:cNvPr id="12" name="object 12" descr=""/>
          <p:cNvGrpSpPr/>
          <p:nvPr/>
        </p:nvGrpSpPr>
        <p:grpSpPr>
          <a:xfrm>
            <a:off x="2052963" y="2966988"/>
            <a:ext cx="3521710" cy="158115"/>
            <a:chOff x="2052963" y="2966988"/>
            <a:chExt cx="3521710" cy="158115"/>
          </a:xfrm>
        </p:grpSpPr>
        <p:sp>
          <p:nvSpPr>
            <p:cNvPr id="13" name="object 13" descr=""/>
            <p:cNvSpPr/>
            <p:nvPr/>
          </p:nvSpPr>
          <p:spPr>
            <a:xfrm>
              <a:off x="4231777" y="3006551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5" h="64135">
                  <a:moveTo>
                    <a:pt x="32004" y="0"/>
                  </a:moveTo>
                  <a:lnTo>
                    <a:pt x="19556" y="2518"/>
                  </a:lnTo>
                  <a:lnTo>
                    <a:pt x="9382" y="9382"/>
                  </a:lnTo>
                  <a:lnTo>
                    <a:pt x="2518" y="19556"/>
                  </a:lnTo>
                  <a:lnTo>
                    <a:pt x="0" y="32003"/>
                  </a:lnTo>
                  <a:lnTo>
                    <a:pt x="2518" y="44451"/>
                  </a:lnTo>
                  <a:lnTo>
                    <a:pt x="9382" y="54625"/>
                  </a:lnTo>
                  <a:lnTo>
                    <a:pt x="19556" y="61489"/>
                  </a:lnTo>
                  <a:lnTo>
                    <a:pt x="32004" y="64007"/>
                  </a:lnTo>
                  <a:lnTo>
                    <a:pt x="44451" y="61489"/>
                  </a:lnTo>
                  <a:lnTo>
                    <a:pt x="54625" y="54625"/>
                  </a:lnTo>
                  <a:lnTo>
                    <a:pt x="61489" y="44451"/>
                  </a:lnTo>
                  <a:lnTo>
                    <a:pt x="64008" y="32003"/>
                  </a:lnTo>
                  <a:lnTo>
                    <a:pt x="61489" y="19556"/>
                  </a:lnTo>
                  <a:lnTo>
                    <a:pt x="54625" y="9382"/>
                  </a:lnTo>
                  <a:lnTo>
                    <a:pt x="44451" y="2518"/>
                  </a:lnTo>
                  <a:lnTo>
                    <a:pt x="32004" y="0"/>
                  </a:lnTo>
                  <a:close/>
                </a:path>
              </a:pathLst>
            </a:custGeom>
            <a:solidFill>
              <a:srgbClr val="4F8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4231777" y="3006551"/>
              <a:ext cx="64135" cy="64135"/>
            </a:xfrm>
            <a:custGeom>
              <a:avLst/>
              <a:gdLst/>
              <a:ahLst/>
              <a:cxnLst/>
              <a:rect l="l" t="t" r="r" b="b"/>
              <a:pathLst>
                <a:path w="64135" h="64135">
                  <a:moveTo>
                    <a:pt x="64008" y="32003"/>
                  </a:moveTo>
                  <a:lnTo>
                    <a:pt x="61489" y="44451"/>
                  </a:lnTo>
                  <a:lnTo>
                    <a:pt x="54625" y="54625"/>
                  </a:lnTo>
                  <a:lnTo>
                    <a:pt x="44451" y="61489"/>
                  </a:lnTo>
                  <a:lnTo>
                    <a:pt x="32004" y="64007"/>
                  </a:lnTo>
                  <a:lnTo>
                    <a:pt x="19556" y="61489"/>
                  </a:lnTo>
                  <a:lnTo>
                    <a:pt x="9382" y="54625"/>
                  </a:lnTo>
                  <a:lnTo>
                    <a:pt x="2518" y="44451"/>
                  </a:lnTo>
                  <a:lnTo>
                    <a:pt x="0" y="32003"/>
                  </a:lnTo>
                  <a:lnTo>
                    <a:pt x="2518" y="19556"/>
                  </a:lnTo>
                  <a:lnTo>
                    <a:pt x="9382" y="9382"/>
                  </a:lnTo>
                  <a:lnTo>
                    <a:pt x="19556" y="2518"/>
                  </a:lnTo>
                  <a:lnTo>
                    <a:pt x="32004" y="0"/>
                  </a:lnTo>
                  <a:lnTo>
                    <a:pt x="44451" y="2518"/>
                  </a:lnTo>
                  <a:lnTo>
                    <a:pt x="54625" y="9382"/>
                  </a:lnTo>
                  <a:lnTo>
                    <a:pt x="61489" y="19556"/>
                  </a:lnTo>
                  <a:lnTo>
                    <a:pt x="64008" y="32003"/>
                  </a:lnTo>
                  <a:close/>
                </a:path>
              </a:pathLst>
            </a:custGeom>
            <a:ln w="9525">
              <a:solidFill>
                <a:srgbClr val="4F81BC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4263655" y="2971750"/>
              <a:ext cx="81915" cy="67310"/>
            </a:xfrm>
            <a:custGeom>
              <a:avLst/>
              <a:gdLst/>
              <a:ahLst/>
              <a:cxnLst/>
              <a:rect l="l" t="t" r="r" b="b"/>
              <a:pathLst>
                <a:path w="81914" h="67310">
                  <a:moveTo>
                    <a:pt x="0" y="67055"/>
                  </a:moveTo>
                  <a:lnTo>
                    <a:pt x="81661" y="0"/>
                  </a:lnTo>
                </a:path>
              </a:pathLst>
            </a:custGeom>
            <a:ln w="9525">
              <a:solidFill>
                <a:srgbClr val="A6A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2062488" y="3066238"/>
              <a:ext cx="3502660" cy="48895"/>
            </a:xfrm>
            <a:custGeom>
              <a:avLst/>
              <a:gdLst/>
              <a:ahLst/>
              <a:cxnLst/>
              <a:rect l="l" t="t" r="r" b="b"/>
              <a:pathLst>
                <a:path w="3502660" h="48894">
                  <a:moveTo>
                    <a:pt x="0" y="0"/>
                  </a:moveTo>
                  <a:lnTo>
                    <a:pt x="3502660" y="48895"/>
                  </a:lnTo>
                </a:path>
              </a:pathLst>
            </a:custGeom>
            <a:ln w="19050">
              <a:solidFill>
                <a:srgbClr val="4F81BC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 descr=""/>
          <p:cNvSpPr txBox="1"/>
          <p:nvPr/>
        </p:nvSpPr>
        <p:spPr>
          <a:xfrm>
            <a:off x="527300" y="490497"/>
            <a:ext cx="6326505" cy="42837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Fetițele,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rusă,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urban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așteptări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propria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(anexa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7)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65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observație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importanță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majoră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corelații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(unde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învață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copilul,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predă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propria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elevilor),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semnifică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propriu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contact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clasă.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Adică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acceptarea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respingerea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propria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bazează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efectiv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acestora,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constructe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imaginare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induse.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11.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Relația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între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prezența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clasă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acceptarea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acestora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aceeași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  <a:p>
            <a:pPr algn="r" marR="5435600">
              <a:lnSpc>
                <a:spcPct val="100000"/>
              </a:lnSpc>
              <a:spcBef>
                <a:spcPts val="104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  <a:p>
            <a:pPr algn="r" marR="5434965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  <a:p>
            <a:pPr algn="r" marR="5434965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 algn="r" marR="5435600">
              <a:lnSpc>
                <a:spcPct val="100000"/>
              </a:lnSpc>
              <a:spcBef>
                <a:spcPts val="78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433774" y="4759321"/>
            <a:ext cx="1651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237522" y="4759321"/>
            <a:ext cx="1651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5422685" y="4759321"/>
            <a:ext cx="2228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6226091" y="4759321"/>
            <a:ext cx="2228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964717" y="2635851"/>
            <a:ext cx="153035" cy="17957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ACCEPTAREA</a:t>
            </a:r>
            <a:r>
              <a:rPr dirty="0" sz="1000" spc="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-2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CLASA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COPILULUI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3012010" y="4722521"/>
            <a:ext cx="1830070" cy="392430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90"/>
              </a:spcBef>
              <a:tabLst>
                <a:tab pos="803275" algn="l"/>
                <a:tab pos="160655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15%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 algn="ctr" marR="9525">
              <a:lnSpc>
                <a:spcPct val="100000"/>
              </a:lnSpc>
              <a:spcBef>
                <a:spcPts val="315"/>
              </a:spcBef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PREZENȚĂ</a:t>
            </a:r>
            <a:r>
              <a:rPr dirty="0" sz="1000" spc="-1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-3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CLASA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COPILULUI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24" name="object 24" descr=""/>
          <p:cNvGrpSpPr/>
          <p:nvPr/>
        </p:nvGrpSpPr>
        <p:grpSpPr>
          <a:xfrm>
            <a:off x="796239" y="6098184"/>
            <a:ext cx="5779770" cy="3079115"/>
            <a:chOff x="796239" y="6098184"/>
            <a:chExt cx="5779770" cy="3079115"/>
          </a:xfrm>
        </p:grpSpPr>
        <p:sp>
          <p:nvSpPr>
            <p:cNvPr id="25" name="object 25" descr=""/>
            <p:cNvSpPr/>
            <p:nvPr/>
          </p:nvSpPr>
          <p:spPr>
            <a:xfrm>
              <a:off x="800049" y="6101994"/>
              <a:ext cx="5772150" cy="3071495"/>
            </a:xfrm>
            <a:custGeom>
              <a:avLst/>
              <a:gdLst/>
              <a:ahLst/>
              <a:cxnLst/>
              <a:rect l="l" t="t" r="r" b="b"/>
              <a:pathLst>
                <a:path w="5772150" h="3071495">
                  <a:moveTo>
                    <a:pt x="0" y="3071139"/>
                  </a:moveTo>
                  <a:lnTo>
                    <a:pt x="5772150" y="3071139"/>
                  </a:lnTo>
                  <a:lnTo>
                    <a:pt x="5772150" y="0"/>
                  </a:lnTo>
                  <a:lnTo>
                    <a:pt x="0" y="0"/>
                  </a:lnTo>
                  <a:lnTo>
                    <a:pt x="0" y="3071139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455497" y="6205193"/>
              <a:ext cx="4878705" cy="2544445"/>
            </a:xfrm>
            <a:custGeom>
              <a:avLst/>
              <a:gdLst/>
              <a:ahLst/>
              <a:cxnLst/>
              <a:rect l="l" t="t" r="r" b="b"/>
              <a:pathLst>
                <a:path w="4878705" h="2544445">
                  <a:moveTo>
                    <a:pt x="0" y="2262124"/>
                  </a:moveTo>
                  <a:lnTo>
                    <a:pt x="4878197" y="2262124"/>
                  </a:lnTo>
                </a:path>
                <a:path w="4878705" h="2544445">
                  <a:moveTo>
                    <a:pt x="0" y="1978660"/>
                  </a:moveTo>
                  <a:lnTo>
                    <a:pt x="4878197" y="1978660"/>
                  </a:lnTo>
                </a:path>
                <a:path w="4878705" h="2544445">
                  <a:moveTo>
                    <a:pt x="0" y="1696720"/>
                  </a:moveTo>
                  <a:lnTo>
                    <a:pt x="4878197" y="1696720"/>
                  </a:lnTo>
                </a:path>
                <a:path w="4878705" h="2544445">
                  <a:moveTo>
                    <a:pt x="0" y="1413256"/>
                  </a:moveTo>
                  <a:lnTo>
                    <a:pt x="4878197" y="1413256"/>
                  </a:lnTo>
                </a:path>
                <a:path w="4878705" h="2544445">
                  <a:moveTo>
                    <a:pt x="0" y="1131316"/>
                  </a:moveTo>
                  <a:lnTo>
                    <a:pt x="4878197" y="1131316"/>
                  </a:lnTo>
                </a:path>
                <a:path w="4878705" h="2544445">
                  <a:moveTo>
                    <a:pt x="0" y="847852"/>
                  </a:moveTo>
                  <a:lnTo>
                    <a:pt x="4878197" y="847852"/>
                  </a:lnTo>
                </a:path>
                <a:path w="4878705" h="2544445">
                  <a:moveTo>
                    <a:pt x="0" y="565912"/>
                  </a:moveTo>
                  <a:lnTo>
                    <a:pt x="4878197" y="565912"/>
                  </a:lnTo>
                </a:path>
                <a:path w="4878705" h="2544445">
                  <a:moveTo>
                    <a:pt x="0" y="282448"/>
                  </a:moveTo>
                  <a:lnTo>
                    <a:pt x="4878197" y="282448"/>
                  </a:lnTo>
                </a:path>
                <a:path w="4878705" h="2544445">
                  <a:moveTo>
                    <a:pt x="0" y="0"/>
                  </a:moveTo>
                  <a:lnTo>
                    <a:pt x="4878197" y="0"/>
                  </a:lnTo>
                </a:path>
                <a:path w="4878705" h="2544445">
                  <a:moveTo>
                    <a:pt x="696341" y="0"/>
                  </a:moveTo>
                  <a:lnTo>
                    <a:pt x="696341" y="2544318"/>
                  </a:lnTo>
                </a:path>
                <a:path w="4878705" h="2544445">
                  <a:moveTo>
                    <a:pt x="1394333" y="0"/>
                  </a:moveTo>
                  <a:lnTo>
                    <a:pt x="1394333" y="2544318"/>
                  </a:lnTo>
                </a:path>
                <a:path w="4878705" h="2544445">
                  <a:moveTo>
                    <a:pt x="2090801" y="0"/>
                  </a:moveTo>
                  <a:lnTo>
                    <a:pt x="2090801" y="2544318"/>
                  </a:lnTo>
                </a:path>
                <a:path w="4878705" h="2544445">
                  <a:moveTo>
                    <a:pt x="2787269" y="0"/>
                  </a:moveTo>
                  <a:lnTo>
                    <a:pt x="2787269" y="2544318"/>
                  </a:lnTo>
                </a:path>
                <a:path w="4878705" h="2544445">
                  <a:moveTo>
                    <a:pt x="3483737" y="0"/>
                  </a:moveTo>
                  <a:lnTo>
                    <a:pt x="3483737" y="2544318"/>
                  </a:lnTo>
                </a:path>
                <a:path w="4878705" h="2544445">
                  <a:moveTo>
                    <a:pt x="4181729" y="0"/>
                  </a:moveTo>
                  <a:lnTo>
                    <a:pt x="4181729" y="2544318"/>
                  </a:lnTo>
                </a:path>
                <a:path w="4878705" h="2544445">
                  <a:moveTo>
                    <a:pt x="4878197" y="0"/>
                  </a:moveTo>
                  <a:lnTo>
                    <a:pt x="4878197" y="2544318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455497" y="6205193"/>
              <a:ext cx="4878705" cy="2544445"/>
            </a:xfrm>
            <a:custGeom>
              <a:avLst/>
              <a:gdLst/>
              <a:ahLst/>
              <a:cxnLst/>
              <a:rect l="l" t="t" r="r" b="b"/>
              <a:pathLst>
                <a:path w="4878705" h="2544445">
                  <a:moveTo>
                    <a:pt x="0" y="2544318"/>
                  </a:moveTo>
                  <a:lnTo>
                    <a:pt x="0" y="0"/>
                  </a:lnTo>
                </a:path>
                <a:path w="4878705" h="2544445">
                  <a:moveTo>
                    <a:pt x="0" y="2544318"/>
                  </a:moveTo>
                  <a:lnTo>
                    <a:pt x="4878197" y="2544318"/>
                  </a:lnTo>
                </a:path>
              </a:pathLst>
            </a:custGeom>
            <a:ln w="9525">
              <a:solidFill>
                <a:srgbClr val="BEBEB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" name="object 2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982982" y="6405155"/>
              <a:ext cx="73533" cy="73532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96425" y="6312192"/>
              <a:ext cx="73532" cy="73532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22918" y="7211349"/>
              <a:ext cx="73532" cy="73532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69551" y="7211349"/>
              <a:ext cx="73533" cy="73532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47601" y="6603273"/>
              <a:ext cx="73533" cy="73532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102365" y="7717319"/>
              <a:ext cx="73533" cy="73533"/>
            </a:xfrm>
            <a:prstGeom prst="rect">
              <a:avLst/>
            </a:prstGeom>
          </p:spPr>
        </p:pic>
      </p:grpSp>
      <p:sp>
        <p:nvSpPr>
          <p:cNvPr id="34" name="object 34" descr=""/>
          <p:cNvSpPr txBox="1"/>
          <p:nvPr/>
        </p:nvSpPr>
        <p:spPr>
          <a:xfrm>
            <a:off x="2442817" y="6250697"/>
            <a:ext cx="12369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probleme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 de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mobilitate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4993279" y="6285330"/>
            <a:ext cx="1553210" cy="43053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747395" marR="5080" indent="-180340">
              <a:lnSpc>
                <a:spcPct val="102200"/>
              </a:lnSpc>
              <a:spcBef>
                <a:spcPts val="7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sau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dizabilități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1005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limbaj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 descr=""/>
          <p:cNvSpPr/>
          <p:nvPr/>
        </p:nvSpPr>
        <p:spPr>
          <a:xfrm>
            <a:off x="2333572" y="6794471"/>
            <a:ext cx="3686810" cy="268605"/>
          </a:xfrm>
          <a:custGeom>
            <a:avLst/>
            <a:gdLst/>
            <a:ahLst/>
            <a:cxnLst/>
            <a:rect l="l" t="t" r="r" b="b"/>
            <a:pathLst>
              <a:path w="3686810" h="268604">
                <a:moveTo>
                  <a:pt x="0" y="268604"/>
                </a:moveTo>
                <a:lnTo>
                  <a:pt x="3686555" y="0"/>
                </a:lnTo>
              </a:path>
            </a:pathLst>
          </a:custGeom>
          <a:ln w="19050">
            <a:solidFill>
              <a:srgbClr val="4471C4"/>
            </a:solidFill>
            <a:prstDash val="sysDot"/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 descr=""/>
          <p:cNvSpPr txBox="1"/>
          <p:nvPr/>
        </p:nvSpPr>
        <p:spPr>
          <a:xfrm>
            <a:off x="1126648" y="6676798"/>
            <a:ext cx="4133850" cy="21418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  <a:p>
            <a:pPr marL="1440180">
              <a:lnSpc>
                <a:spcPts val="860"/>
              </a:lnSpc>
              <a:spcBef>
                <a:spcPts val="509"/>
              </a:spcBef>
              <a:tabLst>
                <a:tab pos="2689225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auz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33950" sz="135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baseline="33950" sz="135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3950" sz="135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baseline="33950" sz="135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3950" sz="1350" spc="-37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endParaRPr baseline="33950" sz="1350">
              <a:latin typeface="Calibri"/>
              <a:cs typeface="Calibri"/>
            </a:endParaRPr>
          </a:p>
          <a:p>
            <a:pPr marL="25400">
              <a:lnSpc>
                <a:spcPts val="860"/>
              </a:lnSpc>
              <a:tabLst>
                <a:tab pos="289941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6172" sz="1350" spc="-15">
                <a:solidFill>
                  <a:srgbClr val="231F20"/>
                </a:solidFill>
                <a:latin typeface="Calibri"/>
                <a:cs typeface="Calibri"/>
              </a:rPr>
              <a:t>vedere</a:t>
            </a:r>
            <a:endParaRPr baseline="6172" sz="135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  <a:p>
            <a:pPr marL="3121025">
              <a:lnSpc>
                <a:spcPct val="100000"/>
              </a:lnSpc>
              <a:spcBef>
                <a:spcPts val="4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mintale</a:t>
            </a:r>
            <a:endParaRPr sz="9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3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Calibri"/>
              <a:cs typeface="Calibri"/>
            </a:endParaRPr>
          </a:p>
          <a:p>
            <a:pPr marL="83185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1152093" y="6393610"/>
            <a:ext cx="21018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527300" y="5209476"/>
            <a:ext cx="6326505" cy="106489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1000" spc="-5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-2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50" b="1" i="1">
                <a:solidFill>
                  <a:srgbClr val="231F20"/>
                </a:solidFill>
                <a:latin typeface="Arial"/>
                <a:cs typeface="Arial"/>
              </a:rPr>
              <a:t>chestionar: </a:t>
            </a:r>
            <a:r>
              <a:rPr dirty="0" sz="1000" spc="-40" b="1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40" b="1" i="1">
                <a:solidFill>
                  <a:srgbClr val="231F20"/>
                </a:solidFill>
                <a:latin typeface="Arial"/>
                <a:cs typeface="Arial"/>
              </a:rPr>
              <a:t>îngrijitori: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Spuneți-mi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Dvs.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copii…</a:t>
            </a:r>
            <a:endParaRPr sz="1000">
              <a:latin typeface="Arial"/>
              <a:cs typeface="Arial"/>
            </a:endParaRPr>
          </a:p>
          <a:p>
            <a:pPr marL="12700" marR="5715">
              <a:lnSpc>
                <a:spcPct val="100000"/>
              </a:lnSpc>
              <a:spcBef>
                <a:spcPts val="285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4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Ați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accepta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u="sng" sz="1000" spc="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2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4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)...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CADRE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  <a:p>
            <a:pPr marL="624205">
              <a:lnSpc>
                <a:spcPct val="100000"/>
              </a:lnSpc>
              <a:spcBef>
                <a:spcPts val="1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1385900" y="8804197"/>
            <a:ext cx="366712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668020" algn="l"/>
                <a:tab pos="1364615" algn="l"/>
                <a:tab pos="2061845" algn="l"/>
                <a:tab pos="2759075" algn="l"/>
                <a:tab pos="3456304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5147132" y="8583175"/>
            <a:ext cx="602615" cy="384175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43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R²</a:t>
            </a:r>
            <a:r>
              <a:rPr dirty="0" sz="900" spc="-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0.0348</a:t>
            </a:r>
            <a:endParaRPr sz="900">
              <a:latin typeface="Calibri"/>
              <a:cs typeface="Calibri"/>
            </a:endParaRPr>
          </a:p>
          <a:p>
            <a:pPr marL="391795">
              <a:lnSpc>
                <a:spcPct val="100000"/>
              </a:lnSpc>
              <a:spcBef>
                <a:spcPts val="33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6236265" y="8804197"/>
            <a:ext cx="21018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961990" y="6827443"/>
            <a:ext cx="153035" cy="1306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125"/>
              </a:lnSpc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ACCEPTAREA</a:t>
            </a:r>
            <a:r>
              <a:rPr dirty="0" sz="1000" spc="1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5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ȘCOALĂ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527293" y="8982176"/>
            <a:ext cx="6325235" cy="8121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21255">
              <a:lnSpc>
                <a:spcPct val="100000"/>
              </a:lnSpc>
              <a:spcBef>
                <a:spcPts val="95"/>
              </a:spcBef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PREZENȚĂ</a:t>
            </a:r>
            <a:r>
              <a:rPr dirty="0" sz="1000" spc="-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CLASA</a:t>
            </a:r>
            <a:r>
              <a:rPr dirty="0" sz="1000" spc="7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-2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CARE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 PREDĂ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05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5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predați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elevi....</a:t>
            </a:r>
            <a:endParaRPr sz="10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345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204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…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masă,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împreună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copii?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29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pSp>
        <p:nvGrpSpPr>
          <p:cNvPr id="4" name="object 4" descr=""/>
          <p:cNvGrpSpPr/>
          <p:nvPr/>
        </p:nvGrpSpPr>
        <p:grpSpPr>
          <a:xfrm>
            <a:off x="1020686" y="791108"/>
            <a:ext cx="5694045" cy="3357879"/>
            <a:chOff x="1020686" y="791108"/>
            <a:chExt cx="5694045" cy="3357879"/>
          </a:xfrm>
        </p:grpSpPr>
        <p:sp>
          <p:nvSpPr>
            <p:cNvPr id="5" name="object 5" descr=""/>
            <p:cNvSpPr/>
            <p:nvPr/>
          </p:nvSpPr>
          <p:spPr>
            <a:xfrm>
              <a:off x="1024496" y="794918"/>
              <a:ext cx="5686425" cy="3350260"/>
            </a:xfrm>
            <a:custGeom>
              <a:avLst/>
              <a:gdLst/>
              <a:ahLst/>
              <a:cxnLst/>
              <a:rect l="l" t="t" r="r" b="b"/>
              <a:pathLst>
                <a:path w="5686425" h="3350260">
                  <a:moveTo>
                    <a:pt x="5686425" y="0"/>
                  </a:moveTo>
                  <a:lnTo>
                    <a:pt x="0" y="0"/>
                  </a:lnTo>
                  <a:lnTo>
                    <a:pt x="0" y="3349904"/>
                  </a:lnTo>
                  <a:lnTo>
                    <a:pt x="5686425" y="3349904"/>
                  </a:lnTo>
                  <a:lnTo>
                    <a:pt x="568642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1737857" y="887222"/>
              <a:ext cx="4734560" cy="2830195"/>
            </a:xfrm>
            <a:custGeom>
              <a:avLst/>
              <a:gdLst/>
              <a:ahLst/>
              <a:cxnLst/>
              <a:rect l="l" t="t" r="r" b="b"/>
              <a:pathLst>
                <a:path w="4734560" h="2830195">
                  <a:moveTo>
                    <a:pt x="0" y="2546350"/>
                  </a:moveTo>
                  <a:lnTo>
                    <a:pt x="4734560" y="2546350"/>
                  </a:lnTo>
                </a:path>
                <a:path w="4734560" h="2830195">
                  <a:moveTo>
                    <a:pt x="0" y="2264410"/>
                  </a:moveTo>
                  <a:lnTo>
                    <a:pt x="4734560" y="2264410"/>
                  </a:lnTo>
                </a:path>
                <a:path w="4734560" h="2830195">
                  <a:moveTo>
                    <a:pt x="0" y="1980945"/>
                  </a:moveTo>
                  <a:lnTo>
                    <a:pt x="4734560" y="1980945"/>
                  </a:lnTo>
                </a:path>
                <a:path w="4734560" h="2830195">
                  <a:moveTo>
                    <a:pt x="0" y="1697482"/>
                  </a:moveTo>
                  <a:lnTo>
                    <a:pt x="4734560" y="1697482"/>
                  </a:lnTo>
                </a:path>
                <a:path w="4734560" h="2830195">
                  <a:moveTo>
                    <a:pt x="0" y="1415542"/>
                  </a:moveTo>
                  <a:lnTo>
                    <a:pt x="4734560" y="1415542"/>
                  </a:lnTo>
                </a:path>
                <a:path w="4734560" h="2830195">
                  <a:moveTo>
                    <a:pt x="0" y="1132078"/>
                  </a:moveTo>
                  <a:lnTo>
                    <a:pt x="4734560" y="1132078"/>
                  </a:lnTo>
                </a:path>
                <a:path w="4734560" h="2830195">
                  <a:moveTo>
                    <a:pt x="0" y="848613"/>
                  </a:moveTo>
                  <a:lnTo>
                    <a:pt x="4734560" y="848613"/>
                  </a:lnTo>
                </a:path>
                <a:path w="4734560" h="2830195">
                  <a:moveTo>
                    <a:pt x="0" y="566674"/>
                  </a:moveTo>
                  <a:lnTo>
                    <a:pt x="4734560" y="566674"/>
                  </a:lnTo>
                </a:path>
                <a:path w="4734560" h="2830195">
                  <a:moveTo>
                    <a:pt x="0" y="283210"/>
                  </a:moveTo>
                  <a:lnTo>
                    <a:pt x="4734560" y="283210"/>
                  </a:lnTo>
                </a:path>
                <a:path w="4734560" h="2830195">
                  <a:moveTo>
                    <a:pt x="0" y="0"/>
                  </a:moveTo>
                  <a:lnTo>
                    <a:pt x="4734560" y="0"/>
                  </a:lnTo>
                </a:path>
                <a:path w="4734560" h="2830195">
                  <a:moveTo>
                    <a:pt x="591185" y="0"/>
                  </a:moveTo>
                  <a:lnTo>
                    <a:pt x="591185" y="2830068"/>
                  </a:lnTo>
                </a:path>
                <a:path w="4734560" h="2830195">
                  <a:moveTo>
                    <a:pt x="1184021" y="0"/>
                  </a:moveTo>
                  <a:lnTo>
                    <a:pt x="1184021" y="2830068"/>
                  </a:lnTo>
                </a:path>
                <a:path w="4734560" h="2830195">
                  <a:moveTo>
                    <a:pt x="1775333" y="0"/>
                  </a:moveTo>
                  <a:lnTo>
                    <a:pt x="1775333" y="2830068"/>
                  </a:lnTo>
                </a:path>
                <a:path w="4734560" h="2830195">
                  <a:moveTo>
                    <a:pt x="2366645" y="0"/>
                  </a:moveTo>
                  <a:lnTo>
                    <a:pt x="2366645" y="2830068"/>
                  </a:lnTo>
                </a:path>
                <a:path w="4734560" h="2830195">
                  <a:moveTo>
                    <a:pt x="2959481" y="0"/>
                  </a:moveTo>
                  <a:lnTo>
                    <a:pt x="2959481" y="2830068"/>
                  </a:lnTo>
                </a:path>
                <a:path w="4734560" h="2830195">
                  <a:moveTo>
                    <a:pt x="3550792" y="0"/>
                  </a:moveTo>
                  <a:lnTo>
                    <a:pt x="3550792" y="2830068"/>
                  </a:lnTo>
                </a:path>
                <a:path w="4734560" h="2830195">
                  <a:moveTo>
                    <a:pt x="4142104" y="0"/>
                  </a:moveTo>
                  <a:lnTo>
                    <a:pt x="4142104" y="2830068"/>
                  </a:lnTo>
                </a:path>
                <a:path w="4734560" h="2830195">
                  <a:moveTo>
                    <a:pt x="4734560" y="0"/>
                  </a:moveTo>
                  <a:lnTo>
                    <a:pt x="4734560" y="2830068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737857" y="887224"/>
              <a:ext cx="4734560" cy="2830195"/>
            </a:xfrm>
            <a:custGeom>
              <a:avLst/>
              <a:gdLst/>
              <a:ahLst/>
              <a:cxnLst/>
              <a:rect l="l" t="t" r="r" b="b"/>
              <a:pathLst>
                <a:path w="4734560" h="2830195">
                  <a:moveTo>
                    <a:pt x="0" y="2830068"/>
                  </a:moveTo>
                  <a:lnTo>
                    <a:pt x="0" y="0"/>
                  </a:lnTo>
                </a:path>
                <a:path w="4734560" h="2830195">
                  <a:moveTo>
                    <a:pt x="0" y="2830068"/>
                  </a:moveTo>
                  <a:lnTo>
                    <a:pt x="4734560" y="2830068"/>
                  </a:lnTo>
                </a:path>
              </a:pathLst>
            </a:custGeom>
            <a:ln w="9525">
              <a:solidFill>
                <a:srgbClr val="BEBEB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813229" y="1174054"/>
              <a:ext cx="73533" cy="73532"/>
            </a:xfrm>
            <a:prstGeom prst="rect">
              <a:avLst/>
            </a:prstGeom>
          </p:spPr>
        </p:pic>
        <p:pic>
          <p:nvPicPr>
            <p:cNvPr id="9" name="object 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523670" y="1221296"/>
              <a:ext cx="73533" cy="73532"/>
            </a:xfrm>
            <a:prstGeom prst="rect">
              <a:avLst/>
            </a:prstGeom>
          </p:spPr>
        </p:pic>
        <p:pic>
          <p:nvPicPr>
            <p:cNvPr id="10" name="object 1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98290" y="1082614"/>
              <a:ext cx="73533" cy="73532"/>
            </a:xfrm>
            <a:prstGeom prst="rect">
              <a:avLst/>
            </a:prstGeom>
          </p:spPr>
        </p:pic>
        <p:pic>
          <p:nvPicPr>
            <p:cNvPr id="11" name="object 11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87519" y="1241107"/>
              <a:ext cx="73533" cy="73532"/>
            </a:xfrm>
            <a:prstGeom prst="rect">
              <a:avLst/>
            </a:prstGeom>
          </p:spPr>
        </p:pic>
        <p:pic>
          <p:nvPicPr>
            <p:cNvPr id="12" name="object 12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82264" y="1779080"/>
              <a:ext cx="73533" cy="73532"/>
            </a:xfrm>
            <a:prstGeom prst="rect">
              <a:avLst/>
            </a:prstGeom>
          </p:spPr>
        </p:pic>
      </p:grpSp>
      <p:sp>
        <p:nvSpPr>
          <p:cNvPr id="13" name="object 13" descr=""/>
          <p:cNvSpPr txBox="1"/>
          <p:nvPr/>
        </p:nvSpPr>
        <p:spPr>
          <a:xfrm>
            <a:off x="3958835" y="1062332"/>
            <a:ext cx="985519" cy="263525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179705" marR="5080" indent="-180340">
              <a:lnSpc>
                <a:spcPct val="73200"/>
              </a:lnSpc>
              <a:spcBef>
                <a:spcPts val="39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sau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dizabilități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525870" y="947348"/>
            <a:ext cx="94106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auz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275899" y="1321676"/>
            <a:ext cx="109474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vedere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4627825" y="1727093"/>
            <a:ext cx="10661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deficiențe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limbaj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/>
          <p:nvPr/>
        </p:nvSpPr>
        <p:spPr>
          <a:xfrm>
            <a:off x="3560688" y="1254380"/>
            <a:ext cx="2675255" cy="144145"/>
          </a:xfrm>
          <a:custGeom>
            <a:avLst/>
            <a:gdLst/>
            <a:ahLst/>
            <a:cxnLst/>
            <a:rect l="l" t="t" r="r" b="b"/>
            <a:pathLst>
              <a:path w="2675254" h="144144">
                <a:moveTo>
                  <a:pt x="0" y="144018"/>
                </a:moveTo>
                <a:lnTo>
                  <a:pt x="2675001" y="0"/>
                </a:lnTo>
              </a:path>
            </a:pathLst>
          </a:custGeom>
          <a:ln w="19050">
            <a:solidFill>
              <a:srgbClr val="4471C4"/>
            </a:solidFill>
            <a:prstDash val="sysDot"/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 descr=""/>
          <p:cNvSpPr txBox="1"/>
          <p:nvPr/>
        </p:nvSpPr>
        <p:spPr>
          <a:xfrm>
            <a:off x="1434422" y="1924579"/>
            <a:ext cx="210185" cy="1861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 marL="57785"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434422" y="1641804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434422" y="1358685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434422" y="1075454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707299" y="490497"/>
            <a:ext cx="937260" cy="4648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endParaRPr sz="10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112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668163" y="3771760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2231199" y="3771760"/>
            <a:ext cx="211454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2823380" y="377176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5191079" y="3531505"/>
            <a:ext cx="802005" cy="403225"/>
          </a:xfrm>
          <a:prstGeom prst="rect">
            <a:avLst/>
          </a:prstGeom>
        </p:spPr>
        <p:txBody>
          <a:bodyPr wrap="square" lIns="0" tIns="64135" rIns="0" bIns="0" rtlCol="0" vert="horz">
            <a:spAutoFit/>
          </a:bodyPr>
          <a:lstStyle/>
          <a:p>
            <a:pPr algn="r" marR="62230">
              <a:lnSpc>
                <a:spcPct val="100000"/>
              </a:lnSpc>
              <a:spcBef>
                <a:spcPts val="50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R²</a:t>
            </a:r>
            <a:r>
              <a:rPr dirty="0" sz="900" spc="-8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=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0.0473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5"/>
              </a:spcBef>
              <a:tabLst>
                <a:tab pos="59182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6374985" y="377176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189391" y="1556964"/>
            <a:ext cx="152400" cy="14941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100"/>
              </a:lnSpc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AR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FI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BINE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SĂ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AIBĂ</a:t>
            </a:r>
            <a:r>
              <a:rPr dirty="0" sz="10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CLASĂ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3415334" y="3735137"/>
            <a:ext cx="1393825" cy="39179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385"/>
              </a:spcBef>
              <a:tabLst>
                <a:tab pos="591185" algn="l"/>
                <a:tab pos="118364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  <a:p>
            <a:pPr marL="9525">
              <a:lnSpc>
                <a:spcPct val="100000"/>
              </a:lnSpc>
              <a:spcBef>
                <a:spcPts val="315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CUNOSC</a:t>
            </a:r>
            <a:r>
              <a:rPr dirty="0" sz="1000" spc="-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ASEMENEA</a:t>
            </a:r>
            <a:r>
              <a:rPr dirty="0" sz="1000" spc="-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2835351" y="1241083"/>
            <a:ext cx="738505" cy="267970"/>
          </a:xfrm>
          <a:prstGeom prst="rect">
            <a:avLst/>
          </a:prstGeom>
        </p:spPr>
        <p:txBody>
          <a:bodyPr wrap="square" lIns="0" tIns="44450" rIns="0" bIns="0" rtlCol="0" vert="horz">
            <a:spAutoFit/>
          </a:bodyPr>
          <a:lstStyle/>
          <a:p>
            <a:pPr marL="124460" marR="5080" indent="-125095">
              <a:lnSpc>
                <a:spcPct val="76800"/>
              </a:lnSpc>
              <a:spcBef>
                <a:spcPts val="35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probleme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mobilitate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707299" y="4238317"/>
            <a:ext cx="6326505" cy="37712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5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ta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0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învăța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care...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categoriile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sunt</a:t>
            </a:r>
            <a:r>
              <a:rPr dirty="0" u="sng" sz="1000" spc="15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listate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în</a:t>
            </a:r>
            <a:r>
              <a:rPr dirty="0" u="sng" sz="1000" spc="155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000" spc="-10" i="1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"/>
                <a:cs typeface="Arial"/>
              </a:rPr>
              <a:t>figură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)...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Cunoşti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0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...</a:t>
            </a:r>
            <a:endParaRPr sz="100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61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pune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evidență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abordări/atitudini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diferențiate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cerințele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dincolo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caracterul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acesteia.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8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Copiii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cu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dificultăți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de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învățare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rezervați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descrierea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situațiilor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cerințe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deschiși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sens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următoarele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categorii: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1200"/>
              </a:spcBef>
              <a:buChar char="•"/>
              <a:tabLst>
                <a:tab pos="37211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Consumatori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alcool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tutun;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dependenți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rețelele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sociale/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telefon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absentează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mult;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exploatați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muncă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nevoiți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îngrijească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frații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mici;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învățare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cauza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limbii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predare,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alta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maternă;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familii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socio-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vulnerabile/sărace;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anxioși,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depresivi.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anterior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600"/>
              </a:spcBef>
              <a:tabLst>
                <a:tab pos="926465" algn="l"/>
              </a:tabLst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Caseta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 (alții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cu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dizabilități) cu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necesități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educaționale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endParaRPr sz="1050">
              <a:latin typeface="Arial"/>
              <a:cs typeface="Arial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720001" y="8070101"/>
            <a:ext cx="6300470" cy="166560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290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0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care,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cinci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mic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dizabilități,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ei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frățiorul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mic,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câteodată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sora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rămâne,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sora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schimbă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lipseşte,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lipseşte.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câteodată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câteodată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săptămână.”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(M,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8-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urban,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6FG)</a:t>
            </a:r>
            <a:endParaRPr sz="1050">
              <a:latin typeface="Arial"/>
              <a:cs typeface="Arial"/>
            </a:endParaRPr>
          </a:p>
          <a:p>
            <a:pPr algn="just" marL="35560" marR="27940" indent="-635">
              <a:lnSpc>
                <a:spcPct val="100000"/>
              </a:lnSpc>
              <a:spcBef>
                <a:spcPts val="570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permit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obligă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muncească.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0" i="1">
                <a:solidFill>
                  <a:srgbClr val="231F20"/>
                </a:solidFill>
                <a:latin typeface="Arial"/>
                <a:cs typeface="Arial"/>
              </a:rPr>
              <a:t>11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tatăl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baptişti.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muncească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crescând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flori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vânzându-le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piață.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lună,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dispare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lună,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nou.”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9-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urban,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7FG)</a:t>
            </a:r>
            <a:endParaRPr sz="1050">
              <a:latin typeface="Arial"/>
              <a:cs typeface="Arial"/>
            </a:endParaRPr>
          </a:p>
          <a:p>
            <a:pPr algn="just" marL="35560">
              <a:lnSpc>
                <a:spcPct val="100000"/>
              </a:lnSpc>
              <a:spcBef>
                <a:spcPts val="56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băiat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vârstă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17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lipseşte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56210">
              <a:lnSpc>
                <a:spcPct val="100000"/>
              </a:lnSpc>
              <a:spcBef>
                <a:spcPts val="100"/>
              </a:spcBef>
            </a:pPr>
            <a:r>
              <a:rPr dirty="0" spc="-60">
                <a:latin typeface="Verdana"/>
                <a:cs typeface="Verdana"/>
              </a:rPr>
              <a:t>Cuprins</a:t>
            </a: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276781"/>
            <a:ext cx="6312535" cy="4142104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Abrevieri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4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Sumar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Executiv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5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INTRODUCERE.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7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REZULTATELE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STUDIULUI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14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/>
              <a:tabLst>
                <a:tab pos="622300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Aprecieri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generale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privire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incluziunea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sistemul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învățământ..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.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  <a:hlinkClick r:id="rId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14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/>
              <a:tabLst>
                <a:tab pos="62230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Atitudini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privire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incluziunea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CES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 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...............................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.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  <a:hlinkClick r:id="rId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20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/>
              <a:tabLst>
                <a:tab pos="62230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Incluziunea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CES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învățământul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masă: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avantaje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dezavantaje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15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........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.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  <a:hlinkClick r:id="rId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32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/>
              <a:tabLst>
                <a:tab pos="622300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Bariere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privind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incluziunea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copiilor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CES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18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.....................................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.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  <a:hlinkClick r:id="rId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40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/>
              <a:tabLst>
                <a:tab pos="62230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Aprecierea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gradului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pregătire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instituțiilor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învățământ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incluziunea</a:t>
            </a:r>
            <a:endParaRPr sz="1050">
              <a:latin typeface="Verdana"/>
              <a:cs typeface="Verdana"/>
            </a:endParaRPr>
          </a:p>
          <a:p>
            <a:pPr marL="876300">
              <a:lnSpc>
                <a:spcPct val="100000"/>
              </a:lnSpc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copiilor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dizabilități</a:t>
            </a:r>
            <a:r>
              <a:rPr dirty="0" sz="1050" spc="32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18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...................................................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.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  <a:hlinkClick r:id="rId9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47</a:t>
            </a:r>
            <a:endParaRPr sz="1050">
              <a:latin typeface="Arial"/>
              <a:cs typeface="Arial"/>
            </a:endParaRPr>
          </a:p>
          <a:p>
            <a:pPr marL="622300" indent="-321945">
              <a:lnSpc>
                <a:spcPct val="100000"/>
              </a:lnSpc>
              <a:spcBef>
                <a:spcPts val="500"/>
              </a:spcBef>
              <a:buAutoNum type="romanUcPeriod" startAt="6"/>
              <a:tabLst>
                <a:tab pos="622300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Resurse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specializate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necesități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educația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incluzivă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 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...........................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.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  <a:hlinkClick r:id="rId10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51</a:t>
            </a:r>
            <a:endParaRPr sz="1050">
              <a:latin typeface="Arial"/>
              <a:cs typeface="Arial"/>
            </a:endParaRPr>
          </a:p>
          <a:p>
            <a:pPr marL="300355">
              <a:lnSpc>
                <a:spcPct val="100000"/>
              </a:lnSpc>
              <a:spcBef>
                <a:spcPts val="500"/>
              </a:spcBef>
              <a:tabLst>
                <a:tab pos="622300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6.2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	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Necesități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educația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incluzivă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18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...............................................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.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  <a:hlinkClick r:id="rId11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54</a:t>
            </a:r>
            <a:endParaRPr sz="1050">
              <a:latin typeface="Arial"/>
              <a:cs typeface="Arial"/>
            </a:endParaRPr>
          </a:p>
          <a:p>
            <a:pPr marL="624205" indent="-323215">
              <a:lnSpc>
                <a:spcPct val="100000"/>
              </a:lnSpc>
              <a:spcBef>
                <a:spcPts val="500"/>
              </a:spcBef>
              <a:buAutoNum type="romanUcPeriod" startAt="7"/>
              <a:tabLst>
                <a:tab pos="624205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Rolul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părinților/îngrijitorilor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în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incluziunea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...............................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.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  <a:hlinkClick r:id="rId12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60</a:t>
            </a:r>
            <a:endParaRPr sz="1050">
              <a:latin typeface="Arial"/>
              <a:cs typeface="Arial"/>
            </a:endParaRPr>
          </a:p>
          <a:p>
            <a:pPr marL="623570" indent="-322580">
              <a:lnSpc>
                <a:spcPct val="100000"/>
              </a:lnSpc>
              <a:spcBef>
                <a:spcPts val="500"/>
              </a:spcBef>
              <a:buAutoNum type="romanUcPeriod" startAt="7"/>
              <a:tabLst>
                <a:tab pos="62357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Discriminarea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elevilor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CES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 spc="18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................................................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.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  <a:hlinkClick r:id="rId13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63</a:t>
            </a:r>
            <a:endParaRPr sz="1050">
              <a:latin typeface="Arial"/>
              <a:cs typeface="Arial"/>
            </a:endParaRPr>
          </a:p>
          <a:p>
            <a:pPr marL="622300" indent="-321310">
              <a:lnSpc>
                <a:spcPct val="100000"/>
              </a:lnSpc>
              <a:spcBef>
                <a:spcPts val="495"/>
              </a:spcBef>
              <a:buAutoNum type="romanUcPeriod" startAt="7"/>
              <a:tabLst>
                <a:tab pos="62230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Alte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aspecte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 </a:t>
            </a:r>
            <a:r>
              <a:rPr dirty="0" sz="1050" spc="185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...............................................................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.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  <a:hlinkClick r:id="rId14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65</a:t>
            </a:r>
            <a:endParaRPr sz="10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43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CONCLUZII și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RECOMANDĂRI</a:t>
            </a:r>
            <a:r>
              <a:rPr dirty="0" sz="1050" spc="-6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68</a:t>
            </a:r>
            <a:endParaRPr sz="10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425"/>
              </a:spcBef>
            </a:pP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BIBLIOGRAFIE</a:t>
            </a:r>
            <a:r>
              <a:rPr dirty="0" sz="1050" spc="114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72</a:t>
            </a:r>
            <a:endParaRPr sz="1050">
              <a:latin typeface="Arial"/>
              <a:cs typeface="Arial"/>
            </a:endParaRPr>
          </a:p>
          <a:p>
            <a:pPr algn="r" marL="12700" marR="5080" indent="287655">
              <a:lnSpc>
                <a:spcPct val="133700"/>
              </a:lnSpc>
              <a:spcBef>
                <a:spcPts val="75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Lista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documentelor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supuse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analizei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cadrul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studiului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................................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.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  <a:hlinkClick r:id="rId1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73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ANEXE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76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9433382"/>
            <a:ext cx="6300470" cy="401955"/>
          </a:xfrm>
          <a:custGeom>
            <a:avLst/>
            <a:gdLst/>
            <a:ahLst/>
            <a:cxnLst/>
            <a:rect l="l" t="t" r="r" b="b"/>
            <a:pathLst>
              <a:path w="6300470" h="401954">
                <a:moveTo>
                  <a:pt x="6300000" y="0"/>
                </a:moveTo>
                <a:lnTo>
                  <a:pt x="0" y="0"/>
                </a:lnTo>
                <a:lnTo>
                  <a:pt x="0" y="401370"/>
                </a:lnTo>
                <a:lnTo>
                  <a:pt x="6300000" y="401370"/>
                </a:lnTo>
                <a:lnTo>
                  <a:pt x="6300000" y="0"/>
                </a:lnTo>
                <a:close/>
              </a:path>
            </a:pathLst>
          </a:custGeom>
          <a:solidFill>
            <a:srgbClr val="F1E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540004" y="467995"/>
            <a:ext cx="6300470" cy="230568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lecții.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lucrează,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situație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disfuncțională,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locuieşte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bunica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lui,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bunica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grijă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fumează,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bea,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că 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ceva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rupt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 psihicul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lui, pentru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 în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afară de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asta 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 nervos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 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uşor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enervezi.”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9-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urban,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7FG)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70"/>
              </a:spcBef>
            </a:pP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„O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obligă,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sună,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trimite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poliția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ea...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doarmă,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stă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două-trei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noapte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Tik-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Tok,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comunică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mesaje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oricine,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trimite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poze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chestii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genul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acesta.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acea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listă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8-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7FG)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absolvit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1-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consumă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alcool.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sesizat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comisia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multidisciplinară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lângă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administrație,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invitat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ori,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încercat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pericol.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discutat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ajungă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vârsta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ani.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Părintele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influență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asupra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lui.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văzut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consumă,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ridicat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întrebarea: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alcool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copii?!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Cine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cumpără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alcool?!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văzut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berea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mână?!”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școlar,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295" y="2858794"/>
            <a:ext cx="6326505" cy="18580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00000"/>
              </a:lnSpc>
              <a:spcBef>
                <a:spcPts val="1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din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elevii,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relatat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vorbitori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rusă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învață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română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relaționare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coleg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lipseşte,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vorbitor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limba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rusă,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sociabil,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n-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prieteni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vorbeşte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limba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română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dificultate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.”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Bălți,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65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beneficiază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cadrului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fiziologic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aflat/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(instituție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rezidențială,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vulnerabilă)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determinat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întârzieri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dezvoltare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obicei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semnificative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colaborare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familie/tutore.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Însă,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afle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defavorizat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faci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academice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acoperite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alimentație,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siguranță.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4812474"/>
            <a:ext cx="6300470" cy="239395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 o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luată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sub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tutelă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prezintă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nici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retard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mintal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şi nici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dizabilitate, ea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oricum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însuşeşte materialul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conform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special,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simplificat.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recurs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motiv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casa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predat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volumul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material,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nefăcând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cerințele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impuse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7-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ar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analizăm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nivelul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citire,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citeşte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4-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povesteşte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3-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bucură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receptivi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ajută.”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arte,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tehnologică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pictură,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Chișinău,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70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absolvit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4-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trăieşte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alcoolici.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abuz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excesiv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alcool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vede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altceva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agresiune,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murdărie.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învățătoarea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mergem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chiar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dreptul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poliție,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mergem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aducem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aminte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mamei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trezit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evaluarea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națională.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evaluarea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națională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adus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maşina.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Părinții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deloc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adecvați.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galben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mâncat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azi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zice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mâncat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 2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zile…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făcut solicitare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comisia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multidisciplinară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nivel 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administrație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publică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ei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lipsi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drepturi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consumă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alcool.”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școlar,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295" y="7291348"/>
            <a:ext cx="632650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Situațiile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integrare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context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altul,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schimbarea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soluție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scape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bullying.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7892821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băiat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nimeni,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rămas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mătuşă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mod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constant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jignit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abuzat.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transferat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altă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dificil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integreze,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toată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jignea,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prieteni.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fost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singur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zile.”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7FG)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295" y="8703657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abordat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sănătate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mintală,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cadrele didactice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suferă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anxietate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depresie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persoane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„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alintate”,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răsfățate”.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fost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prezentate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psiho-emoțional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 se prezinte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interacționeze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semeni.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9433382"/>
            <a:ext cx="6300470" cy="19748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marL="35560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suferit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anxietate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socială.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trecut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printr-o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perioadă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grea</a:t>
            </a:r>
            <a:endParaRPr sz="1050">
              <a:latin typeface="Arial"/>
              <a:cs typeface="Arial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40004" y="9630272"/>
            <a:ext cx="6300470" cy="205104"/>
          </a:xfrm>
          <a:prstGeom prst="rect">
            <a:avLst/>
          </a:prstGeom>
          <a:solidFill>
            <a:srgbClr val="F1EEEB"/>
          </a:solidFill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ts val="1245"/>
              </a:lnSpc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place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deloc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stea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oameni.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urmare,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aglomerată,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20001" y="467995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dispune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spațiu,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fapt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creează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fetei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mereu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stare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nesiguranță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nelinişte.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simte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motive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personale,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permit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altă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privată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condiționa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cheltuieli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suplimentare.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bune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prietene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îndelungat.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cunoşteam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mama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petreceam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asigura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ajunge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diagnosticul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aflat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ei.”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4" y="1598769"/>
            <a:ext cx="632650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provoacă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profesori,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vine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să-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 controleze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emoțiile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comportamentul,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aplicând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pedepse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fizice ca metode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disciplinare.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2116556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aproape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capacități,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gălăgie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lecții.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plus,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scoale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şteargă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tabla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roage.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deranjează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mult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urmare,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aceştia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apucă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urechi.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citeşte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răspunde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certându-se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7294" y="2912267"/>
            <a:ext cx="6325870" cy="129794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Copiii</a:t>
            </a:r>
            <a:r>
              <a:rPr dirty="0" sz="1050" spc="-6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talentați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neglijați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actual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talente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sportive,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muzicale,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ordin.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competiții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sportive.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dedică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antrenamentelor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excelează,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lipsi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perioadă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îndelungată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lecții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concursuri,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competiții,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prevede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modalități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recupereze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programa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școlară,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examenele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naționale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absolvire.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20001" y="4274515"/>
            <a:ext cx="6300470" cy="15220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campionatul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european,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din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considerente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clasa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noua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examene,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putut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bucure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ocazie,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refuzând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participarea…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Consider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talentați,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faima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țării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întreaga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aibă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program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permită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pună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valoare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abilitățile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învățare,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talentele,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abilitățile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adiționale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posedă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elevul.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țările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europene,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reprezintă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țara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campionate,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online,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făcând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posibilă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atât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învățarea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materialului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şcolar,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dezvoltarea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talentelor.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regret,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sistemul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nostru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educațional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oferte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oportunități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talentați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supradotați.”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literatura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română,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 rural,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4" y="5870237"/>
            <a:ext cx="6325870" cy="81788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Copiii</a:t>
            </a:r>
            <a:r>
              <a:rPr dirty="0" sz="1050" spc="-6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favorizați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favorizați.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acesta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reușite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opinia unor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nu-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întotdeauna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obiectiv.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20001" y="6752501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obicei,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favoriți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primesc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mari,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subestimați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pun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vileag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capacitățile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avem.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mod,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demotivați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descurajați.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Prin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urmare,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rezultatele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redau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nostru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inteligență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exprimă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capacitățile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care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6-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Chişinău,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5FG)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78230"/>
            <a:ext cx="223520" cy="238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III.</a:t>
            </a:r>
            <a:endParaRPr sz="140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887345" y="478230"/>
            <a:ext cx="3677920" cy="452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-4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copiilor</a:t>
            </a:r>
            <a:r>
              <a:rPr dirty="0" sz="1400" spc="-4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4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45" b="1">
                <a:solidFill>
                  <a:srgbClr val="F36B21"/>
                </a:solidFill>
                <a:latin typeface="Arial"/>
                <a:cs typeface="Arial"/>
              </a:rPr>
              <a:t>CES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-4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învățământul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de</a:t>
            </a:r>
            <a:r>
              <a:rPr dirty="0" sz="1400" spc="-3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masă:</a:t>
            </a:r>
            <a:r>
              <a:rPr dirty="0" sz="1400" spc="-6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avantaje</a:t>
            </a:r>
            <a:r>
              <a:rPr dirty="0" sz="1400" spc="-3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și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dezavantaje</a:t>
            </a:r>
            <a:endParaRPr sz="140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01900" y="1008259"/>
            <a:ext cx="6377305" cy="901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04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Motivele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invocate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contra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școlile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multiple,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deși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continuare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grupate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câteva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categorii.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cele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trei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regulă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aceleași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argumente.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identificat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percepute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(Tabelul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3).</a:t>
            </a:r>
            <a:endParaRPr sz="1050">
              <a:latin typeface="Verdana"/>
              <a:cs typeface="Verdana"/>
            </a:endParaRPr>
          </a:p>
          <a:p>
            <a:pPr algn="just" marL="38100">
              <a:lnSpc>
                <a:spcPct val="100000"/>
              </a:lnSpc>
              <a:spcBef>
                <a:spcPts val="600"/>
              </a:spcBef>
            </a:pP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3.</a:t>
            </a:r>
            <a:r>
              <a:rPr dirty="0" sz="1050" spc="-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incluziunii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CES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baseline="32407" sz="900" spc="-15" b="1">
                <a:solidFill>
                  <a:srgbClr val="231F20"/>
                </a:solidFill>
                <a:latin typeface="Arial"/>
                <a:cs typeface="Arial"/>
              </a:rPr>
              <a:t>21</a:t>
            </a:r>
            <a:endParaRPr baseline="32407" sz="900">
              <a:latin typeface="Arial"/>
              <a:cs typeface="Arial"/>
            </a:endParaRPr>
          </a:p>
        </p:txBody>
      </p:sp>
      <p:graphicFrame>
        <p:nvGraphicFramePr>
          <p:cNvPr id="7" name="object 7" descr=""/>
          <p:cNvGraphicFramePr>
            <a:graphicFrameLocks noGrp="1"/>
          </p:cNvGraphicFramePr>
          <p:nvPr/>
        </p:nvGraphicFramePr>
        <p:xfrm>
          <a:off x="540000" y="1993389"/>
          <a:ext cx="6376670" cy="3602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00810"/>
                <a:gridCol w="1680210"/>
                <a:gridCol w="3213100"/>
              </a:tblGrid>
              <a:tr h="1885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00AE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dirty="0" sz="95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Avantaje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00AE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dirty="0" sz="950" spc="-10" b="1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Dezavantaje</a:t>
                      </a:r>
                      <a:endParaRPr sz="950">
                        <a:latin typeface="Arial"/>
                        <a:cs typeface="Arial"/>
                      </a:endParaRPr>
                    </a:p>
                  </a:txBody>
                  <a:tcPr marL="0" marR="0" marB="0" marT="171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00AEEF"/>
                    </a:solidFill>
                  </a:tcPr>
                </a:tc>
              </a:tr>
              <a:tr h="138684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Pentru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copiii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C2D9F1"/>
                    </a:solidFill>
                  </a:tcPr>
                </a:tc>
                <a:tc>
                  <a:txBody>
                    <a:bodyPr/>
                    <a:lstStyle/>
                    <a:p>
                      <a:pPr marL="266700" marR="466725" indent="-216535">
                        <a:lnSpc>
                          <a:spcPct val="100000"/>
                        </a:lnSpc>
                        <a:spcBef>
                          <a:spcPts val="110"/>
                        </a:spcBef>
                        <a:buChar char="•"/>
                        <a:tabLst>
                          <a:tab pos="266700" algn="l"/>
                        </a:tabLst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Socializarea cu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semenii;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266700" indent="-215900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</a:tabLst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Adaptarea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socială;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266700" marR="382905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</a:tabLst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Achiziționarea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unor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deprinderi,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cunoștințe.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269240" indent="-218440">
                        <a:lnSpc>
                          <a:spcPct val="100000"/>
                        </a:lnSpc>
                        <a:spcBef>
                          <a:spcPts val="110"/>
                        </a:spcBef>
                        <a:buChar char="•"/>
                        <a:tabLst>
                          <a:tab pos="269240" algn="l"/>
                        </a:tabLst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Discriminarea</a:t>
                      </a:r>
                      <a:r>
                        <a:rPr dirty="0" sz="1050" spc="-1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(înjosirea)</a:t>
                      </a:r>
                      <a:r>
                        <a:rPr dirty="0" sz="1050" spc="-1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r>
                        <a:rPr dirty="0" sz="1050" spc="-1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1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algn="just" marL="266700" marR="42545" indent="-216535">
                        <a:lnSpc>
                          <a:spcPct val="100000"/>
                        </a:lnSpc>
                        <a:spcBef>
                          <a:spcPts val="595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În</a:t>
                      </a:r>
                      <a:r>
                        <a:rPr dirty="0" sz="1050" spc="1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școlile</a:t>
                      </a:r>
                      <a:r>
                        <a:rPr dirty="0" sz="1050" spc="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generale</a:t>
                      </a:r>
                      <a:r>
                        <a:rPr dirty="0" sz="1050" spc="1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copiii</a:t>
                      </a:r>
                      <a:r>
                        <a:rPr dirty="0" sz="1050" spc="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1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</a:t>
                      </a:r>
                      <a:r>
                        <a:rPr dirty="0" sz="1050" spc="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dobândesc,</a:t>
                      </a:r>
                      <a:r>
                        <a:rPr dirty="0" sz="1050" spc="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50" spc="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măsură</a:t>
                      </a:r>
                      <a:r>
                        <a:rPr dirty="0" sz="1050" spc="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suficientă,</a:t>
                      </a:r>
                      <a:r>
                        <a:rPr dirty="0" sz="1050" spc="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deprinderi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necesare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vieții,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comparativ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cei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care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învață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școli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special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adaptate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necesităților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lor;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algn="just" marL="266700" marR="42545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Accidente</a:t>
                      </a:r>
                      <a:r>
                        <a:rPr dirty="0" sz="1050" spc="3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și/sau</a:t>
                      </a:r>
                      <a:r>
                        <a:rPr dirty="0" sz="1050" spc="3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acte</a:t>
                      </a:r>
                      <a:r>
                        <a:rPr dirty="0" sz="1050" spc="3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3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violență</a:t>
                      </a:r>
                      <a:r>
                        <a:rPr dirty="0" sz="1050" spc="3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asupra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elevilor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din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partea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altor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elevi.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02692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Pentru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ceilalți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33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C2D9F1"/>
                    </a:solidFill>
                  </a:tcPr>
                </a:tc>
                <a:tc>
                  <a:txBody>
                    <a:bodyPr/>
                    <a:lstStyle/>
                    <a:p>
                      <a:pPr marL="266700" marR="375285" indent="-216535">
                        <a:lnSpc>
                          <a:spcPct val="100000"/>
                        </a:lnSpc>
                        <a:spcBef>
                          <a:spcPts val="105"/>
                        </a:spcBef>
                        <a:buChar char="•"/>
                        <a:tabLst>
                          <a:tab pos="266700" algn="l"/>
                        </a:tabLst>
                      </a:pP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Formarea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unor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atitudini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și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comportamente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tolerante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față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persoanele</a:t>
                      </a:r>
                      <a:r>
                        <a:rPr dirty="0" sz="105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266700" marR="241935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</a:tabLst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sociabili, mai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empatici.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33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266700" marR="42545" indent="-216535">
                        <a:lnSpc>
                          <a:spcPct val="100000"/>
                        </a:lnSpc>
                        <a:spcBef>
                          <a:spcPts val="105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Perturbarea</a:t>
                      </a:r>
                      <a:r>
                        <a:rPr dirty="0" sz="1050" spc="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orelor</a:t>
                      </a:r>
                      <a:r>
                        <a:rPr dirty="0" sz="1050" spc="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(elevii</a:t>
                      </a:r>
                      <a:r>
                        <a:rPr dirty="0" sz="1050" spc="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distrași,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cadrele</a:t>
                      </a:r>
                      <a:r>
                        <a:rPr dirty="0" sz="1050" spc="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didactice</a:t>
                      </a:r>
                      <a:r>
                        <a:rPr dirty="0" sz="1050" spc="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au</a:t>
                      </a:r>
                      <a:r>
                        <a:rPr dirty="0" sz="1050" spc="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dificultăți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dirty="0" sz="1050" spc="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preda),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referire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special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la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elevii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probleme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comportament;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algn="just" marL="266700" marR="43180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Pot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fi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dezavantajați</a:t>
                      </a:r>
                      <a:r>
                        <a:rPr dirty="0" sz="1050" spc="-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alți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elevi,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dat</a:t>
                      </a:r>
                      <a:r>
                        <a:rPr dirty="0" sz="1050" spc="-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fiind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faptul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că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elevii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necesită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dirty="0" sz="1050" spc="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abordare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specială;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algn="just" marL="266700" marR="43180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Accidente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și/sau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acte de violență din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partea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elevilor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asupra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altor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elevi;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algn="just" marL="266700" marR="42545" indent="-216535">
                        <a:lnSpc>
                          <a:spcPct val="100000"/>
                        </a:lnSpc>
                        <a:spcBef>
                          <a:spcPts val="600"/>
                        </a:spcBef>
                        <a:buChar char="•"/>
                        <a:tabLst>
                          <a:tab pos="266700" algn="l"/>
                          <a:tab pos="268605" algn="l"/>
                        </a:tabLst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	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Preluarea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unor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comportamente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neadecvate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la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copiii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dizabilități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copiii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CES.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33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 descr=""/>
          <p:cNvSpPr txBox="1"/>
          <p:nvPr/>
        </p:nvSpPr>
        <p:spPr>
          <a:xfrm>
            <a:off x="527535" y="5561099"/>
            <a:ext cx="6326505" cy="241046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a)</a:t>
            </a:r>
            <a:r>
              <a:rPr dirty="0" sz="1050" spc="465">
                <a:solidFill>
                  <a:srgbClr val="231F20"/>
                </a:solidFill>
                <a:latin typeface="Verdana"/>
                <a:cs typeface="Verdana"/>
              </a:rPr>
              <a:t>  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venit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destul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complexă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ambele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părți.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afirmă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integrării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obișnuite,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vor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integra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ușor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societate,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comunica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dezvolta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bine,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izolați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ajutați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beneficii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creștere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notabilă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față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precedente.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beneficia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comunicare,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deveni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toleranți,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deprinde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ajutor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reciproc,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anterioare.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întreaga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listă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beneficii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putem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concluziona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obișnuite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mijloc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educa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calități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umane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genul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toleranță,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ajutor,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sensibilitate,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stimă,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responsabilitate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12).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remarcat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scăderea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graduală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văd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beneficii 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non-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întrebare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scăzând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50%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30%.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540000" y="967008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 txBox="1"/>
          <p:nvPr/>
        </p:nvSpPr>
        <p:spPr>
          <a:xfrm>
            <a:off x="527300" y="9677700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959303" y="9677700"/>
            <a:ext cx="391541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discuțiilor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grup.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12.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preuniversitar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opinia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42801" y="922543"/>
            <a:ext cx="3218180" cy="189230"/>
          </a:xfrm>
          <a:prstGeom prst="rect">
            <a:avLst/>
          </a:prstGeom>
          <a:solidFill>
            <a:srgbClr val="00AEEF"/>
          </a:solidFill>
          <a:ln w="6350">
            <a:solidFill>
              <a:srgbClr val="231F20"/>
            </a:solidFill>
          </a:ln>
        </p:spPr>
        <p:txBody>
          <a:bodyPr wrap="square" lIns="0" tIns="17145" rIns="0" bIns="0" rtlCol="0" vert="horz">
            <a:spAutoFit/>
          </a:bodyPr>
          <a:lstStyle/>
          <a:p>
            <a:pPr marL="581025">
              <a:lnSpc>
                <a:spcPct val="100000"/>
              </a:lnSpc>
              <a:spcBef>
                <a:spcPts val="135"/>
              </a:spcBef>
            </a:pP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Avantaje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pentru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copiii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cu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dizabilități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3960888" y="922543"/>
            <a:ext cx="3036570" cy="189230"/>
          </a:xfrm>
          <a:prstGeom prst="rect">
            <a:avLst/>
          </a:prstGeom>
          <a:solidFill>
            <a:srgbClr val="00AEEF"/>
          </a:solidFill>
          <a:ln w="6350">
            <a:solidFill>
              <a:srgbClr val="231F20"/>
            </a:solidFill>
          </a:ln>
        </p:spPr>
        <p:txBody>
          <a:bodyPr wrap="square" lIns="0" tIns="17145" rIns="0" bIns="0" rtlCol="0" vert="horz">
            <a:spAutoFit/>
          </a:bodyPr>
          <a:lstStyle/>
          <a:p>
            <a:pPr marL="704850">
              <a:lnSpc>
                <a:spcPct val="100000"/>
              </a:lnSpc>
              <a:spcBef>
                <a:spcPts val="135"/>
              </a:spcBef>
            </a:pP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Avantaje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pentru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ceilalți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-20" b="1">
                <a:solidFill>
                  <a:srgbClr val="FFFFFF"/>
                </a:solidFill>
                <a:latin typeface="Arial"/>
                <a:cs typeface="Arial"/>
              </a:rPr>
              <a:t>copii</a:t>
            </a:r>
            <a:endParaRPr sz="950">
              <a:latin typeface="Arial"/>
              <a:cs typeface="Arial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804894" y="1164748"/>
            <a:ext cx="3098800" cy="4993640"/>
            <a:chOff x="804894" y="1164748"/>
            <a:chExt cx="3098800" cy="4993640"/>
          </a:xfrm>
        </p:grpSpPr>
        <p:sp>
          <p:nvSpPr>
            <p:cNvPr id="8" name="object 8" descr=""/>
            <p:cNvSpPr/>
            <p:nvPr/>
          </p:nvSpPr>
          <p:spPr>
            <a:xfrm>
              <a:off x="808494" y="1168349"/>
              <a:ext cx="3091815" cy="4986020"/>
            </a:xfrm>
            <a:custGeom>
              <a:avLst/>
              <a:gdLst/>
              <a:ahLst/>
              <a:cxnLst/>
              <a:rect l="l" t="t" r="r" b="b"/>
              <a:pathLst>
                <a:path w="3091815" h="4986020">
                  <a:moveTo>
                    <a:pt x="3091281" y="0"/>
                  </a:moveTo>
                  <a:lnTo>
                    <a:pt x="0" y="0"/>
                  </a:lnTo>
                  <a:lnTo>
                    <a:pt x="0" y="4985943"/>
                  </a:lnTo>
                  <a:lnTo>
                    <a:pt x="3091281" y="4985943"/>
                  </a:lnTo>
                  <a:lnTo>
                    <a:pt x="3091281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341518" y="1245157"/>
              <a:ext cx="1402080" cy="4839335"/>
            </a:xfrm>
            <a:custGeom>
              <a:avLst/>
              <a:gdLst/>
              <a:ahLst/>
              <a:cxnLst/>
              <a:rect l="l" t="t" r="r" b="b"/>
              <a:pathLst>
                <a:path w="1402079" h="4839335">
                  <a:moveTo>
                    <a:pt x="0" y="4839081"/>
                  </a:moveTo>
                  <a:lnTo>
                    <a:pt x="1401953" y="4839081"/>
                  </a:lnTo>
                </a:path>
                <a:path w="1402079" h="4839335">
                  <a:moveTo>
                    <a:pt x="0" y="4569714"/>
                  </a:moveTo>
                  <a:lnTo>
                    <a:pt x="1401953" y="4569714"/>
                  </a:lnTo>
                </a:path>
                <a:path w="1402079" h="4839335">
                  <a:moveTo>
                    <a:pt x="0" y="4301490"/>
                  </a:moveTo>
                  <a:lnTo>
                    <a:pt x="1401953" y="4301490"/>
                  </a:lnTo>
                </a:path>
                <a:path w="1402079" h="4839335">
                  <a:moveTo>
                    <a:pt x="0" y="4033266"/>
                  </a:moveTo>
                  <a:lnTo>
                    <a:pt x="1401953" y="4033266"/>
                  </a:lnTo>
                </a:path>
                <a:path w="1402079" h="4839335">
                  <a:moveTo>
                    <a:pt x="0" y="3763517"/>
                  </a:moveTo>
                  <a:lnTo>
                    <a:pt x="1401953" y="3763517"/>
                  </a:lnTo>
                </a:path>
                <a:path w="1402079" h="4839335">
                  <a:moveTo>
                    <a:pt x="0" y="3495293"/>
                  </a:moveTo>
                  <a:lnTo>
                    <a:pt x="1401953" y="3495293"/>
                  </a:lnTo>
                </a:path>
                <a:path w="1402079" h="4839335">
                  <a:moveTo>
                    <a:pt x="0" y="3225545"/>
                  </a:moveTo>
                  <a:lnTo>
                    <a:pt x="1401953" y="3225545"/>
                  </a:lnTo>
                </a:path>
                <a:path w="1402079" h="4839335">
                  <a:moveTo>
                    <a:pt x="0" y="2957322"/>
                  </a:moveTo>
                  <a:lnTo>
                    <a:pt x="1401953" y="2957322"/>
                  </a:lnTo>
                </a:path>
                <a:path w="1402079" h="4839335">
                  <a:moveTo>
                    <a:pt x="0" y="2687573"/>
                  </a:moveTo>
                  <a:lnTo>
                    <a:pt x="1401953" y="2687573"/>
                  </a:lnTo>
                </a:path>
                <a:path w="1402079" h="4839335">
                  <a:moveTo>
                    <a:pt x="0" y="2419349"/>
                  </a:moveTo>
                  <a:lnTo>
                    <a:pt x="1401953" y="2419349"/>
                  </a:lnTo>
                </a:path>
                <a:path w="1402079" h="4839335">
                  <a:moveTo>
                    <a:pt x="0" y="2151125"/>
                  </a:moveTo>
                  <a:lnTo>
                    <a:pt x="1401953" y="2151125"/>
                  </a:lnTo>
                </a:path>
                <a:path w="1402079" h="4839335">
                  <a:moveTo>
                    <a:pt x="0" y="1881377"/>
                  </a:moveTo>
                  <a:lnTo>
                    <a:pt x="1401953" y="1881377"/>
                  </a:lnTo>
                </a:path>
                <a:path w="1402079" h="4839335">
                  <a:moveTo>
                    <a:pt x="0" y="1613153"/>
                  </a:moveTo>
                  <a:lnTo>
                    <a:pt x="1401953" y="1613153"/>
                  </a:lnTo>
                </a:path>
                <a:path w="1402079" h="4839335">
                  <a:moveTo>
                    <a:pt x="0" y="1343405"/>
                  </a:moveTo>
                  <a:lnTo>
                    <a:pt x="1401953" y="1343405"/>
                  </a:lnTo>
                </a:path>
                <a:path w="1402079" h="4839335">
                  <a:moveTo>
                    <a:pt x="0" y="1075181"/>
                  </a:moveTo>
                  <a:lnTo>
                    <a:pt x="1401953" y="1075181"/>
                  </a:lnTo>
                </a:path>
                <a:path w="1402079" h="4839335">
                  <a:moveTo>
                    <a:pt x="0" y="806957"/>
                  </a:moveTo>
                  <a:lnTo>
                    <a:pt x="1401953" y="806957"/>
                  </a:lnTo>
                </a:path>
                <a:path w="1402079" h="4839335">
                  <a:moveTo>
                    <a:pt x="0" y="537209"/>
                  </a:moveTo>
                  <a:lnTo>
                    <a:pt x="1401953" y="537209"/>
                  </a:lnTo>
                </a:path>
                <a:path w="1402079" h="4839335">
                  <a:moveTo>
                    <a:pt x="0" y="268985"/>
                  </a:moveTo>
                  <a:lnTo>
                    <a:pt x="1401953" y="268985"/>
                  </a:lnTo>
                </a:path>
                <a:path w="1402079" h="4839335">
                  <a:moveTo>
                    <a:pt x="0" y="0"/>
                  </a:moveTo>
                  <a:lnTo>
                    <a:pt x="1401953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341499" y="1418132"/>
              <a:ext cx="737870" cy="4645660"/>
            </a:xfrm>
            <a:custGeom>
              <a:avLst/>
              <a:gdLst/>
              <a:ahLst/>
              <a:cxnLst/>
              <a:rect l="l" t="t" r="r" b="b"/>
              <a:pathLst>
                <a:path w="737869" h="4645660">
                  <a:moveTo>
                    <a:pt x="65684" y="3224784"/>
                  </a:moveTo>
                  <a:lnTo>
                    <a:pt x="25" y="3224784"/>
                  </a:lnTo>
                  <a:lnTo>
                    <a:pt x="25" y="3300984"/>
                  </a:lnTo>
                  <a:lnTo>
                    <a:pt x="65684" y="3300984"/>
                  </a:lnTo>
                  <a:lnTo>
                    <a:pt x="65684" y="3224784"/>
                  </a:lnTo>
                  <a:close/>
                </a:path>
                <a:path w="737869" h="4645660">
                  <a:moveTo>
                    <a:pt x="83972" y="2956560"/>
                  </a:moveTo>
                  <a:lnTo>
                    <a:pt x="25" y="2956560"/>
                  </a:lnTo>
                  <a:lnTo>
                    <a:pt x="25" y="3032760"/>
                  </a:lnTo>
                  <a:lnTo>
                    <a:pt x="83972" y="3032760"/>
                  </a:lnTo>
                  <a:lnTo>
                    <a:pt x="83972" y="2956560"/>
                  </a:lnTo>
                  <a:close/>
                </a:path>
                <a:path w="737869" h="4645660">
                  <a:moveTo>
                    <a:pt x="93116" y="3494532"/>
                  </a:moveTo>
                  <a:lnTo>
                    <a:pt x="25" y="3494532"/>
                  </a:lnTo>
                  <a:lnTo>
                    <a:pt x="25" y="3570732"/>
                  </a:lnTo>
                  <a:lnTo>
                    <a:pt x="93116" y="3570732"/>
                  </a:lnTo>
                  <a:lnTo>
                    <a:pt x="93116" y="3494532"/>
                  </a:lnTo>
                  <a:close/>
                </a:path>
                <a:path w="737869" h="4645660">
                  <a:moveTo>
                    <a:pt x="102260" y="3762756"/>
                  </a:moveTo>
                  <a:lnTo>
                    <a:pt x="25" y="3762756"/>
                  </a:lnTo>
                  <a:lnTo>
                    <a:pt x="25" y="3838956"/>
                  </a:lnTo>
                  <a:lnTo>
                    <a:pt x="102260" y="3838956"/>
                  </a:lnTo>
                  <a:lnTo>
                    <a:pt x="102260" y="3762756"/>
                  </a:lnTo>
                  <a:close/>
                </a:path>
                <a:path w="737869" h="4645660">
                  <a:moveTo>
                    <a:pt x="131216" y="4300728"/>
                  </a:moveTo>
                  <a:lnTo>
                    <a:pt x="25" y="4300728"/>
                  </a:lnTo>
                  <a:lnTo>
                    <a:pt x="25" y="4376928"/>
                  </a:lnTo>
                  <a:lnTo>
                    <a:pt x="131216" y="4376928"/>
                  </a:lnTo>
                  <a:lnTo>
                    <a:pt x="131216" y="4300728"/>
                  </a:lnTo>
                  <a:close/>
                </a:path>
                <a:path w="737869" h="4645660">
                  <a:moveTo>
                    <a:pt x="158648" y="2418588"/>
                  </a:moveTo>
                  <a:lnTo>
                    <a:pt x="25" y="2418588"/>
                  </a:lnTo>
                  <a:lnTo>
                    <a:pt x="25" y="2494788"/>
                  </a:lnTo>
                  <a:lnTo>
                    <a:pt x="158648" y="2494788"/>
                  </a:lnTo>
                  <a:lnTo>
                    <a:pt x="158648" y="2418588"/>
                  </a:lnTo>
                  <a:close/>
                </a:path>
                <a:path w="737869" h="4645660">
                  <a:moveTo>
                    <a:pt x="158648" y="268224"/>
                  </a:moveTo>
                  <a:lnTo>
                    <a:pt x="25" y="268224"/>
                  </a:lnTo>
                  <a:lnTo>
                    <a:pt x="25" y="344424"/>
                  </a:lnTo>
                  <a:lnTo>
                    <a:pt x="158648" y="344424"/>
                  </a:lnTo>
                  <a:lnTo>
                    <a:pt x="158648" y="268224"/>
                  </a:lnTo>
                  <a:close/>
                </a:path>
                <a:path w="737869" h="4645660">
                  <a:moveTo>
                    <a:pt x="167792" y="4032504"/>
                  </a:moveTo>
                  <a:lnTo>
                    <a:pt x="25" y="4032504"/>
                  </a:lnTo>
                  <a:lnTo>
                    <a:pt x="25" y="4107180"/>
                  </a:lnTo>
                  <a:lnTo>
                    <a:pt x="167792" y="4107180"/>
                  </a:lnTo>
                  <a:lnTo>
                    <a:pt x="167792" y="4032504"/>
                  </a:lnTo>
                  <a:close/>
                </a:path>
                <a:path w="737869" h="4645660">
                  <a:moveTo>
                    <a:pt x="196735" y="1074420"/>
                  </a:moveTo>
                  <a:lnTo>
                    <a:pt x="0" y="1074420"/>
                  </a:lnTo>
                  <a:lnTo>
                    <a:pt x="0" y="1150620"/>
                  </a:lnTo>
                  <a:lnTo>
                    <a:pt x="196735" y="1150620"/>
                  </a:lnTo>
                  <a:lnTo>
                    <a:pt x="196735" y="1074420"/>
                  </a:lnTo>
                  <a:close/>
                </a:path>
                <a:path w="737869" h="4645660">
                  <a:moveTo>
                    <a:pt x="215023" y="4568952"/>
                  </a:moveTo>
                  <a:lnTo>
                    <a:pt x="0" y="4568952"/>
                  </a:lnTo>
                  <a:lnTo>
                    <a:pt x="0" y="4645152"/>
                  </a:lnTo>
                  <a:lnTo>
                    <a:pt x="215023" y="4645152"/>
                  </a:lnTo>
                  <a:lnTo>
                    <a:pt x="215023" y="4568952"/>
                  </a:lnTo>
                  <a:close/>
                </a:path>
                <a:path w="737869" h="4645660">
                  <a:moveTo>
                    <a:pt x="215023" y="2688336"/>
                  </a:moveTo>
                  <a:lnTo>
                    <a:pt x="0" y="2688336"/>
                  </a:lnTo>
                  <a:lnTo>
                    <a:pt x="0" y="2763012"/>
                  </a:lnTo>
                  <a:lnTo>
                    <a:pt x="215023" y="2763012"/>
                  </a:lnTo>
                  <a:lnTo>
                    <a:pt x="215023" y="2688336"/>
                  </a:lnTo>
                  <a:close/>
                </a:path>
                <a:path w="737869" h="4645660">
                  <a:moveTo>
                    <a:pt x="215023" y="806196"/>
                  </a:moveTo>
                  <a:lnTo>
                    <a:pt x="0" y="806196"/>
                  </a:lnTo>
                  <a:lnTo>
                    <a:pt x="0" y="882396"/>
                  </a:lnTo>
                  <a:lnTo>
                    <a:pt x="215023" y="882396"/>
                  </a:lnTo>
                  <a:lnTo>
                    <a:pt x="215023" y="806196"/>
                  </a:lnTo>
                  <a:close/>
                </a:path>
                <a:path w="737869" h="4645660">
                  <a:moveTo>
                    <a:pt x="242455" y="1612392"/>
                  </a:moveTo>
                  <a:lnTo>
                    <a:pt x="12" y="1612392"/>
                  </a:lnTo>
                  <a:lnTo>
                    <a:pt x="12" y="1688592"/>
                  </a:lnTo>
                  <a:lnTo>
                    <a:pt x="242455" y="1688592"/>
                  </a:lnTo>
                  <a:lnTo>
                    <a:pt x="242455" y="1612392"/>
                  </a:lnTo>
                  <a:close/>
                </a:path>
                <a:path w="737869" h="4645660">
                  <a:moveTo>
                    <a:pt x="262280" y="1880616"/>
                  </a:moveTo>
                  <a:lnTo>
                    <a:pt x="25" y="1880616"/>
                  </a:lnTo>
                  <a:lnTo>
                    <a:pt x="25" y="1956816"/>
                  </a:lnTo>
                  <a:lnTo>
                    <a:pt x="262280" y="1956816"/>
                  </a:lnTo>
                  <a:lnTo>
                    <a:pt x="262280" y="1880616"/>
                  </a:lnTo>
                  <a:close/>
                </a:path>
                <a:path w="737869" h="4645660">
                  <a:moveTo>
                    <a:pt x="364388" y="2150364"/>
                  </a:moveTo>
                  <a:lnTo>
                    <a:pt x="25" y="2150364"/>
                  </a:lnTo>
                  <a:lnTo>
                    <a:pt x="25" y="2226564"/>
                  </a:lnTo>
                  <a:lnTo>
                    <a:pt x="364388" y="2226564"/>
                  </a:lnTo>
                  <a:lnTo>
                    <a:pt x="364388" y="2150364"/>
                  </a:lnTo>
                  <a:close/>
                </a:path>
                <a:path w="737869" h="4645660">
                  <a:moveTo>
                    <a:pt x="457339" y="1344168"/>
                  </a:moveTo>
                  <a:lnTo>
                    <a:pt x="12" y="1344168"/>
                  </a:lnTo>
                  <a:lnTo>
                    <a:pt x="12" y="1418844"/>
                  </a:lnTo>
                  <a:lnTo>
                    <a:pt x="457339" y="1418844"/>
                  </a:lnTo>
                  <a:lnTo>
                    <a:pt x="457339" y="1344168"/>
                  </a:lnTo>
                  <a:close/>
                </a:path>
                <a:path w="737869" h="4645660">
                  <a:moveTo>
                    <a:pt x="468020" y="536448"/>
                  </a:moveTo>
                  <a:lnTo>
                    <a:pt x="25" y="536448"/>
                  </a:lnTo>
                  <a:lnTo>
                    <a:pt x="25" y="612648"/>
                  </a:lnTo>
                  <a:lnTo>
                    <a:pt x="468020" y="612648"/>
                  </a:lnTo>
                  <a:lnTo>
                    <a:pt x="468020" y="536448"/>
                  </a:lnTo>
                  <a:close/>
                </a:path>
                <a:path w="737869" h="4645660">
                  <a:moveTo>
                    <a:pt x="737768" y="0"/>
                  </a:moveTo>
                  <a:lnTo>
                    <a:pt x="25" y="0"/>
                  </a:lnTo>
                  <a:lnTo>
                    <a:pt x="25" y="74676"/>
                  </a:lnTo>
                  <a:lnTo>
                    <a:pt x="737768" y="74676"/>
                  </a:lnTo>
                  <a:lnTo>
                    <a:pt x="737768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2341499" y="1341932"/>
              <a:ext cx="981710" cy="4645660"/>
            </a:xfrm>
            <a:custGeom>
              <a:avLst/>
              <a:gdLst/>
              <a:ahLst/>
              <a:cxnLst/>
              <a:rect l="l" t="t" r="r" b="b"/>
              <a:pathLst>
                <a:path w="981710" h="4645660">
                  <a:moveTo>
                    <a:pt x="18427" y="3226308"/>
                  </a:moveTo>
                  <a:lnTo>
                    <a:pt x="12" y="3226308"/>
                  </a:lnTo>
                  <a:lnTo>
                    <a:pt x="12" y="3300984"/>
                  </a:lnTo>
                  <a:lnTo>
                    <a:pt x="18427" y="3300984"/>
                  </a:lnTo>
                  <a:lnTo>
                    <a:pt x="18427" y="3226308"/>
                  </a:lnTo>
                  <a:close/>
                </a:path>
                <a:path w="981710" h="4645660">
                  <a:moveTo>
                    <a:pt x="36715" y="4032504"/>
                  </a:moveTo>
                  <a:lnTo>
                    <a:pt x="12" y="4032504"/>
                  </a:lnTo>
                  <a:lnTo>
                    <a:pt x="12" y="4108704"/>
                  </a:lnTo>
                  <a:lnTo>
                    <a:pt x="36715" y="4108704"/>
                  </a:lnTo>
                  <a:lnTo>
                    <a:pt x="36715" y="4032504"/>
                  </a:lnTo>
                  <a:close/>
                </a:path>
                <a:path w="981710" h="4645660">
                  <a:moveTo>
                    <a:pt x="56540" y="4300728"/>
                  </a:moveTo>
                  <a:lnTo>
                    <a:pt x="25" y="4300728"/>
                  </a:lnTo>
                  <a:lnTo>
                    <a:pt x="25" y="4376928"/>
                  </a:lnTo>
                  <a:lnTo>
                    <a:pt x="56540" y="4376928"/>
                  </a:lnTo>
                  <a:lnTo>
                    <a:pt x="56540" y="4300728"/>
                  </a:lnTo>
                  <a:close/>
                </a:path>
                <a:path w="981710" h="4645660">
                  <a:moveTo>
                    <a:pt x="65684" y="3762756"/>
                  </a:moveTo>
                  <a:lnTo>
                    <a:pt x="25" y="3762756"/>
                  </a:lnTo>
                  <a:lnTo>
                    <a:pt x="25" y="3838956"/>
                  </a:lnTo>
                  <a:lnTo>
                    <a:pt x="65684" y="3838956"/>
                  </a:lnTo>
                  <a:lnTo>
                    <a:pt x="65684" y="3762756"/>
                  </a:lnTo>
                  <a:close/>
                </a:path>
                <a:path w="981710" h="4645660">
                  <a:moveTo>
                    <a:pt x="83972" y="2956560"/>
                  </a:moveTo>
                  <a:lnTo>
                    <a:pt x="25" y="2956560"/>
                  </a:lnTo>
                  <a:lnTo>
                    <a:pt x="25" y="3032760"/>
                  </a:lnTo>
                  <a:lnTo>
                    <a:pt x="83972" y="3032760"/>
                  </a:lnTo>
                  <a:lnTo>
                    <a:pt x="83972" y="2956560"/>
                  </a:lnTo>
                  <a:close/>
                </a:path>
                <a:path w="981710" h="4645660">
                  <a:moveTo>
                    <a:pt x="122072" y="3494532"/>
                  </a:moveTo>
                  <a:lnTo>
                    <a:pt x="25" y="3494532"/>
                  </a:lnTo>
                  <a:lnTo>
                    <a:pt x="25" y="3570732"/>
                  </a:lnTo>
                  <a:lnTo>
                    <a:pt x="122072" y="3570732"/>
                  </a:lnTo>
                  <a:lnTo>
                    <a:pt x="122072" y="3494532"/>
                  </a:lnTo>
                  <a:close/>
                </a:path>
                <a:path w="981710" h="4645660">
                  <a:moveTo>
                    <a:pt x="122072" y="2688336"/>
                  </a:moveTo>
                  <a:lnTo>
                    <a:pt x="25" y="2688336"/>
                  </a:lnTo>
                  <a:lnTo>
                    <a:pt x="25" y="2764536"/>
                  </a:lnTo>
                  <a:lnTo>
                    <a:pt x="122072" y="2764536"/>
                  </a:lnTo>
                  <a:lnTo>
                    <a:pt x="122072" y="2688336"/>
                  </a:lnTo>
                  <a:close/>
                </a:path>
                <a:path w="981710" h="4645660">
                  <a:moveTo>
                    <a:pt x="122072" y="1882140"/>
                  </a:moveTo>
                  <a:lnTo>
                    <a:pt x="25" y="1882140"/>
                  </a:lnTo>
                  <a:lnTo>
                    <a:pt x="25" y="1956816"/>
                  </a:lnTo>
                  <a:lnTo>
                    <a:pt x="122072" y="1956816"/>
                  </a:lnTo>
                  <a:lnTo>
                    <a:pt x="122072" y="1882140"/>
                  </a:lnTo>
                  <a:close/>
                </a:path>
                <a:path w="981710" h="4645660">
                  <a:moveTo>
                    <a:pt x="158648" y="2418588"/>
                  </a:moveTo>
                  <a:lnTo>
                    <a:pt x="25" y="2418588"/>
                  </a:lnTo>
                  <a:lnTo>
                    <a:pt x="25" y="2494788"/>
                  </a:lnTo>
                  <a:lnTo>
                    <a:pt x="158648" y="2494788"/>
                  </a:lnTo>
                  <a:lnTo>
                    <a:pt x="158648" y="2418588"/>
                  </a:lnTo>
                  <a:close/>
                </a:path>
                <a:path w="981710" h="4645660">
                  <a:moveTo>
                    <a:pt x="205879" y="1074420"/>
                  </a:moveTo>
                  <a:lnTo>
                    <a:pt x="0" y="1074420"/>
                  </a:lnTo>
                  <a:lnTo>
                    <a:pt x="0" y="1150620"/>
                  </a:lnTo>
                  <a:lnTo>
                    <a:pt x="205879" y="1150620"/>
                  </a:lnTo>
                  <a:lnTo>
                    <a:pt x="205879" y="1074420"/>
                  </a:lnTo>
                  <a:close/>
                </a:path>
                <a:path w="981710" h="4645660">
                  <a:moveTo>
                    <a:pt x="262280" y="4570476"/>
                  </a:moveTo>
                  <a:lnTo>
                    <a:pt x="25" y="4570476"/>
                  </a:lnTo>
                  <a:lnTo>
                    <a:pt x="25" y="4645152"/>
                  </a:lnTo>
                  <a:lnTo>
                    <a:pt x="262280" y="4645152"/>
                  </a:lnTo>
                  <a:lnTo>
                    <a:pt x="262280" y="4570476"/>
                  </a:lnTo>
                  <a:close/>
                </a:path>
                <a:path w="981710" h="4645660">
                  <a:moveTo>
                    <a:pt x="280568" y="1612392"/>
                  </a:moveTo>
                  <a:lnTo>
                    <a:pt x="25" y="1612392"/>
                  </a:lnTo>
                  <a:lnTo>
                    <a:pt x="25" y="1688592"/>
                  </a:lnTo>
                  <a:lnTo>
                    <a:pt x="280568" y="1688592"/>
                  </a:lnTo>
                  <a:lnTo>
                    <a:pt x="280568" y="1612392"/>
                  </a:lnTo>
                  <a:close/>
                </a:path>
                <a:path w="981710" h="4645660">
                  <a:moveTo>
                    <a:pt x="280568" y="537972"/>
                  </a:moveTo>
                  <a:lnTo>
                    <a:pt x="25" y="537972"/>
                  </a:lnTo>
                  <a:lnTo>
                    <a:pt x="25" y="612648"/>
                  </a:lnTo>
                  <a:lnTo>
                    <a:pt x="280568" y="612648"/>
                  </a:lnTo>
                  <a:lnTo>
                    <a:pt x="280568" y="537972"/>
                  </a:lnTo>
                  <a:close/>
                </a:path>
                <a:path w="981710" h="4645660">
                  <a:moveTo>
                    <a:pt x="327812" y="1344168"/>
                  </a:moveTo>
                  <a:lnTo>
                    <a:pt x="25" y="1344168"/>
                  </a:lnTo>
                  <a:lnTo>
                    <a:pt x="25" y="1420368"/>
                  </a:lnTo>
                  <a:lnTo>
                    <a:pt x="327812" y="1420368"/>
                  </a:lnTo>
                  <a:lnTo>
                    <a:pt x="327812" y="1344168"/>
                  </a:lnTo>
                  <a:close/>
                </a:path>
                <a:path w="981710" h="4645660">
                  <a:moveTo>
                    <a:pt x="429907" y="806196"/>
                  </a:moveTo>
                  <a:lnTo>
                    <a:pt x="12" y="806196"/>
                  </a:lnTo>
                  <a:lnTo>
                    <a:pt x="12" y="882396"/>
                  </a:lnTo>
                  <a:lnTo>
                    <a:pt x="429907" y="882396"/>
                  </a:lnTo>
                  <a:lnTo>
                    <a:pt x="429907" y="806196"/>
                  </a:lnTo>
                  <a:close/>
                </a:path>
                <a:path w="981710" h="4645660">
                  <a:moveTo>
                    <a:pt x="477164" y="268224"/>
                  </a:moveTo>
                  <a:lnTo>
                    <a:pt x="25" y="268224"/>
                  </a:lnTo>
                  <a:lnTo>
                    <a:pt x="25" y="344424"/>
                  </a:lnTo>
                  <a:lnTo>
                    <a:pt x="477164" y="344424"/>
                  </a:lnTo>
                  <a:lnTo>
                    <a:pt x="477164" y="268224"/>
                  </a:lnTo>
                  <a:close/>
                </a:path>
                <a:path w="981710" h="4645660">
                  <a:moveTo>
                    <a:pt x="570128" y="2150364"/>
                  </a:moveTo>
                  <a:lnTo>
                    <a:pt x="25" y="2150364"/>
                  </a:lnTo>
                  <a:lnTo>
                    <a:pt x="25" y="2226564"/>
                  </a:lnTo>
                  <a:lnTo>
                    <a:pt x="570128" y="2226564"/>
                  </a:lnTo>
                  <a:lnTo>
                    <a:pt x="570128" y="2150364"/>
                  </a:lnTo>
                  <a:close/>
                </a:path>
                <a:path w="981710" h="4645660">
                  <a:moveTo>
                    <a:pt x="981595" y="0"/>
                  </a:moveTo>
                  <a:lnTo>
                    <a:pt x="12" y="0"/>
                  </a:lnTo>
                  <a:lnTo>
                    <a:pt x="12" y="76200"/>
                  </a:lnTo>
                  <a:lnTo>
                    <a:pt x="981595" y="76200"/>
                  </a:lnTo>
                  <a:lnTo>
                    <a:pt x="981595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341499" y="1265732"/>
              <a:ext cx="1149350" cy="4646930"/>
            </a:xfrm>
            <a:custGeom>
              <a:avLst/>
              <a:gdLst/>
              <a:ahLst/>
              <a:cxnLst/>
              <a:rect l="l" t="t" r="r" b="b"/>
              <a:pathLst>
                <a:path w="1149350" h="4646930">
                  <a:moveTo>
                    <a:pt x="18427" y="4300728"/>
                  </a:moveTo>
                  <a:lnTo>
                    <a:pt x="12" y="4300728"/>
                  </a:lnTo>
                  <a:lnTo>
                    <a:pt x="12" y="4376928"/>
                  </a:lnTo>
                  <a:lnTo>
                    <a:pt x="18427" y="4376928"/>
                  </a:lnTo>
                  <a:lnTo>
                    <a:pt x="18427" y="4300728"/>
                  </a:lnTo>
                  <a:close/>
                </a:path>
                <a:path w="1149350" h="4646930">
                  <a:moveTo>
                    <a:pt x="18427" y="4032504"/>
                  </a:moveTo>
                  <a:lnTo>
                    <a:pt x="12" y="4032504"/>
                  </a:lnTo>
                  <a:lnTo>
                    <a:pt x="12" y="4108704"/>
                  </a:lnTo>
                  <a:lnTo>
                    <a:pt x="18427" y="4108704"/>
                  </a:lnTo>
                  <a:lnTo>
                    <a:pt x="18427" y="4032504"/>
                  </a:lnTo>
                  <a:close/>
                </a:path>
                <a:path w="1149350" h="4646930">
                  <a:moveTo>
                    <a:pt x="27571" y="3764280"/>
                  </a:moveTo>
                  <a:lnTo>
                    <a:pt x="12" y="3764280"/>
                  </a:lnTo>
                  <a:lnTo>
                    <a:pt x="12" y="3838956"/>
                  </a:lnTo>
                  <a:lnTo>
                    <a:pt x="27571" y="3838956"/>
                  </a:lnTo>
                  <a:lnTo>
                    <a:pt x="27571" y="3764280"/>
                  </a:lnTo>
                  <a:close/>
                </a:path>
                <a:path w="1149350" h="4646930">
                  <a:moveTo>
                    <a:pt x="47396" y="3494532"/>
                  </a:moveTo>
                  <a:lnTo>
                    <a:pt x="25" y="3494532"/>
                  </a:lnTo>
                  <a:lnTo>
                    <a:pt x="25" y="3570732"/>
                  </a:lnTo>
                  <a:lnTo>
                    <a:pt x="47396" y="3570732"/>
                  </a:lnTo>
                  <a:lnTo>
                    <a:pt x="47396" y="3494532"/>
                  </a:lnTo>
                  <a:close/>
                </a:path>
                <a:path w="1149350" h="4646930">
                  <a:moveTo>
                    <a:pt x="74828" y="3226308"/>
                  </a:moveTo>
                  <a:lnTo>
                    <a:pt x="25" y="3226308"/>
                  </a:lnTo>
                  <a:lnTo>
                    <a:pt x="25" y="3302508"/>
                  </a:lnTo>
                  <a:lnTo>
                    <a:pt x="74828" y="3302508"/>
                  </a:lnTo>
                  <a:lnTo>
                    <a:pt x="74828" y="3226308"/>
                  </a:lnTo>
                  <a:close/>
                </a:path>
                <a:path w="1149350" h="4646930">
                  <a:moveTo>
                    <a:pt x="74828" y="2956560"/>
                  </a:moveTo>
                  <a:lnTo>
                    <a:pt x="25" y="2956560"/>
                  </a:lnTo>
                  <a:lnTo>
                    <a:pt x="25" y="3032760"/>
                  </a:lnTo>
                  <a:lnTo>
                    <a:pt x="74828" y="3032760"/>
                  </a:lnTo>
                  <a:lnTo>
                    <a:pt x="74828" y="2956560"/>
                  </a:lnTo>
                  <a:close/>
                </a:path>
                <a:path w="1149350" h="4646930">
                  <a:moveTo>
                    <a:pt x="83972" y="2688336"/>
                  </a:moveTo>
                  <a:lnTo>
                    <a:pt x="25" y="2688336"/>
                  </a:lnTo>
                  <a:lnTo>
                    <a:pt x="25" y="2764536"/>
                  </a:lnTo>
                  <a:lnTo>
                    <a:pt x="83972" y="2764536"/>
                  </a:lnTo>
                  <a:lnTo>
                    <a:pt x="83972" y="2688336"/>
                  </a:lnTo>
                  <a:close/>
                </a:path>
                <a:path w="1149350" h="4646930">
                  <a:moveTo>
                    <a:pt x="140360" y="2420124"/>
                  </a:moveTo>
                  <a:lnTo>
                    <a:pt x="25" y="2420124"/>
                  </a:lnTo>
                  <a:lnTo>
                    <a:pt x="25" y="2494788"/>
                  </a:lnTo>
                  <a:lnTo>
                    <a:pt x="140360" y="2494788"/>
                  </a:lnTo>
                  <a:lnTo>
                    <a:pt x="140360" y="2420124"/>
                  </a:lnTo>
                  <a:close/>
                </a:path>
                <a:path w="1149350" h="4646930">
                  <a:moveTo>
                    <a:pt x="205879" y="2150364"/>
                  </a:moveTo>
                  <a:lnTo>
                    <a:pt x="0" y="2150364"/>
                  </a:lnTo>
                  <a:lnTo>
                    <a:pt x="0" y="2226564"/>
                  </a:lnTo>
                  <a:lnTo>
                    <a:pt x="205879" y="2226564"/>
                  </a:lnTo>
                  <a:lnTo>
                    <a:pt x="205879" y="2150364"/>
                  </a:lnTo>
                  <a:close/>
                </a:path>
                <a:path w="1149350" h="4646930">
                  <a:moveTo>
                    <a:pt x="215023" y="1882140"/>
                  </a:moveTo>
                  <a:lnTo>
                    <a:pt x="0" y="1882140"/>
                  </a:lnTo>
                  <a:lnTo>
                    <a:pt x="0" y="1958340"/>
                  </a:lnTo>
                  <a:lnTo>
                    <a:pt x="215023" y="1958340"/>
                  </a:lnTo>
                  <a:lnTo>
                    <a:pt x="215023" y="1882140"/>
                  </a:lnTo>
                  <a:close/>
                </a:path>
                <a:path w="1149350" h="4646930">
                  <a:moveTo>
                    <a:pt x="355244" y="4570476"/>
                  </a:moveTo>
                  <a:lnTo>
                    <a:pt x="25" y="4570476"/>
                  </a:lnTo>
                  <a:lnTo>
                    <a:pt x="25" y="4646676"/>
                  </a:lnTo>
                  <a:lnTo>
                    <a:pt x="355244" y="4646676"/>
                  </a:lnTo>
                  <a:lnTo>
                    <a:pt x="355244" y="4570476"/>
                  </a:lnTo>
                  <a:close/>
                </a:path>
                <a:path w="1149350" h="4646930">
                  <a:moveTo>
                    <a:pt x="457339" y="1612392"/>
                  </a:moveTo>
                  <a:lnTo>
                    <a:pt x="12" y="1612392"/>
                  </a:lnTo>
                  <a:lnTo>
                    <a:pt x="12" y="1688592"/>
                  </a:lnTo>
                  <a:lnTo>
                    <a:pt x="457339" y="1688592"/>
                  </a:lnTo>
                  <a:lnTo>
                    <a:pt x="457339" y="1612392"/>
                  </a:lnTo>
                  <a:close/>
                </a:path>
                <a:path w="1149350" h="4646930">
                  <a:moveTo>
                    <a:pt x="457339" y="1344168"/>
                  </a:moveTo>
                  <a:lnTo>
                    <a:pt x="12" y="1344168"/>
                  </a:lnTo>
                  <a:lnTo>
                    <a:pt x="12" y="1420368"/>
                  </a:lnTo>
                  <a:lnTo>
                    <a:pt x="457339" y="1420368"/>
                  </a:lnTo>
                  <a:lnTo>
                    <a:pt x="457339" y="1344168"/>
                  </a:lnTo>
                  <a:close/>
                </a:path>
                <a:path w="1149350" h="4646930">
                  <a:moveTo>
                    <a:pt x="457339" y="1075944"/>
                  </a:moveTo>
                  <a:lnTo>
                    <a:pt x="12" y="1075944"/>
                  </a:lnTo>
                  <a:lnTo>
                    <a:pt x="12" y="1150620"/>
                  </a:lnTo>
                  <a:lnTo>
                    <a:pt x="457339" y="1150620"/>
                  </a:lnTo>
                  <a:lnTo>
                    <a:pt x="457339" y="1075944"/>
                  </a:lnTo>
                  <a:close/>
                </a:path>
                <a:path w="1149350" h="4646930">
                  <a:moveTo>
                    <a:pt x="560984" y="806196"/>
                  </a:moveTo>
                  <a:lnTo>
                    <a:pt x="25" y="806196"/>
                  </a:lnTo>
                  <a:lnTo>
                    <a:pt x="25" y="882396"/>
                  </a:lnTo>
                  <a:lnTo>
                    <a:pt x="560984" y="882396"/>
                  </a:lnTo>
                  <a:lnTo>
                    <a:pt x="560984" y="806196"/>
                  </a:lnTo>
                  <a:close/>
                </a:path>
                <a:path w="1149350" h="4646930">
                  <a:moveTo>
                    <a:pt x="663079" y="537972"/>
                  </a:moveTo>
                  <a:lnTo>
                    <a:pt x="0" y="537972"/>
                  </a:lnTo>
                  <a:lnTo>
                    <a:pt x="0" y="614172"/>
                  </a:lnTo>
                  <a:lnTo>
                    <a:pt x="663079" y="614172"/>
                  </a:lnTo>
                  <a:lnTo>
                    <a:pt x="663079" y="537972"/>
                  </a:lnTo>
                  <a:close/>
                </a:path>
                <a:path w="1149350" h="4646930">
                  <a:moveTo>
                    <a:pt x="1056271" y="268224"/>
                  </a:moveTo>
                  <a:lnTo>
                    <a:pt x="0" y="268224"/>
                  </a:lnTo>
                  <a:lnTo>
                    <a:pt x="0" y="344424"/>
                  </a:lnTo>
                  <a:lnTo>
                    <a:pt x="1056271" y="344424"/>
                  </a:lnTo>
                  <a:lnTo>
                    <a:pt x="1056271" y="268224"/>
                  </a:lnTo>
                  <a:close/>
                </a:path>
                <a:path w="1149350" h="4646930">
                  <a:moveTo>
                    <a:pt x="1149248" y="0"/>
                  </a:moveTo>
                  <a:lnTo>
                    <a:pt x="25" y="0"/>
                  </a:lnTo>
                  <a:lnTo>
                    <a:pt x="25" y="76200"/>
                  </a:lnTo>
                  <a:lnTo>
                    <a:pt x="1149248" y="76200"/>
                  </a:lnTo>
                  <a:lnTo>
                    <a:pt x="1149248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341518" y="1245157"/>
              <a:ext cx="0" cy="4839335"/>
            </a:xfrm>
            <a:custGeom>
              <a:avLst/>
              <a:gdLst/>
              <a:ahLst/>
              <a:cxnLst/>
              <a:rect l="l" t="t" r="r" b="b"/>
              <a:pathLst>
                <a:path w="0" h="4839335">
                  <a:moveTo>
                    <a:pt x="0" y="4839081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778418" y="5839298"/>
              <a:ext cx="216826" cy="75984"/>
            </a:xfrm>
            <a:prstGeom prst="rect">
              <a:avLst/>
            </a:prstGeom>
          </p:spPr>
        </p:pic>
        <p:pic>
          <p:nvPicPr>
            <p:cNvPr id="15" name="object 1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40133" y="5570638"/>
              <a:ext cx="218078" cy="75780"/>
            </a:xfrm>
            <a:prstGeom prst="rect">
              <a:avLst/>
            </a:prstGeom>
          </p:spPr>
        </p:pic>
        <p:pic>
          <p:nvPicPr>
            <p:cNvPr id="16" name="object 1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40133" y="5301906"/>
              <a:ext cx="217956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49278" y="5033046"/>
              <a:ext cx="217955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68199" y="4764188"/>
              <a:ext cx="217956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96268" y="4495330"/>
              <a:ext cx="217956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96268" y="4226471"/>
              <a:ext cx="217956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5416" y="3957158"/>
              <a:ext cx="218557" cy="75984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67171" y="3688498"/>
              <a:ext cx="212323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29415" y="3419764"/>
              <a:ext cx="215492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38938" y="3150905"/>
              <a:ext cx="215614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78349" y="2882048"/>
              <a:ext cx="218908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878339" y="2613187"/>
              <a:ext cx="219040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878349" y="2344328"/>
              <a:ext cx="219030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984163" y="2075215"/>
              <a:ext cx="216634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086528" y="1806356"/>
              <a:ext cx="216590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83476" y="1537627"/>
              <a:ext cx="270132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76949" y="1268768"/>
              <a:ext cx="270134" cy="7578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46298" y="5900935"/>
              <a:ext cx="366933" cy="87035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05473" y="5631453"/>
              <a:ext cx="1006983" cy="108828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5334" y="5363217"/>
              <a:ext cx="1303065" cy="108201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099845" y="5093938"/>
              <a:ext cx="1117198" cy="8745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62357" y="4825588"/>
              <a:ext cx="1342021" cy="86944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83695" y="4556832"/>
              <a:ext cx="1317268" cy="108139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17802" y="4287109"/>
              <a:ext cx="797860" cy="108826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200377" y="4018424"/>
              <a:ext cx="1013009" cy="10852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38102" y="3753859"/>
              <a:ext cx="867186" cy="10428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499293" y="3481076"/>
              <a:ext cx="722749" cy="108408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53129" y="3212310"/>
              <a:ext cx="1064383" cy="108059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79098" y="2942990"/>
              <a:ext cx="1231792" cy="108520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07673" y="2674258"/>
              <a:ext cx="1008273" cy="108518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60782" y="2404763"/>
              <a:ext cx="1147879" cy="109035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25930" y="2136235"/>
              <a:ext cx="757805" cy="108568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69335" y="1867794"/>
              <a:ext cx="1244804" cy="87036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25733" y="1598935"/>
              <a:ext cx="1185447" cy="87035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37000" y="1334000"/>
              <a:ext cx="1177949" cy="104485"/>
            </a:xfrm>
            <a:prstGeom prst="rect">
              <a:avLst/>
            </a:prstGeom>
          </p:spPr>
        </p:pic>
        <p:sp>
          <p:nvSpPr>
            <p:cNvPr id="50" name="object 50" descr=""/>
            <p:cNvSpPr/>
            <p:nvPr/>
          </p:nvSpPr>
          <p:spPr>
            <a:xfrm>
              <a:off x="3428885" y="3261004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1" name="object 51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534978" y="3251192"/>
              <a:ext cx="249699" cy="82730"/>
            </a:xfrm>
            <a:prstGeom prst="rect">
              <a:avLst/>
            </a:prstGeom>
          </p:spPr>
        </p:pic>
        <p:sp>
          <p:nvSpPr>
            <p:cNvPr id="52" name="object 52" descr=""/>
            <p:cNvSpPr/>
            <p:nvPr/>
          </p:nvSpPr>
          <p:spPr>
            <a:xfrm>
              <a:off x="3428885" y="352529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3" name="object 53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534978" y="3515479"/>
              <a:ext cx="248432" cy="82729"/>
            </a:xfrm>
            <a:prstGeom prst="rect">
              <a:avLst/>
            </a:prstGeom>
          </p:spPr>
        </p:pic>
        <p:sp>
          <p:nvSpPr>
            <p:cNvPr id="54" name="object 54" descr=""/>
            <p:cNvSpPr/>
            <p:nvPr/>
          </p:nvSpPr>
          <p:spPr>
            <a:xfrm>
              <a:off x="3428885" y="3789705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534978" y="3780023"/>
              <a:ext cx="247168" cy="82727"/>
            </a:xfrm>
            <a:prstGeom prst="rect">
              <a:avLst/>
            </a:prstGeom>
          </p:spPr>
        </p:pic>
      </p:grpSp>
      <p:grpSp>
        <p:nvGrpSpPr>
          <p:cNvPr id="56" name="object 56" descr=""/>
          <p:cNvGrpSpPr/>
          <p:nvPr/>
        </p:nvGrpSpPr>
        <p:grpSpPr>
          <a:xfrm>
            <a:off x="4012825" y="1164748"/>
            <a:ext cx="2972435" cy="4993640"/>
            <a:chOff x="4012825" y="1164748"/>
            <a:chExt cx="2972435" cy="4993640"/>
          </a:xfrm>
        </p:grpSpPr>
        <p:sp>
          <p:nvSpPr>
            <p:cNvPr id="57" name="object 57" descr=""/>
            <p:cNvSpPr/>
            <p:nvPr/>
          </p:nvSpPr>
          <p:spPr>
            <a:xfrm>
              <a:off x="4016425" y="1168349"/>
              <a:ext cx="2965450" cy="4986020"/>
            </a:xfrm>
            <a:custGeom>
              <a:avLst/>
              <a:gdLst/>
              <a:ahLst/>
              <a:cxnLst/>
              <a:rect l="l" t="t" r="r" b="b"/>
              <a:pathLst>
                <a:path w="2965450" h="4986020">
                  <a:moveTo>
                    <a:pt x="2965196" y="0"/>
                  </a:moveTo>
                  <a:lnTo>
                    <a:pt x="0" y="0"/>
                  </a:lnTo>
                  <a:lnTo>
                    <a:pt x="0" y="4985943"/>
                  </a:lnTo>
                  <a:lnTo>
                    <a:pt x="2965196" y="4985943"/>
                  </a:lnTo>
                  <a:lnTo>
                    <a:pt x="2965196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5592881" y="1245157"/>
              <a:ext cx="1388745" cy="4839335"/>
            </a:xfrm>
            <a:custGeom>
              <a:avLst/>
              <a:gdLst/>
              <a:ahLst/>
              <a:cxnLst/>
              <a:rect l="l" t="t" r="r" b="b"/>
              <a:pathLst>
                <a:path w="1388745" h="4839335">
                  <a:moveTo>
                    <a:pt x="0" y="4839081"/>
                  </a:moveTo>
                  <a:lnTo>
                    <a:pt x="1388745" y="4839081"/>
                  </a:lnTo>
                </a:path>
                <a:path w="1388745" h="4839335">
                  <a:moveTo>
                    <a:pt x="0" y="4536185"/>
                  </a:moveTo>
                  <a:lnTo>
                    <a:pt x="1388745" y="4536185"/>
                  </a:lnTo>
                </a:path>
                <a:path w="1388745" h="4839335">
                  <a:moveTo>
                    <a:pt x="0" y="4234433"/>
                  </a:moveTo>
                  <a:lnTo>
                    <a:pt x="1388745" y="4234433"/>
                  </a:lnTo>
                </a:path>
                <a:path w="1388745" h="4839335">
                  <a:moveTo>
                    <a:pt x="0" y="3931157"/>
                  </a:moveTo>
                  <a:lnTo>
                    <a:pt x="1388745" y="3931157"/>
                  </a:lnTo>
                </a:path>
                <a:path w="1388745" h="4839335">
                  <a:moveTo>
                    <a:pt x="0" y="3629405"/>
                  </a:moveTo>
                  <a:lnTo>
                    <a:pt x="1388745" y="3629405"/>
                  </a:lnTo>
                </a:path>
                <a:path w="1388745" h="4839335">
                  <a:moveTo>
                    <a:pt x="0" y="3326129"/>
                  </a:moveTo>
                  <a:lnTo>
                    <a:pt x="1388745" y="3326129"/>
                  </a:lnTo>
                </a:path>
                <a:path w="1388745" h="4839335">
                  <a:moveTo>
                    <a:pt x="0" y="3024378"/>
                  </a:moveTo>
                  <a:lnTo>
                    <a:pt x="1388745" y="3024378"/>
                  </a:lnTo>
                </a:path>
                <a:path w="1388745" h="4839335">
                  <a:moveTo>
                    <a:pt x="0" y="2722625"/>
                  </a:moveTo>
                  <a:lnTo>
                    <a:pt x="1388745" y="2722625"/>
                  </a:lnTo>
                </a:path>
                <a:path w="1388745" h="4839335">
                  <a:moveTo>
                    <a:pt x="0" y="2419349"/>
                  </a:moveTo>
                  <a:lnTo>
                    <a:pt x="1388745" y="2419349"/>
                  </a:lnTo>
                </a:path>
                <a:path w="1388745" h="4839335">
                  <a:moveTo>
                    <a:pt x="0" y="2117597"/>
                  </a:moveTo>
                  <a:lnTo>
                    <a:pt x="1388745" y="2117597"/>
                  </a:lnTo>
                </a:path>
                <a:path w="1388745" h="4839335">
                  <a:moveTo>
                    <a:pt x="0" y="1814321"/>
                  </a:moveTo>
                  <a:lnTo>
                    <a:pt x="1388745" y="1814321"/>
                  </a:lnTo>
                </a:path>
                <a:path w="1388745" h="4839335">
                  <a:moveTo>
                    <a:pt x="0" y="1512569"/>
                  </a:moveTo>
                  <a:lnTo>
                    <a:pt x="1388745" y="1512569"/>
                  </a:lnTo>
                </a:path>
                <a:path w="1388745" h="4839335">
                  <a:moveTo>
                    <a:pt x="0" y="1209293"/>
                  </a:moveTo>
                  <a:lnTo>
                    <a:pt x="1388745" y="1209293"/>
                  </a:lnTo>
                </a:path>
                <a:path w="1388745" h="4839335">
                  <a:moveTo>
                    <a:pt x="0" y="907541"/>
                  </a:moveTo>
                  <a:lnTo>
                    <a:pt x="1388745" y="907541"/>
                  </a:lnTo>
                </a:path>
                <a:path w="1388745" h="4839335">
                  <a:moveTo>
                    <a:pt x="0" y="604265"/>
                  </a:moveTo>
                  <a:lnTo>
                    <a:pt x="1388745" y="604265"/>
                  </a:lnTo>
                </a:path>
                <a:path w="1388745" h="4839335">
                  <a:moveTo>
                    <a:pt x="0" y="302513"/>
                  </a:moveTo>
                  <a:lnTo>
                    <a:pt x="1388745" y="302513"/>
                  </a:lnTo>
                </a:path>
                <a:path w="1388745" h="4839335">
                  <a:moveTo>
                    <a:pt x="0" y="0"/>
                  </a:moveTo>
                  <a:lnTo>
                    <a:pt x="1388745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5592864" y="1439468"/>
              <a:ext cx="716915" cy="4622800"/>
            </a:xfrm>
            <a:custGeom>
              <a:avLst/>
              <a:gdLst/>
              <a:ahLst/>
              <a:cxnLst/>
              <a:rect l="l" t="t" r="r" b="b"/>
              <a:pathLst>
                <a:path w="716914" h="4622800">
                  <a:moveTo>
                    <a:pt x="55257" y="605028"/>
                  </a:moveTo>
                  <a:lnTo>
                    <a:pt x="0" y="605028"/>
                  </a:lnTo>
                  <a:lnTo>
                    <a:pt x="0" y="690372"/>
                  </a:lnTo>
                  <a:lnTo>
                    <a:pt x="55257" y="690372"/>
                  </a:lnTo>
                  <a:lnTo>
                    <a:pt x="55257" y="605028"/>
                  </a:lnTo>
                  <a:close/>
                </a:path>
                <a:path w="716914" h="4622800">
                  <a:moveTo>
                    <a:pt x="75069" y="1813560"/>
                  </a:moveTo>
                  <a:lnTo>
                    <a:pt x="0" y="1813560"/>
                  </a:lnTo>
                  <a:lnTo>
                    <a:pt x="0" y="1900428"/>
                  </a:lnTo>
                  <a:lnTo>
                    <a:pt x="75069" y="1900428"/>
                  </a:lnTo>
                  <a:lnTo>
                    <a:pt x="75069" y="1813560"/>
                  </a:lnTo>
                  <a:close/>
                </a:path>
                <a:path w="716914" h="4622800">
                  <a:moveTo>
                    <a:pt x="111645" y="3931920"/>
                  </a:moveTo>
                  <a:lnTo>
                    <a:pt x="0" y="3931920"/>
                  </a:lnTo>
                  <a:lnTo>
                    <a:pt x="0" y="4017264"/>
                  </a:lnTo>
                  <a:lnTo>
                    <a:pt x="111645" y="4017264"/>
                  </a:lnTo>
                  <a:lnTo>
                    <a:pt x="111645" y="3931920"/>
                  </a:lnTo>
                  <a:close/>
                </a:path>
                <a:path w="716914" h="4622800">
                  <a:moveTo>
                    <a:pt x="111645" y="0"/>
                  </a:moveTo>
                  <a:lnTo>
                    <a:pt x="0" y="0"/>
                  </a:lnTo>
                  <a:lnTo>
                    <a:pt x="0" y="85344"/>
                  </a:lnTo>
                  <a:lnTo>
                    <a:pt x="111645" y="85344"/>
                  </a:lnTo>
                  <a:lnTo>
                    <a:pt x="111645" y="0"/>
                  </a:lnTo>
                  <a:close/>
                </a:path>
                <a:path w="716914" h="4622800">
                  <a:moveTo>
                    <a:pt x="129933" y="3023616"/>
                  </a:moveTo>
                  <a:lnTo>
                    <a:pt x="0" y="3023616"/>
                  </a:lnTo>
                  <a:lnTo>
                    <a:pt x="0" y="3108960"/>
                  </a:lnTo>
                  <a:lnTo>
                    <a:pt x="129933" y="3108960"/>
                  </a:lnTo>
                  <a:lnTo>
                    <a:pt x="129933" y="3023616"/>
                  </a:lnTo>
                  <a:close/>
                </a:path>
                <a:path w="716914" h="4622800">
                  <a:moveTo>
                    <a:pt x="148221" y="3326892"/>
                  </a:moveTo>
                  <a:lnTo>
                    <a:pt x="0" y="3326892"/>
                  </a:lnTo>
                  <a:lnTo>
                    <a:pt x="0" y="3412236"/>
                  </a:lnTo>
                  <a:lnTo>
                    <a:pt x="148221" y="3412236"/>
                  </a:lnTo>
                  <a:lnTo>
                    <a:pt x="148221" y="3326892"/>
                  </a:lnTo>
                  <a:close/>
                </a:path>
                <a:path w="716914" h="4622800">
                  <a:moveTo>
                    <a:pt x="158889" y="4233672"/>
                  </a:moveTo>
                  <a:lnTo>
                    <a:pt x="12" y="4233672"/>
                  </a:lnTo>
                  <a:lnTo>
                    <a:pt x="12" y="4319016"/>
                  </a:lnTo>
                  <a:lnTo>
                    <a:pt x="158889" y="4319016"/>
                  </a:lnTo>
                  <a:lnTo>
                    <a:pt x="158889" y="4233672"/>
                  </a:lnTo>
                  <a:close/>
                </a:path>
                <a:path w="716914" h="4622800">
                  <a:moveTo>
                    <a:pt x="222897" y="2418588"/>
                  </a:moveTo>
                  <a:lnTo>
                    <a:pt x="12" y="2418588"/>
                  </a:lnTo>
                  <a:lnTo>
                    <a:pt x="12" y="2503932"/>
                  </a:lnTo>
                  <a:lnTo>
                    <a:pt x="222897" y="2503932"/>
                  </a:lnTo>
                  <a:lnTo>
                    <a:pt x="222897" y="2418588"/>
                  </a:lnTo>
                  <a:close/>
                </a:path>
                <a:path w="716914" h="4622800">
                  <a:moveTo>
                    <a:pt x="232041" y="1511808"/>
                  </a:moveTo>
                  <a:lnTo>
                    <a:pt x="12" y="1511808"/>
                  </a:lnTo>
                  <a:lnTo>
                    <a:pt x="12" y="1597152"/>
                  </a:lnTo>
                  <a:lnTo>
                    <a:pt x="232041" y="1597152"/>
                  </a:lnTo>
                  <a:lnTo>
                    <a:pt x="232041" y="1511808"/>
                  </a:lnTo>
                  <a:close/>
                </a:path>
                <a:path w="716914" h="4622800">
                  <a:moveTo>
                    <a:pt x="306717" y="4536948"/>
                  </a:moveTo>
                  <a:lnTo>
                    <a:pt x="12" y="4536948"/>
                  </a:lnTo>
                  <a:lnTo>
                    <a:pt x="12" y="4622292"/>
                  </a:lnTo>
                  <a:lnTo>
                    <a:pt x="306717" y="4622292"/>
                  </a:lnTo>
                  <a:lnTo>
                    <a:pt x="306717" y="4536948"/>
                  </a:lnTo>
                  <a:close/>
                </a:path>
                <a:path w="716914" h="4622800">
                  <a:moveTo>
                    <a:pt x="306717" y="2721864"/>
                  </a:moveTo>
                  <a:lnTo>
                    <a:pt x="12" y="2721864"/>
                  </a:lnTo>
                  <a:lnTo>
                    <a:pt x="12" y="2807208"/>
                  </a:lnTo>
                  <a:lnTo>
                    <a:pt x="306717" y="2807208"/>
                  </a:lnTo>
                  <a:lnTo>
                    <a:pt x="306717" y="2721864"/>
                  </a:lnTo>
                  <a:close/>
                </a:path>
                <a:path w="716914" h="4622800">
                  <a:moveTo>
                    <a:pt x="306717" y="2116836"/>
                  </a:moveTo>
                  <a:lnTo>
                    <a:pt x="12" y="2116836"/>
                  </a:lnTo>
                  <a:lnTo>
                    <a:pt x="12" y="2202180"/>
                  </a:lnTo>
                  <a:lnTo>
                    <a:pt x="306717" y="2202180"/>
                  </a:lnTo>
                  <a:lnTo>
                    <a:pt x="306717" y="2116836"/>
                  </a:lnTo>
                  <a:close/>
                </a:path>
                <a:path w="716914" h="4622800">
                  <a:moveTo>
                    <a:pt x="549033" y="906780"/>
                  </a:moveTo>
                  <a:lnTo>
                    <a:pt x="0" y="906780"/>
                  </a:lnTo>
                  <a:lnTo>
                    <a:pt x="0" y="992124"/>
                  </a:lnTo>
                  <a:lnTo>
                    <a:pt x="549033" y="992124"/>
                  </a:lnTo>
                  <a:lnTo>
                    <a:pt x="549033" y="906780"/>
                  </a:lnTo>
                  <a:close/>
                </a:path>
                <a:path w="716914" h="4622800">
                  <a:moveTo>
                    <a:pt x="716673" y="301752"/>
                  </a:moveTo>
                  <a:lnTo>
                    <a:pt x="12" y="301752"/>
                  </a:lnTo>
                  <a:lnTo>
                    <a:pt x="12" y="387096"/>
                  </a:lnTo>
                  <a:lnTo>
                    <a:pt x="716673" y="387096"/>
                  </a:lnTo>
                  <a:lnTo>
                    <a:pt x="716673" y="301752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5592864" y="1354124"/>
              <a:ext cx="800735" cy="4622800"/>
            </a:xfrm>
            <a:custGeom>
              <a:avLst/>
              <a:gdLst/>
              <a:ahLst/>
              <a:cxnLst/>
              <a:rect l="l" t="t" r="r" b="b"/>
              <a:pathLst>
                <a:path w="800735" h="4622800">
                  <a:moveTo>
                    <a:pt x="64401" y="3931920"/>
                  </a:moveTo>
                  <a:lnTo>
                    <a:pt x="12" y="3931920"/>
                  </a:lnTo>
                  <a:lnTo>
                    <a:pt x="12" y="4017264"/>
                  </a:lnTo>
                  <a:lnTo>
                    <a:pt x="64401" y="4017264"/>
                  </a:lnTo>
                  <a:lnTo>
                    <a:pt x="64401" y="3931920"/>
                  </a:lnTo>
                  <a:close/>
                </a:path>
                <a:path w="800735" h="4622800">
                  <a:moveTo>
                    <a:pt x="148221" y="4535436"/>
                  </a:moveTo>
                  <a:lnTo>
                    <a:pt x="0" y="4535436"/>
                  </a:lnTo>
                  <a:lnTo>
                    <a:pt x="0" y="4622292"/>
                  </a:lnTo>
                  <a:lnTo>
                    <a:pt x="148221" y="4622292"/>
                  </a:lnTo>
                  <a:lnTo>
                    <a:pt x="148221" y="4535436"/>
                  </a:lnTo>
                  <a:close/>
                </a:path>
                <a:path w="800735" h="4622800">
                  <a:moveTo>
                    <a:pt x="158889" y="2721864"/>
                  </a:moveTo>
                  <a:lnTo>
                    <a:pt x="12" y="2721864"/>
                  </a:lnTo>
                  <a:lnTo>
                    <a:pt x="12" y="2807208"/>
                  </a:lnTo>
                  <a:lnTo>
                    <a:pt x="158889" y="2807208"/>
                  </a:lnTo>
                  <a:lnTo>
                    <a:pt x="158889" y="2721864"/>
                  </a:lnTo>
                  <a:close/>
                </a:path>
                <a:path w="800735" h="4622800">
                  <a:moveTo>
                    <a:pt x="186321" y="3628644"/>
                  </a:moveTo>
                  <a:lnTo>
                    <a:pt x="0" y="3628644"/>
                  </a:lnTo>
                  <a:lnTo>
                    <a:pt x="0" y="3713988"/>
                  </a:lnTo>
                  <a:lnTo>
                    <a:pt x="186321" y="3713988"/>
                  </a:lnTo>
                  <a:lnTo>
                    <a:pt x="186321" y="3628644"/>
                  </a:lnTo>
                  <a:close/>
                </a:path>
                <a:path w="800735" h="4622800">
                  <a:moveTo>
                    <a:pt x="186321" y="1511808"/>
                  </a:moveTo>
                  <a:lnTo>
                    <a:pt x="0" y="1511808"/>
                  </a:lnTo>
                  <a:lnTo>
                    <a:pt x="0" y="1597152"/>
                  </a:lnTo>
                  <a:lnTo>
                    <a:pt x="186321" y="1597152"/>
                  </a:lnTo>
                  <a:lnTo>
                    <a:pt x="186321" y="1511808"/>
                  </a:lnTo>
                  <a:close/>
                </a:path>
                <a:path w="800735" h="4622800">
                  <a:moveTo>
                    <a:pt x="213753" y="3326892"/>
                  </a:moveTo>
                  <a:lnTo>
                    <a:pt x="12" y="3326892"/>
                  </a:lnTo>
                  <a:lnTo>
                    <a:pt x="12" y="3412236"/>
                  </a:lnTo>
                  <a:lnTo>
                    <a:pt x="213753" y="3412236"/>
                  </a:lnTo>
                  <a:lnTo>
                    <a:pt x="213753" y="3326892"/>
                  </a:lnTo>
                  <a:close/>
                </a:path>
                <a:path w="800735" h="4622800">
                  <a:moveTo>
                    <a:pt x="222897" y="4233672"/>
                  </a:moveTo>
                  <a:lnTo>
                    <a:pt x="12" y="4233672"/>
                  </a:lnTo>
                  <a:lnTo>
                    <a:pt x="12" y="4319016"/>
                  </a:lnTo>
                  <a:lnTo>
                    <a:pt x="222897" y="4319016"/>
                  </a:lnTo>
                  <a:lnTo>
                    <a:pt x="222897" y="4233672"/>
                  </a:lnTo>
                  <a:close/>
                </a:path>
                <a:path w="800735" h="4622800">
                  <a:moveTo>
                    <a:pt x="270141" y="2418588"/>
                  </a:moveTo>
                  <a:lnTo>
                    <a:pt x="12" y="2418588"/>
                  </a:lnTo>
                  <a:lnTo>
                    <a:pt x="12" y="2503932"/>
                  </a:lnTo>
                  <a:lnTo>
                    <a:pt x="270141" y="2503932"/>
                  </a:lnTo>
                  <a:lnTo>
                    <a:pt x="270141" y="2418588"/>
                  </a:lnTo>
                  <a:close/>
                </a:path>
                <a:path w="800735" h="4622800">
                  <a:moveTo>
                    <a:pt x="270141" y="906780"/>
                  </a:moveTo>
                  <a:lnTo>
                    <a:pt x="12" y="906780"/>
                  </a:lnTo>
                  <a:lnTo>
                    <a:pt x="12" y="992124"/>
                  </a:lnTo>
                  <a:lnTo>
                    <a:pt x="270141" y="992124"/>
                  </a:lnTo>
                  <a:lnTo>
                    <a:pt x="270141" y="906780"/>
                  </a:lnTo>
                  <a:close/>
                </a:path>
                <a:path w="800735" h="4622800">
                  <a:moveTo>
                    <a:pt x="315861" y="3023616"/>
                  </a:moveTo>
                  <a:lnTo>
                    <a:pt x="12" y="3023616"/>
                  </a:lnTo>
                  <a:lnTo>
                    <a:pt x="12" y="3108960"/>
                  </a:lnTo>
                  <a:lnTo>
                    <a:pt x="315861" y="3108960"/>
                  </a:lnTo>
                  <a:lnTo>
                    <a:pt x="315861" y="3023616"/>
                  </a:lnTo>
                  <a:close/>
                </a:path>
                <a:path w="800735" h="4622800">
                  <a:moveTo>
                    <a:pt x="372249" y="2116836"/>
                  </a:moveTo>
                  <a:lnTo>
                    <a:pt x="12" y="2116836"/>
                  </a:lnTo>
                  <a:lnTo>
                    <a:pt x="12" y="2202180"/>
                  </a:lnTo>
                  <a:lnTo>
                    <a:pt x="372249" y="2202180"/>
                  </a:lnTo>
                  <a:lnTo>
                    <a:pt x="372249" y="2116836"/>
                  </a:lnTo>
                  <a:close/>
                </a:path>
                <a:path w="800735" h="4622800">
                  <a:moveTo>
                    <a:pt x="417969" y="605028"/>
                  </a:moveTo>
                  <a:lnTo>
                    <a:pt x="12" y="605028"/>
                  </a:lnTo>
                  <a:lnTo>
                    <a:pt x="12" y="690372"/>
                  </a:lnTo>
                  <a:lnTo>
                    <a:pt x="417969" y="690372"/>
                  </a:lnTo>
                  <a:lnTo>
                    <a:pt x="417969" y="605028"/>
                  </a:lnTo>
                  <a:close/>
                </a:path>
                <a:path w="800735" h="4622800">
                  <a:moveTo>
                    <a:pt x="428637" y="1813560"/>
                  </a:moveTo>
                  <a:lnTo>
                    <a:pt x="12" y="1813560"/>
                  </a:lnTo>
                  <a:lnTo>
                    <a:pt x="12" y="1898904"/>
                  </a:lnTo>
                  <a:lnTo>
                    <a:pt x="428637" y="1898904"/>
                  </a:lnTo>
                  <a:lnTo>
                    <a:pt x="428637" y="1813560"/>
                  </a:lnTo>
                  <a:close/>
                </a:path>
                <a:path w="800735" h="4622800">
                  <a:moveTo>
                    <a:pt x="446925" y="0"/>
                  </a:moveTo>
                  <a:lnTo>
                    <a:pt x="12" y="0"/>
                  </a:lnTo>
                  <a:lnTo>
                    <a:pt x="12" y="85344"/>
                  </a:lnTo>
                  <a:lnTo>
                    <a:pt x="446925" y="85344"/>
                  </a:lnTo>
                  <a:lnTo>
                    <a:pt x="446925" y="0"/>
                  </a:lnTo>
                  <a:close/>
                </a:path>
                <a:path w="800735" h="4622800">
                  <a:moveTo>
                    <a:pt x="800493" y="301752"/>
                  </a:moveTo>
                  <a:lnTo>
                    <a:pt x="12" y="301752"/>
                  </a:lnTo>
                  <a:lnTo>
                    <a:pt x="12" y="387096"/>
                  </a:lnTo>
                  <a:lnTo>
                    <a:pt x="800493" y="387096"/>
                  </a:lnTo>
                  <a:lnTo>
                    <a:pt x="800493" y="301752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5592864" y="1268780"/>
              <a:ext cx="902969" cy="4620895"/>
            </a:xfrm>
            <a:custGeom>
              <a:avLst/>
              <a:gdLst/>
              <a:ahLst/>
              <a:cxnLst/>
              <a:rect l="l" t="t" r="r" b="b"/>
              <a:pathLst>
                <a:path w="902970" h="4620895">
                  <a:moveTo>
                    <a:pt x="9537" y="4233672"/>
                  </a:moveTo>
                  <a:lnTo>
                    <a:pt x="12" y="4233672"/>
                  </a:lnTo>
                  <a:lnTo>
                    <a:pt x="12" y="4319016"/>
                  </a:lnTo>
                  <a:lnTo>
                    <a:pt x="9537" y="4319016"/>
                  </a:lnTo>
                  <a:lnTo>
                    <a:pt x="9537" y="4233672"/>
                  </a:lnTo>
                  <a:close/>
                </a:path>
                <a:path w="902970" h="4620895">
                  <a:moveTo>
                    <a:pt x="55257" y="3930396"/>
                  </a:moveTo>
                  <a:lnTo>
                    <a:pt x="0" y="3930396"/>
                  </a:lnTo>
                  <a:lnTo>
                    <a:pt x="0" y="4017264"/>
                  </a:lnTo>
                  <a:lnTo>
                    <a:pt x="55257" y="4017264"/>
                  </a:lnTo>
                  <a:lnTo>
                    <a:pt x="55257" y="3930396"/>
                  </a:lnTo>
                  <a:close/>
                </a:path>
                <a:path w="902970" h="4620895">
                  <a:moveTo>
                    <a:pt x="64401" y="3628644"/>
                  </a:moveTo>
                  <a:lnTo>
                    <a:pt x="12" y="3628644"/>
                  </a:lnTo>
                  <a:lnTo>
                    <a:pt x="12" y="3713988"/>
                  </a:lnTo>
                  <a:lnTo>
                    <a:pt x="64401" y="3713988"/>
                  </a:lnTo>
                  <a:lnTo>
                    <a:pt x="64401" y="3628644"/>
                  </a:lnTo>
                  <a:close/>
                </a:path>
                <a:path w="902970" h="4620895">
                  <a:moveTo>
                    <a:pt x="148221" y="3326892"/>
                  </a:moveTo>
                  <a:lnTo>
                    <a:pt x="0" y="3326892"/>
                  </a:lnTo>
                  <a:lnTo>
                    <a:pt x="0" y="3412236"/>
                  </a:lnTo>
                  <a:lnTo>
                    <a:pt x="148221" y="3412236"/>
                  </a:lnTo>
                  <a:lnTo>
                    <a:pt x="148221" y="3326892"/>
                  </a:lnTo>
                  <a:close/>
                </a:path>
                <a:path w="902970" h="4620895">
                  <a:moveTo>
                    <a:pt x="177177" y="3023616"/>
                  </a:moveTo>
                  <a:lnTo>
                    <a:pt x="12" y="3023616"/>
                  </a:lnTo>
                  <a:lnTo>
                    <a:pt x="12" y="3108960"/>
                  </a:lnTo>
                  <a:lnTo>
                    <a:pt x="177177" y="3108960"/>
                  </a:lnTo>
                  <a:lnTo>
                    <a:pt x="177177" y="3023616"/>
                  </a:lnTo>
                  <a:close/>
                </a:path>
                <a:path w="902970" h="4620895">
                  <a:moveTo>
                    <a:pt x="204609" y="2721864"/>
                  </a:moveTo>
                  <a:lnTo>
                    <a:pt x="12" y="2721864"/>
                  </a:lnTo>
                  <a:lnTo>
                    <a:pt x="12" y="2807208"/>
                  </a:lnTo>
                  <a:lnTo>
                    <a:pt x="204609" y="2807208"/>
                  </a:lnTo>
                  <a:lnTo>
                    <a:pt x="204609" y="2721864"/>
                  </a:lnTo>
                  <a:close/>
                </a:path>
                <a:path w="902970" h="4620895">
                  <a:moveTo>
                    <a:pt x="204609" y="2418588"/>
                  </a:moveTo>
                  <a:lnTo>
                    <a:pt x="12" y="2418588"/>
                  </a:lnTo>
                  <a:lnTo>
                    <a:pt x="12" y="2503932"/>
                  </a:lnTo>
                  <a:lnTo>
                    <a:pt x="204609" y="2503932"/>
                  </a:lnTo>
                  <a:lnTo>
                    <a:pt x="204609" y="2418588"/>
                  </a:lnTo>
                  <a:close/>
                </a:path>
                <a:path w="902970" h="4620895">
                  <a:moveTo>
                    <a:pt x="241185" y="2116836"/>
                  </a:moveTo>
                  <a:lnTo>
                    <a:pt x="12" y="2116836"/>
                  </a:lnTo>
                  <a:lnTo>
                    <a:pt x="12" y="2202180"/>
                  </a:lnTo>
                  <a:lnTo>
                    <a:pt x="241185" y="2202180"/>
                  </a:lnTo>
                  <a:lnTo>
                    <a:pt x="241185" y="2116836"/>
                  </a:lnTo>
                  <a:close/>
                </a:path>
                <a:path w="902970" h="4620895">
                  <a:moveTo>
                    <a:pt x="241185" y="1813560"/>
                  </a:moveTo>
                  <a:lnTo>
                    <a:pt x="12" y="1813560"/>
                  </a:lnTo>
                  <a:lnTo>
                    <a:pt x="12" y="1898904"/>
                  </a:lnTo>
                  <a:lnTo>
                    <a:pt x="241185" y="1898904"/>
                  </a:lnTo>
                  <a:lnTo>
                    <a:pt x="241185" y="1813560"/>
                  </a:lnTo>
                  <a:close/>
                </a:path>
                <a:path w="902970" h="4620895">
                  <a:moveTo>
                    <a:pt x="306717" y="4535424"/>
                  </a:moveTo>
                  <a:lnTo>
                    <a:pt x="12" y="4535424"/>
                  </a:lnTo>
                  <a:lnTo>
                    <a:pt x="12" y="4620768"/>
                  </a:lnTo>
                  <a:lnTo>
                    <a:pt x="306717" y="4620768"/>
                  </a:lnTo>
                  <a:lnTo>
                    <a:pt x="306717" y="4535424"/>
                  </a:lnTo>
                  <a:close/>
                </a:path>
                <a:path w="902970" h="4620895">
                  <a:moveTo>
                    <a:pt x="325005" y="1511808"/>
                  </a:moveTo>
                  <a:lnTo>
                    <a:pt x="12" y="1511808"/>
                  </a:lnTo>
                  <a:lnTo>
                    <a:pt x="12" y="1597152"/>
                  </a:lnTo>
                  <a:lnTo>
                    <a:pt x="325005" y="1597152"/>
                  </a:lnTo>
                  <a:lnTo>
                    <a:pt x="325005" y="1511808"/>
                  </a:lnTo>
                  <a:close/>
                </a:path>
                <a:path w="902970" h="4620895">
                  <a:moveTo>
                    <a:pt x="353961" y="1208532"/>
                  </a:moveTo>
                  <a:lnTo>
                    <a:pt x="12" y="1208532"/>
                  </a:lnTo>
                  <a:lnTo>
                    <a:pt x="12" y="1293876"/>
                  </a:lnTo>
                  <a:lnTo>
                    <a:pt x="353961" y="1293876"/>
                  </a:lnTo>
                  <a:lnTo>
                    <a:pt x="353961" y="1208532"/>
                  </a:lnTo>
                  <a:close/>
                </a:path>
                <a:path w="902970" h="4620895">
                  <a:moveTo>
                    <a:pt x="521601" y="906780"/>
                  </a:moveTo>
                  <a:lnTo>
                    <a:pt x="12" y="906780"/>
                  </a:lnTo>
                  <a:lnTo>
                    <a:pt x="12" y="992124"/>
                  </a:lnTo>
                  <a:lnTo>
                    <a:pt x="521601" y="992124"/>
                  </a:lnTo>
                  <a:lnTo>
                    <a:pt x="521601" y="906780"/>
                  </a:lnTo>
                  <a:close/>
                </a:path>
                <a:path w="902970" h="4620895">
                  <a:moveTo>
                    <a:pt x="641997" y="605028"/>
                  </a:moveTo>
                  <a:lnTo>
                    <a:pt x="12" y="605028"/>
                  </a:lnTo>
                  <a:lnTo>
                    <a:pt x="12" y="690372"/>
                  </a:lnTo>
                  <a:lnTo>
                    <a:pt x="641997" y="690372"/>
                  </a:lnTo>
                  <a:lnTo>
                    <a:pt x="641997" y="605028"/>
                  </a:lnTo>
                  <a:close/>
                </a:path>
                <a:path w="902970" h="4620895">
                  <a:moveTo>
                    <a:pt x="837069" y="301752"/>
                  </a:moveTo>
                  <a:lnTo>
                    <a:pt x="12" y="301752"/>
                  </a:lnTo>
                  <a:lnTo>
                    <a:pt x="12" y="387096"/>
                  </a:lnTo>
                  <a:lnTo>
                    <a:pt x="837069" y="387096"/>
                  </a:lnTo>
                  <a:lnTo>
                    <a:pt x="837069" y="301752"/>
                  </a:lnTo>
                  <a:close/>
                </a:path>
                <a:path w="902970" h="4620895">
                  <a:moveTo>
                    <a:pt x="902601" y="0"/>
                  </a:moveTo>
                  <a:lnTo>
                    <a:pt x="12" y="0"/>
                  </a:lnTo>
                  <a:lnTo>
                    <a:pt x="12" y="85344"/>
                  </a:lnTo>
                  <a:lnTo>
                    <a:pt x="902601" y="85344"/>
                  </a:lnTo>
                  <a:lnTo>
                    <a:pt x="902601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5592881" y="1245157"/>
              <a:ext cx="0" cy="4839335"/>
            </a:xfrm>
            <a:custGeom>
              <a:avLst/>
              <a:gdLst/>
              <a:ahLst/>
              <a:cxnLst/>
              <a:rect l="l" t="t" r="r" b="b"/>
              <a:pathLst>
                <a:path w="0" h="4839335">
                  <a:moveTo>
                    <a:pt x="0" y="4839081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3" name="object 63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981756" y="5813336"/>
              <a:ext cx="216239" cy="75780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682350" y="5510946"/>
              <a:ext cx="217955" cy="75780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728579" y="5208305"/>
              <a:ext cx="218755" cy="75780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738103" y="4905920"/>
              <a:ext cx="218076" cy="75780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827679" y="4603531"/>
              <a:ext cx="212202" cy="75780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855362" y="4300893"/>
              <a:ext cx="212202" cy="75780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880141" y="3998505"/>
              <a:ext cx="215492" cy="75780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880141" y="3695862"/>
              <a:ext cx="215614" cy="75780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917351" y="3393478"/>
              <a:ext cx="215492" cy="75780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917361" y="3090637"/>
              <a:ext cx="216077" cy="75984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000422" y="2788447"/>
              <a:ext cx="216362" cy="75780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028491" y="2486060"/>
              <a:ext cx="216373" cy="75780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195647" y="2183421"/>
              <a:ext cx="216343" cy="75780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6317185" y="1881035"/>
              <a:ext cx="215834" cy="75780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511152" y="1578394"/>
              <a:ext cx="217195" cy="75780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6576428" y="1276004"/>
              <a:ext cx="217193" cy="75780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098165" y="5884169"/>
              <a:ext cx="366933" cy="87036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405327" y="5581877"/>
              <a:ext cx="1065646" cy="108057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637032" y="5279143"/>
              <a:ext cx="828183" cy="108204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292695" y="4958481"/>
              <a:ext cx="1171794" cy="126478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4238069" y="4677843"/>
              <a:ext cx="1227447" cy="104529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110070" y="4353454"/>
              <a:ext cx="1355952" cy="126478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473003" y="4068973"/>
              <a:ext cx="994674" cy="108520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670233" y="3766282"/>
              <a:ext cx="788043" cy="108623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176713" y="3464819"/>
              <a:ext cx="1377494" cy="107643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459618" y="3161301"/>
              <a:ext cx="1001600" cy="108776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413567" y="2859792"/>
              <a:ext cx="1141289" cy="107697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650423" y="2560819"/>
              <a:ext cx="808512" cy="104280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536756" y="2253837"/>
              <a:ext cx="925163" cy="87453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703195" y="1955792"/>
              <a:ext cx="761906" cy="104487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225479" y="1649227"/>
              <a:ext cx="1232655" cy="108151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766501" y="1350765"/>
              <a:ext cx="692243" cy="83111"/>
            </a:xfrm>
            <a:prstGeom prst="rect">
              <a:avLst/>
            </a:prstGeom>
          </p:spPr>
        </p:pic>
        <p:sp>
          <p:nvSpPr>
            <p:cNvPr id="95" name="object 95" descr=""/>
            <p:cNvSpPr/>
            <p:nvPr/>
          </p:nvSpPr>
          <p:spPr>
            <a:xfrm>
              <a:off x="6525729" y="3184296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61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61" y="69748"/>
                  </a:lnTo>
                  <a:lnTo>
                    <a:pt x="69761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6" name="object 96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632578" y="3174484"/>
              <a:ext cx="249699" cy="82729"/>
            </a:xfrm>
            <a:prstGeom prst="rect">
              <a:avLst/>
            </a:prstGeom>
          </p:spPr>
        </p:pic>
        <p:sp>
          <p:nvSpPr>
            <p:cNvPr id="97" name="object 97" descr=""/>
            <p:cNvSpPr/>
            <p:nvPr/>
          </p:nvSpPr>
          <p:spPr>
            <a:xfrm>
              <a:off x="6525729" y="3505606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61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61" y="69748"/>
                  </a:lnTo>
                  <a:lnTo>
                    <a:pt x="69761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8" name="object 98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632578" y="3496051"/>
              <a:ext cx="248433" cy="82727"/>
            </a:xfrm>
            <a:prstGeom prst="rect">
              <a:avLst/>
            </a:prstGeom>
          </p:spPr>
        </p:pic>
        <p:sp>
          <p:nvSpPr>
            <p:cNvPr id="99" name="object 99" descr=""/>
            <p:cNvSpPr/>
            <p:nvPr/>
          </p:nvSpPr>
          <p:spPr>
            <a:xfrm>
              <a:off x="6525729" y="3826916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61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61" y="69748"/>
                  </a:lnTo>
                  <a:lnTo>
                    <a:pt x="69761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632578" y="3817231"/>
              <a:ext cx="247169" cy="82729"/>
            </a:xfrm>
            <a:prstGeom prst="rect">
              <a:avLst/>
            </a:prstGeom>
          </p:spPr>
        </p:pic>
      </p:grpSp>
      <p:sp>
        <p:nvSpPr>
          <p:cNvPr id="101" name="object 101" descr=""/>
          <p:cNvSpPr txBox="1"/>
          <p:nvPr/>
        </p:nvSpPr>
        <p:spPr>
          <a:xfrm>
            <a:off x="780901" y="6300332"/>
            <a:ext cx="2782570" cy="474345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31%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44%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52%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 descr=""/>
          <p:cNvSpPr txBox="1"/>
          <p:nvPr/>
        </p:nvSpPr>
        <p:spPr>
          <a:xfrm>
            <a:off x="780901" y="6219940"/>
            <a:ext cx="6178550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avantaje:</a:t>
            </a:r>
            <a:r>
              <a:rPr dirty="0" sz="100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12,8%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8%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11%</a:t>
            </a:r>
            <a:r>
              <a:rPr dirty="0" sz="100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7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avantaje: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5%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4%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8%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3" name="object 103" descr=""/>
          <p:cNvSpPr txBox="1"/>
          <p:nvPr/>
        </p:nvSpPr>
        <p:spPr>
          <a:xfrm>
            <a:off x="3998954" y="6300332"/>
            <a:ext cx="2782570" cy="474345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30%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47%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46%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4" name="object 104" descr=""/>
          <p:cNvSpPr txBox="1"/>
          <p:nvPr/>
        </p:nvSpPr>
        <p:spPr>
          <a:xfrm>
            <a:off x="707241" y="6825349"/>
            <a:ext cx="6326505" cy="28689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5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obişnuite?</a:t>
            </a:r>
            <a:r>
              <a:rPr dirty="0" sz="1000" spc="-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dirty="0" sz="1000" spc="-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invocă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aceleași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lucruri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avantaje,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accente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diferite.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primul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rând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văd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urmare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integrării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urmă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rest,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avantajele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pentru copiii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invocate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toleranță: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deveni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receptivi.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Avantajele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 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integrare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(în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notabilă față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precedente),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socializare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comunicare.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Remarcăm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65">
                <a:solidFill>
                  <a:srgbClr val="231F20"/>
                </a:solidFill>
                <a:latin typeface="Verdana"/>
                <a:cs typeface="Verdana"/>
              </a:rPr>
              <a:t>7%</a:t>
            </a:r>
            <a:r>
              <a:rPr dirty="0" sz="1050" spc="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(12%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14%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2018)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văd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fel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avantaje 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5,8%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(câte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7%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2018)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consideră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includerii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acestora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Este important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menționat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multitudinea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către respondenți,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chiar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dacă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reprezentativă.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fapt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relatează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beneficiile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psiho-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socio-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emoționale,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educative,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văzute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populație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rezulta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13.</a:t>
            </a:r>
            <a:r>
              <a:rPr dirty="0" sz="1050" spc="-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opinia cadrelor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0000" y="850542"/>
            <a:ext cx="2891790" cy="229870"/>
          </a:xfrm>
          <a:prstGeom prst="rect">
            <a:avLst/>
          </a:prstGeom>
          <a:solidFill>
            <a:srgbClr val="00AEEF"/>
          </a:solidFill>
          <a:ln w="6350">
            <a:solidFill>
              <a:srgbClr val="231F20"/>
            </a:solidFill>
          </a:ln>
        </p:spPr>
        <p:txBody>
          <a:bodyPr wrap="square" lIns="0" tIns="37465" rIns="0" bIns="0" rtlCol="0" vert="horz">
            <a:spAutoFit/>
          </a:bodyPr>
          <a:lstStyle/>
          <a:p>
            <a:pPr marL="417830">
              <a:lnSpc>
                <a:spcPct val="100000"/>
              </a:lnSpc>
              <a:spcBef>
                <a:spcPts val="295"/>
              </a:spcBef>
            </a:pP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Avantaje</a:t>
            </a:r>
            <a:r>
              <a:rPr dirty="0" sz="950" spc="-40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pentru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copiii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cu</a:t>
            </a:r>
            <a:r>
              <a:rPr dirty="0" sz="950" spc="-3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-10" b="1">
                <a:solidFill>
                  <a:srgbClr val="FFFFFF"/>
                </a:solidFill>
                <a:latin typeface="Arial"/>
                <a:cs typeface="Arial"/>
              </a:rPr>
              <a:t>dizabilități</a:t>
            </a:r>
            <a:endParaRPr sz="95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3431225" y="850542"/>
            <a:ext cx="3409315" cy="229870"/>
          </a:xfrm>
          <a:prstGeom prst="rect">
            <a:avLst/>
          </a:prstGeom>
          <a:solidFill>
            <a:srgbClr val="00AEEF"/>
          </a:solidFill>
          <a:ln w="6350">
            <a:solidFill>
              <a:srgbClr val="231F20"/>
            </a:solidFill>
          </a:ln>
        </p:spPr>
        <p:txBody>
          <a:bodyPr wrap="square" lIns="0" tIns="37465" rIns="0" bIns="0" rtlCol="0" vert="horz">
            <a:spAutoFit/>
          </a:bodyPr>
          <a:lstStyle/>
          <a:p>
            <a:pPr marL="890905">
              <a:lnSpc>
                <a:spcPct val="100000"/>
              </a:lnSpc>
              <a:spcBef>
                <a:spcPts val="295"/>
              </a:spcBef>
            </a:pP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Avantaje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pentru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b="1">
                <a:solidFill>
                  <a:srgbClr val="FFFFFF"/>
                </a:solidFill>
                <a:latin typeface="Arial"/>
                <a:cs typeface="Arial"/>
              </a:rPr>
              <a:t>ceilalți</a:t>
            </a:r>
            <a:r>
              <a:rPr dirty="0" sz="950" spc="-15" b="1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dirty="0" sz="950" spc="-20" b="1">
                <a:solidFill>
                  <a:srgbClr val="FFFFFF"/>
                </a:solidFill>
                <a:latin typeface="Arial"/>
                <a:cs typeface="Arial"/>
              </a:rPr>
              <a:t>copii</a:t>
            </a:r>
            <a:endParaRPr sz="950">
              <a:latin typeface="Arial"/>
              <a:cs typeface="Arial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570655" y="1136377"/>
            <a:ext cx="2827020" cy="4702810"/>
            <a:chOff x="570655" y="1136377"/>
            <a:chExt cx="2827020" cy="4702810"/>
          </a:xfrm>
        </p:grpSpPr>
        <p:sp>
          <p:nvSpPr>
            <p:cNvPr id="8" name="object 8" descr=""/>
            <p:cNvSpPr/>
            <p:nvPr/>
          </p:nvSpPr>
          <p:spPr>
            <a:xfrm>
              <a:off x="574255" y="1139977"/>
              <a:ext cx="2819400" cy="4695190"/>
            </a:xfrm>
            <a:custGeom>
              <a:avLst/>
              <a:gdLst/>
              <a:ahLst/>
              <a:cxnLst/>
              <a:rect l="l" t="t" r="r" b="b"/>
              <a:pathLst>
                <a:path w="2819400" h="4695190">
                  <a:moveTo>
                    <a:pt x="0" y="4695189"/>
                  </a:moveTo>
                  <a:lnTo>
                    <a:pt x="2819400" y="4695189"/>
                  </a:lnTo>
                  <a:lnTo>
                    <a:pt x="2819400" y="0"/>
                  </a:lnTo>
                  <a:lnTo>
                    <a:pt x="0" y="0"/>
                  </a:lnTo>
                  <a:lnTo>
                    <a:pt x="0" y="4695189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094638" y="3648223"/>
              <a:ext cx="1186815" cy="2080260"/>
            </a:xfrm>
            <a:custGeom>
              <a:avLst/>
              <a:gdLst/>
              <a:ahLst/>
              <a:cxnLst/>
              <a:rect l="l" t="t" r="r" b="b"/>
              <a:pathLst>
                <a:path w="1186814" h="2080260">
                  <a:moveTo>
                    <a:pt x="0" y="2080260"/>
                  </a:moveTo>
                  <a:lnTo>
                    <a:pt x="1186561" y="2080260"/>
                  </a:lnTo>
                </a:path>
                <a:path w="1186814" h="2080260">
                  <a:moveTo>
                    <a:pt x="0" y="1920240"/>
                  </a:moveTo>
                  <a:lnTo>
                    <a:pt x="1186561" y="1920240"/>
                  </a:lnTo>
                </a:path>
                <a:path w="1186814" h="2080260">
                  <a:moveTo>
                    <a:pt x="0" y="1760220"/>
                  </a:moveTo>
                  <a:lnTo>
                    <a:pt x="1186561" y="1760220"/>
                  </a:lnTo>
                </a:path>
                <a:path w="1186814" h="2080260">
                  <a:moveTo>
                    <a:pt x="0" y="1600200"/>
                  </a:moveTo>
                  <a:lnTo>
                    <a:pt x="1186561" y="1600200"/>
                  </a:lnTo>
                </a:path>
                <a:path w="1186814" h="2080260">
                  <a:moveTo>
                    <a:pt x="0" y="1440180"/>
                  </a:moveTo>
                  <a:lnTo>
                    <a:pt x="1186561" y="1440180"/>
                  </a:lnTo>
                </a:path>
                <a:path w="1186814" h="2080260">
                  <a:moveTo>
                    <a:pt x="0" y="1280160"/>
                  </a:moveTo>
                  <a:lnTo>
                    <a:pt x="1186561" y="1280160"/>
                  </a:lnTo>
                </a:path>
                <a:path w="1186814" h="2080260">
                  <a:moveTo>
                    <a:pt x="0" y="1120140"/>
                  </a:moveTo>
                  <a:lnTo>
                    <a:pt x="1186561" y="1120140"/>
                  </a:lnTo>
                </a:path>
                <a:path w="1186814" h="2080260">
                  <a:moveTo>
                    <a:pt x="0" y="960120"/>
                  </a:moveTo>
                  <a:lnTo>
                    <a:pt x="1186561" y="960120"/>
                  </a:lnTo>
                </a:path>
                <a:path w="1186814" h="2080260">
                  <a:moveTo>
                    <a:pt x="0" y="800100"/>
                  </a:moveTo>
                  <a:lnTo>
                    <a:pt x="1186561" y="800100"/>
                  </a:lnTo>
                </a:path>
                <a:path w="1186814" h="2080260">
                  <a:moveTo>
                    <a:pt x="0" y="640080"/>
                  </a:moveTo>
                  <a:lnTo>
                    <a:pt x="1186561" y="640080"/>
                  </a:lnTo>
                </a:path>
                <a:path w="1186814" h="2080260">
                  <a:moveTo>
                    <a:pt x="0" y="480060"/>
                  </a:moveTo>
                  <a:lnTo>
                    <a:pt x="1186561" y="480060"/>
                  </a:lnTo>
                </a:path>
                <a:path w="1186814" h="2080260">
                  <a:moveTo>
                    <a:pt x="0" y="320040"/>
                  </a:moveTo>
                  <a:lnTo>
                    <a:pt x="1186561" y="320040"/>
                  </a:lnTo>
                </a:path>
                <a:path w="1186814" h="2080260">
                  <a:moveTo>
                    <a:pt x="0" y="160020"/>
                  </a:moveTo>
                  <a:lnTo>
                    <a:pt x="1186561" y="160020"/>
                  </a:lnTo>
                </a:path>
                <a:path w="1186814" h="2080260">
                  <a:moveTo>
                    <a:pt x="0" y="0"/>
                  </a:moveTo>
                  <a:lnTo>
                    <a:pt x="1186561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094638" y="3488203"/>
              <a:ext cx="1186815" cy="0"/>
            </a:xfrm>
            <a:custGeom>
              <a:avLst/>
              <a:gdLst/>
              <a:ahLst/>
              <a:cxnLst/>
              <a:rect l="l" t="t" r="r" b="b"/>
              <a:pathLst>
                <a:path w="1186814" h="0">
                  <a:moveTo>
                    <a:pt x="0" y="0"/>
                  </a:moveTo>
                  <a:lnTo>
                    <a:pt x="763648" y="0"/>
                  </a:lnTo>
                </a:path>
                <a:path w="1186814" h="0">
                  <a:moveTo>
                    <a:pt x="833396" y="0"/>
                  </a:moveTo>
                  <a:lnTo>
                    <a:pt x="1186561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2094638" y="3328183"/>
              <a:ext cx="1186815" cy="0"/>
            </a:xfrm>
            <a:custGeom>
              <a:avLst/>
              <a:gdLst/>
              <a:ahLst/>
              <a:cxnLst/>
              <a:rect l="l" t="t" r="r" b="b"/>
              <a:pathLst>
                <a:path w="1186814" h="0">
                  <a:moveTo>
                    <a:pt x="0" y="0"/>
                  </a:moveTo>
                  <a:lnTo>
                    <a:pt x="1186561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094638" y="3168163"/>
              <a:ext cx="1186815" cy="0"/>
            </a:xfrm>
            <a:custGeom>
              <a:avLst/>
              <a:gdLst/>
              <a:ahLst/>
              <a:cxnLst/>
              <a:rect l="l" t="t" r="r" b="b"/>
              <a:pathLst>
                <a:path w="1186814" h="0">
                  <a:moveTo>
                    <a:pt x="0" y="0"/>
                  </a:moveTo>
                  <a:lnTo>
                    <a:pt x="763648" y="0"/>
                  </a:lnTo>
                </a:path>
                <a:path w="1186814" h="0">
                  <a:moveTo>
                    <a:pt x="833396" y="0"/>
                  </a:moveTo>
                  <a:lnTo>
                    <a:pt x="1186561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094638" y="1246526"/>
              <a:ext cx="1186815" cy="1760220"/>
            </a:xfrm>
            <a:custGeom>
              <a:avLst/>
              <a:gdLst/>
              <a:ahLst/>
              <a:cxnLst/>
              <a:rect l="l" t="t" r="r" b="b"/>
              <a:pathLst>
                <a:path w="1186814" h="1760220">
                  <a:moveTo>
                    <a:pt x="0" y="1760092"/>
                  </a:moveTo>
                  <a:lnTo>
                    <a:pt x="1186561" y="1760092"/>
                  </a:lnTo>
                </a:path>
                <a:path w="1186814" h="1760220">
                  <a:moveTo>
                    <a:pt x="0" y="1600072"/>
                  </a:moveTo>
                  <a:lnTo>
                    <a:pt x="1186561" y="1600072"/>
                  </a:lnTo>
                </a:path>
                <a:path w="1186814" h="1760220">
                  <a:moveTo>
                    <a:pt x="0" y="1440052"/>
                  </a:moveTo>
                  <a:lnTo>
                    <a:pt x="1186561" y="1440052"/>
                  </a:lnTo>
                </a:path>
                <a:path w="1186814" h="1760220">
                  <a:moveTo>
                    <a:pt x="0" y="1280032"/>
                  </a:moveTo>
                  <a:lnTo>
                    <a:pt x="1186561" y="1280032"/>
                  </a:lnTo>
                </a:path>
                <a:path w="1186814" h="1760220">
                  <a:moveTo>
                    <a:pt x="0" y="1120012"/>
                  </a:moveTo>
                  <a:lnTo>
                    <a:pt x="1186561" y="1120012"/>
                  </a:lnTo>
                </a:path>
                <a:path w="1186814" h="1760220">
                  <a:moveTo>
                    <a:pt x="0" y="959992"/>
                  </a:moveTo>
                  <a:lnTo>
                    <a:pt x="1186561" y="959992"/>
                  </a:lnTo>
                </a:path>
                <a:path w="1186814" h="1760220">
                  <a:moveTo>
                    <a:pt x="0" y="799972"/>
                  </a:moveTo>
                  <a:lnTo>
                    <a:pt x="1186561" y="799972"/>
                  </a:lnTo>
                </a:path>
                <a:path w="1186814" h="1760220">
                  <a:moveTo>
                    <a:pt x="0" y="639952"/>
                  </a:moveTo>
                  <a:lnTo>
                    <a:pt x="1186561" y="639952"/>
                  </a:lnTo>
                </a:path>
                <a:path w="1186814" h="1760220">
                  <a:moveTo>
                    <a:pt x="0" y="479932"/>
                  </a:moveTo>
                  <a:lnTo>
                    <a:pt x="1186561" y="479932"/>
                  </a:lnTo>
                </a:path>
                <a:path w="1186814" h="1760220">
                  <a:moveTo>
                    <a:pt x="0" y="319912"/>
                  </a:moveTo>
                  <a:lnTo>
                    <a:pt x="1186561" y="319912"/>
                  </a:lnTo>
                </a:path>
                <a:path w="1186814" h="1760220">
                  <a:moveTo>
                    <a:pt x="0" y="159892"/>
                  </a:moveTo>
                  <a:lnTo>
                    <a:pt x="1186561" y="159892"/>
                  </a:lnTo>
                </a:path>
                <a:path w="1186814" h="1760220">
                  <a:moveTo>
                    <a:pt x="0" y="0"/>
                  </a:moveTo>
                  <a:lnTo>
                    <a:pt x="1186561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2094636" y="1348511"/>
              <a:ext cx="937260" cy="4368165"/>
            </a:xfrm>
            <a:custGeom>
              <a:avLst/>
              <a:gdLst/>
              <a:ahLst/>
              <a:cxnLst/>
              <a:rect l="l" t="t" r="r" b="b"/>
              <a:pathLst>
                <a:path w="937260" h="4368165">
                  <a:moveTo>
                    <a:pt x="19304" y="3842004"/>
                  </a:moveTo>
                  <a:lnTo>
                    <a:pt x="0" y="3842004"/>
                  </a:lnTo>
                  <a:lnTo>
                    <a:pt x="0" y="3887724"/>
                  </a:lnTo>
                  <a:lnTo>
                    <a:pt x="19304" y="3887724"/>
                  </a:lnTo>
                  <a:lnTo>
                    <a:pt x="19304" y="3842004"/>
                  </a:lnTo>
                  <a:close/>
                </a:path>
                <a:path w="937260" h="4368165">
                  <a:moveTo>
                    <a:pt x="19304" y="2401824"/>
                  </a:moveTo>
                  <a:lnTo>
                    <a:pt x="0" y="2401824"/>
                  </a:lnTo>
                  <a:lnTo>
                    <a:pt x="0" y="2447544"/>
                  </a:lnTo>
                  <a:lnTo>
                    <a:pt x="19304" y="2447544"/>
                  </a:lnTo>
                  <a:lnTo>
                    <a:pt x="19304" y="2401824"/>
                  </a:lnTo>
                  <a:close/>
                </a:path>
                <a:path w="937260" h="4368165">
                  <a:moveTo>
                    <a:pt x="26924" y="3041904"/>
                  </a:moveTo>
                  <a:lnTo>
                    <a:pt x="0" y="3041904"/>
                  </a:lnTo>
                  <a:lnTo>
                    <a:pt x="0" y="3087624"/>
                  </a:lnTo>
                  <a:lnTo>
                    <a:pt x="26924" y="3087624"/>
                  </a:lnTo>
                  <a:lnTo>
                    <a:pt x="26924" y="3041904"/>
                  </a:lnTo>
                  <a:close/>
                </a:path>
                <a:path w="937260" h="4368165">
                  <a:moveTo>
                    <a:pt x="39116" y="2881884"/>
                  </a:moveTo>
                  <a:lnTo>
                    <a:pt x="0" y="2881884"/>
                  </a:lnTo>
                  <a:lnTo>
                    <a:pt x="0" y="2927604"/>
                  </a:lnTo>
                  <a:lnTo>
                    <a:pt x="39116" y="2927604"/>
                  </a:lnTo>
                  <a:lnTo>
                    <a:pt x="39116" y="2881884"/>
                  </a:lnTo>
                  <a:close/>
                </a:path>
                <a:path w="937260" h="4368165">
                  <a:moveTo>
                    <a:pt x="58928" y="3681984"/>
                  </a:moveTo>
                  <a:lnTo>
                    <a:pt x="0" y="3681984"/>
                  </a:lnTo>
                  <a:lnTo>
                    <a:pt x="0" y="3727704"/>
                  </a:lnTo>
                  <a:lnTo>
                    <a:pt x="58928" y="3727704"/>
                  </a:lnTo>
                  <a:lnTo>
                    <a:pt x="58928" y="3681984"/>
                  </a:lnTo>
                  <a:close/>
                </a:path>
                <a:path w="937260" h="4368165">
                  <a:moveTo>
                    <a:pt x="58928" y="2721864"/>
                  </a:moveTo>
                  <a:lnTo>
                    <a:pt x="0" y="2721864"/>
                  </a:lnTo>
                  <a:lnTo>
                    <a:pt x="0" y="2767584"/>
                  </a:lnTo>
                  <a:lnTo>
                    <a:pt x="58928" y="2767584"/>
                  </a:lnTo>
                  <a:lnTo>
                    <a:pt x="58928" y="2721864"/>
                  </a:lnTo>
                  <a:close/>
                </a:path>
                <a:path w="937260" h="4368165">
                  <a:moveTo>
                    <a:pt x="58928" y="2081784"/>
                  </a:moveTo>
                  <a:lnTo>
                    <a:pt x="0" y="2081784"/>
                  </a:lnTo>
                  <a:lnTo>
                    <a:pt x="0" y="2127504"/>
                  </a:lnTo>
                  <a:lnTo>
                    <a:pt x="58928" y="2127504"/>
                  </a:lnTo>
                  <a:lnTo>
                    <a:pt x="58928" y="2081784"/>
                  </a:lnTo>
                  <a:close/>
                </a:path>
                <a:path w="937260" h="4368165">
                  <a:moveTo>
                    <a:pt x="66548" y="2561844"/>
                  </a:moveTo>
                  <a:lnTo>
                    <a:pt x="0" y="2561844"/>
                  </a:lnTo>
                  <a:lnTo>
                    <a:pt x="0" y="2607564"/>
                  </a:lnTo>
                  <a:lnTo>
                    <a:pt x="66548" y="2607564"/>
                  </a:lnTo>
                  <a:lnTo>
                    <a:pt x="66548" y="2561844"/>
                  </a:lnTo>
                  <a:close/>
                </a:path>
                <a:path w="937260" h="4368165">
                  <a:moveTo>
                    <a:pt x="86360" y="0"/>
                  </a:moveTo>
                  <a:lnTo>
                    <a:pt x="0" y="0"/>
                  </a:lnTo>
                  <a:lnTo>
                    <a:pt x="0" y="45720"/>
                  </a:lnTo>
                  <a:lnTo>
                    <a:pt x="86360" y="45720"/>
                  </a:lnTo>
                  <a:lnTo>
                    <a:pt x="86360" y="0"/>
                  </a:lnTo>
                  <a:close/>
                </a:path>
                <a:path w="937260" h="4368165">
                  <a:moveTo>
                    <a:pt x="125984" y="1921764"/>
                  </a:moveTo>
                  <a:lnTo>
                    <a:pt x="0" y="1921764"/>
                  </a:lnTo>
                  <a:lnTo>
                    <a:pt x="0" y="1967484"/>
                  </a:lnTo>
                  <a:lnTo>
                    <a:pt x="125984" y="1967484"/>
                  </a:lnTo>
                  <a:lnTo>
                    <a:pt x="125984" y="1921764"/>
                  </a:lnTo>
                  <a:close/>
                </a:path>
                <a:path w="937260" h="4368165">
                  <a:moveTo>
                    <a:pt x="125984" y="961644"/>
                  </a:moveTo>
                  <a:lnTo>
                    <a:pt x="0" y="961644"/>
                  </a:lnTo>
                  <a:lnTo>
                    <a:pt x="0" y="1005840"/>
                  </a:lnTo>
                  <a:lnTo>
                    <a:pt x="125984" y="1005840"/>
                  </a:lnTo>
                  <a:lnTo>
                    <a:pt x="125984" y="961644"/>
                  </a:lnTo>
                  <a:close/>
                </a:path>
                <a:path w="937260" h="4368165">
                  <a:moveTo>
                    <a:pt x="138176" y="3361944"/>
                  </a:moveTo>
                  <a:lnTo>
                    <a:pt x="0" y="3361944"/>
                  </a:lnTo>
                  <a:lnTo>
                    <a:pt x="0" y="3407664"/>
                  </a:lnTo>
                  <a:lnTo>
                    <a:pt x="138176" y="3407664"/>
                  </a:lnTo>
                  <a:lnTo>
                    <a:pt x="138176" y="3361944"/>
                  </a:lnTo>
                  <a:close/>
                </a:path>
                <a:path w="937260" h="4368165">
                  <a:moveTo>
                    <a:pt x="165608" y="3201924"/>
                  </a:moveTo>
                  <a:lnTo>
                    <a:pt x="0" y="3201924"/>
                  </a:lnTo>
                  <a:lnTo>
                    <a:pt x="0" y="3247644"/>
                  </a:lnTo>
                  <a:lnTo>
                    <a:pt x="165608" y="3247644"/>
                  </a:lnTo>
                  <a:lnTo>
                    <a:pt x="165608" y="3201924"/>
                  </a:lnTo>
                  <a:close/>
                </a:path>
                <a:path w="937260" h="4368165">
                  <a:moveTo>
                    <a:pt x="174752" y="4002024"/>
                  </a:moveTo>
                  <a:lnTo>
                    <a:pt x="0" y="4002024"/>
                  </a:lnTo>
                  <a:lnTo>
                    <a:pt x="0" y="4047744"/>
                  </a:lnTo>
                  <a:lnTo>
                    <a:pt x="174752" y="4047744"/>
                  </a:lnTo>
                  <a:lnTo>
                    <a:pt x="174752" y="4002024"/>
                  </a:lnTo>
                  <a:close/>
                </a:path>
                <a:path w="937260" h="4368165">
                  <a:moveTo>
                    <a:pt x="174752" y="641604"/>
                  </a:moveTo>
                  <a:lnTo>
                    <a:pt x="0" y="641604"/>
                  </a:lnTo>
                  <a:lnTo>
                    <a:pt x="0" y="685800"/>
                  </a:lnTo>
                  <a:lnTo>
                    <a:pt x="174752" y="685800"/>
                  </a:lnTo>
                  <a:lnTo>
                    <a:pt x="174752" y="641604"/>
                  </a:lnTo>
                  <a:close/>
                </a:path>
                <a:path w="937260" h="4368165">
                  <a:moveTo>
                    <a:pt x="205232" y="1761744"/>
                  </a:moveTo>
                  <a:lnTo>
                    <a:pt x="0" y="1761744"/>
                  </a:lnTo>
                  <a:lnTo>
                    <a:pt x="0" y="1805940"/>
                  </a:lnTo>
                  <a:lnTo>
                    <a:pt x="205232" y="1805940"/>
                  </a:lnTo>
                  <a:lnTo>
                    <a:pt x="205232" y="1761744"/>
                  </a:lnTo>
                  <a:close/>
                </a:path>
                <a:path w="937260" h="4368165">
                  <a:moveTo>
                    <a:pt x="292100" y="4162044"/>
                  </a:moveTo>
                  <a:lnTo>
                    <a:pt x="0" y="4162044"/>
                  </a:lnTo>
                  <a:lnTo>
                    <a:pt x="0" y="4207764"/>
                  </a:lnTo>
                  <a:lnTo>
                    <a:pt x="292100" y="4207764"/>
                  </a:lnTo>
                  <a:lnTo>
                    <a:pt x="292100" y="4162044"/>
                  </a:lnTo>
                  <a:close/>
                </a:path>
                <a:path w="937260" h="4368165">
                  <a:moveTo>
                    <a:pt x="311912" y="321564"/>
                  </a:moveTo>
                  <a:lnTo>
                    <a:pt x="0" y="321564"/>
                  </a:lnTo>
                  <a:lnTo>
                    <a:pt x="0" y="365760"/>
                  </a:lnTo>
                  <a:lnTo>
                    <a:pt x="311912" y="365760"/>
                  </a:lnTo>
                  <a:lnTo>
                    <a:pt x="311912" y="321564"/>
                  </a:lnTo>
                  <a:close/>
                </a:path>
                <a:path w="937260" h="4368165">
                  <a:moveTo>
                    <a:pt x="321056" y="1121664"/>
                  </a:moveTo>
                  <a:lnTo>
                    <a:pt x="0" y="1121664"/>
                  </a:lnTo>
                  <a:lnTo>
                    <a:pt x="0" y="1165860"/>
                  </a:lnTo>
                  <a:lnTo>
                    <a:pt x="321056" y="1165860"/>
                  </a:lnTo>
                  <a:lnTo>
                    <a:pt x="321056" y="1121664"/>
                  </a:lnTo>
                  <a:close/>
                </a:path>
                <a:path w="937260" h="4368165">
                  <a:moveTo>
                    <a:pt x="398780" y="4322064"/>
                  </a:moveTo>
                  <a:lnTo>
                    <a:pt x="0" y="4322064"/>
                  </a:lnTo>
                  <a:lnTo>
                    <a:pt x="0" y="4367784"/>
                  </a:lnTo>
                  <a:lnTo>
                    <a:pt x="398780" y="4367784"/>
                  </a:lnTo>
                  <a:lnTo>
                    <a:pt x="398780" y="4322064"/>
                  </a:lnTo>
                  <a:close/>
                </a:path>
                <a:path w="937260" h="4368165">
                  <a:moveTo>
                    <a:pt x="663956" y="481584"/>
                  </a:moveTo>
                  <a:lnTo>
                    <a:pt x="0" y="481584"/>
                  </a:lnTo>
                  <a:lnTo>
                    <a:pt x="0" y="525780"/>
                  </a:lnTo>
                  <a:lnTo>
                    <a:pt x="663956" y="525780"/>
                  </a:lnTo>
                  <a:lnTo>
                    <a:pt x="663956" y="481584"/>
                  </a:lnTo>
                  <a:close/>
                </a:path>
                <a:path w="937260" h="4368165">
                  <a:moveTo>
                    <a:pt x="936752" y="161544"/>
                  </a:moveTo>
                  <a:lnTo>
                    <a:pt x="0" y="161544"/>
                  </a:lnTo>
                  <a:lnTo>
                    <a:pt x="0" y="205740"/>
                  </a:lnTo>
                  <a:lnTo>
                    <a:pt x="936752" y="205740"/>
                  </a:lnTo>
                  <a:lnTo>
                    <a:pt x="936752" y="161544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2094636" y="1304315"/>
              <a:ext cx="1087755" cy="4366260"/>
            </a:xfrm>
            <a:custGeom>
              <a:avLst/>
              <a:gdLst/>
              <a:ahLst/>
              <a:cxnLst/>
              <a:rect l="l" t="t" r="r" b="b"/>
              <a:pathLst>
                <a:path w="1087755" h="4366260">
                  <a:moveTo>
                    <a:pt x="7112" y="2400300"/>
                  </a:moveTo>
                  <a:lnTo>
                    <a:pt x="0" y="2400300"/>
                  </a:lnTo>
                  <a:lnTo>
                    <a:pt x="0" y="2446020"/>
                  </a:lnTo>
                  <a:lnTo>
                    <a:pt x="7112" y="2446020"/>
                  </a:lnTo>
                  <a:lnTo>
                    <a:pt x="7112" y="2400300"/>
                  </a:lnTo>
                  <a:close/>
                </a:path>
                <a:path w="1087755" h="4366260">
                  <a:moveTo>
                    <a:pt x="19304" y="2240280"/>
                  </a:moveTo>
                  <a:lnTo>
                    <a:pt x="0" y="2240280"/>
                  </a:lnTo>
                  <a:lnTo>
                    <a:pt x="0" y="2286000"/>
                  </a:lnTo>
                  <a:lnTo>
                    <a:pt x="19304" y="2286000"/>
                  </a:lnTo>
                  <a:lnTo>
                    <a:pt x="19304" y="2240280"/>
                  </a:lnTo>
                  <a:close/>
                </a:path>
                <a:path w="1087755" h="4366260">
                  <a:moveTo>
                    <a:pt x="26924" y="3681984"/>
                  </a:moveTo>
                  <a:lnTo>
                    <a:pt x="0" y="3681984"/>
                  </a:lnTo>
                  <a:lnTo>
                    <a:pt x="0" y="3726180"/>
                  </a:lnTo>
                  <a:lnTo>
                    <a:pt x="26924" y="3726180"/>
                  </a:lnTo>
                  <a:lnTo>
                    <a:pt x="26924" y="3681984"/>
                  </a:lnTo>
                  <a:close/>
                </a:path>
                <a:path w="1087755" h="4366260">
                  <a:moveTo>
                    <a:pt x="26924" y="3360420"/>
                  </a:moveTo>
                  <a:lnTo>
                    <a:pt x="0" y="3360420"/>
                  </a:lnTo>
                  <a:lnTo>
                    <a:pt x="0" y="3406140"/>
                  </a:lnTo>
                  <a:lnTo>
                    <a:pt x="26924" y="3406140"/>
                  </a:lnTo>
                  <a:lnTo>
                    <a:pt x="26924" y="3360420"/>
                  </a:lnTo>
                  <a:close/>
                </a:path>
                <a:path w="1087755" h="4366260">
                  <a:moveTo>
                    <a:pt x="26924" y="1760220"/>
                  </a:moveTo>
                  <a:lnTo>
                    <a:pt x="0" y="1760220"/>
                  </a:lnTo>
                  <a:lnTo>
                    <a:pt x="0" y="1805940"/>
                  </a:lnTo>
                  <a:lnTo>
                    <a:pt x="26924" y="1805940"/>
                  </a:lnTo>
                  <a:lnTo>
                    <a:pt x="26924" y="1760220"/>
                  </a:lnTo>
                  <a:close/>
                </a:path>
                <a:path w="1087755" h="4366260">
                  <a:moveTo>
                    <a:pt x="26924" y="1440180"/>
                  </a:moveTo>
                  <a:lnTo>
                    <a:pt x="0" y="1440180"/>
                  </a:lnTo>
                  <a:lnTo>
                    <a:pt x="0" y="1485900"/>
                  </a:lnTo>
                  <a:lnTo>
                    <a:pt x="26924" y="1485900"/>
                  </a:lnTo>
                  <a:lnTo>
                    <a:pt x="26924" y="1440180"/>
                  </a:lnTo>
                  <a:close/>
                </a:path>
                <a:path w="1087755" h="4366260">
                  <a:moveTo>
                    <a:pt x="26924" y="1280160"/>
                  </a:moveTo>
                  <a:lnTo>
                    <a:pt x="0" y="1280160"/>
                  </a:lnTo>
                  <a:lnTo>
                    <a:pt x="0" y="1325880"/>
                  </a:lnTo>
                  <a:lnTo>
                    <a:pt x="26924" y="1325880"/>
                  </a:lnTo>
                  <a:lnTo>
                    <a:pt x="26924" y="1280160"/>
                  </a:lnTo>
                  <a:close/>
                </a:path>
                <a:path w="1087755" h="4366260">
                  <a:moveTo>
                    <a:pt x="26924" y="800100"/>
                  </a:moveTo>
                  <a:lnTo>
                    <a:pt x="0" y="800100"/>
                  </a:lnTo>
                  <a:lnTo>
                    <a:pt x="0" y="845820"/>
                  </a:lnTo>
                  <a:lnTo>
                    <a:pt x="26924" y="845820"/>
                  </a:lnTo>
                  <a:lnTo>
                    <a:pt x="26924" y="800100"/>
                  </a:lnTo>
                  <a:close/>
                </a:path>
                <a:path w="1087755" h="4366260">
                  <a:moveTo>
                    <a:pt x="39116" y="2720340"/>
                  </a:moveTo>
                  <a:lnTo>
                    <a:pt x="0" y="2720340"/>
                  </a:lnTo>
                  <a:lnTo>
                    <a:pt x="0" y="2766060"/>
                  </a:lnTo>
                  <a:lnTo>
                    <a:pt x="39116" y="2766060"/>
                  </a:lnTo>
                  <a:lnTo>
                    <a:pt x="39116" y="2720340"/>
                  </a:lnTo>
                  <a:close/>
                </a:path>
                <a:path w="1087755" h="4366260">
                  <a:moveTo>
                    <a:pt x="39116" y="2080260"/>
                  </a:moveTo>
                  <a:lnTo>
                    <a:pt x="0" y="2080260"/>
                  </a:lnTo>
                  <a:lnTo>
                    <a:pt x="0" y="2125980"/>
                  </a:lnTo>
                  <a:lnTo>
                    <a:pt x="39116" y="2125980"/>
                  </a:lnTo>
                  <a:lnTo>
                    <a:pt x="39116" y="2080260"/>
                  </a:lnTo>
                  <a:close/>
                </a:path>
                <a:path w="1087755" h="4366260">
                  <a:moveTo>
                    <a:pt x="39116" y="640080"/>
                  </a:moveTo>
                  <a:lnTo>
                    <a:pt x="0" y="640080"/>
                  </a:lnTo>
                  <a:lnTo>
                    <a:pt x="0" y="685800"/>
                  </a:lnTo>
                  <a:lnTo>
                    <a:pt x="39116" y="685800"/>
                  </a:lnTo>
                  <a:lnTo>
                    <a:pt x="39116" y="640080"/>
                  </a:lnTo>
                  <a:close/>
                </a:path>
                <a:path w="1087755" h="4366260">
                  <a:moveTo>
                    <a:pt x="46736" y="3842004"/>
                  </a:moveTo>
                  <a:lnTo>
                    <a:pt x="0" y="3842004"/>
                  </a:lnTo>
                  <a:lnTo>
                    <a:pt x="0" y="3886200"/>
                  </a:lnTo>
                  <a:lnTo>
                    <a:pt x="46736" y="3886200"/>
                  </a:lnTo>
                  <a:lnTo>
                    <a:pt x="46736" y="3842004"/>
                  </a:lnTo>
                  <a:close/>
                </a:path>
                <a:path w="1087755" h="4366260">
                  <a:moveTo>
                    <a:pt x="58928" y="3040380"/>
                  </a:moveTo>
                  <a:lnTo>
                    <a:pt x="0" y="3040380"/>
                  </a:lnTo>
                  <a:lnTo>
                    <a:pt x="0" y="3086100"/>
                  </a:lnTo>
                  <a:lnTo>
                    <a:pt x="58928" y="3086100"/>
                  </a:lnTo>
                  <a:lnTo>
                    <a:pt x="58928" y="3040380"/>
                  </a:lnTo>
                  <a:close/>
                </a:path>
                <a:path w="1087755" h="4366260">
                  <a:moveTo>
                    <a:pt x="58928" y="1920240"/>
                  </a:moveTo>
                  <a:lnTo>
                    <a:pt x="0" y="1920240"/>
                  </a:lnTo>
                  <a:lnTo>
                    <a:pt x="0" y="1965960"/>
                  </a:lnTo>
                  <a:lnTo>
                    <a:pt x="58928" y="1965960"/>
                  </a:lnTo>
                  <a:lnTo>
                    <a:pt x="58928" y="1920240"/>
                  </a:lnTo>
                  <a:close/>
                </a:path>
                <a:path w="1087755" h="4366260">
                  <a:moveTo>
                    <a:pt x="58928" y="1120140"/>
                  </a:moveTo>
                  <a:lnTo>
                    <a:pt x="0" y="1120140"/>
                  </a:lnTo>
                  <a:lnTo>
                    <a:pt x="0" y="1165860"/>
                  </a:lnTo>
                  <a:lnTo>
                    <a:pt x="58928" y="1165860"/>
                  </a:lnTo>
                  <a:lnTo>
                    <a:pt x="58928" y="1120140"/>
                  </a:lnTo>
                  <a:close/>
                </a:path>
                <a:path w="1087755" h="4366260">
                  <a:moveTo>
                    <a:pt x="66548" y="2560320"/>
                  </a:moveTo>
                  <a:lnTo>
                    <a:pt x="0" y="2560320"/>
                  </a:lnTo>
                  <a:lnTo>
                    <a:pt x="0" y="2606040"/>
                  </a:lnTo>
                  <a:lnTo>
                    <a:pt x="66548" y="2606040"/>
                  </a:lnTo>
                  <a:lnTo>
                    <a:pt x="66548" y="2560320"/>
                  </a:lnTo>
                  <a:close/>
                </a:path>
                <a:path w="1087755" h="4366260">
                  <a:moveTo>
                    <a:pt x="86360" y="3521964"/>
                  </a:moveTo>
                  <a:lnTo>
                    <a:pt x="0" y="3521964"/>
                  </a:lnTo>
                  <a:lnTo>
                    <a:pt x="0" y="3566160"/>
                  </a:lnTo>
                  <a:lnTo>
                    <a:pt x="86360" y="3566160"/>
                  </a:lnTo>
                  <a:lnTo>
                    <a:pt x="86360" y="3521964"/>
                  </a:lnTo>
                  <a:close/>
                </a:path>
                <a:path w="1087755" h="4366260">
                  <a:moveTo>
                    <a:pt x="98552" y="960120"/>
                  </a:moveTo>
                  <a:lnTo>
                    <a:pt x="0" y="960120"/>
                  </a:lnTo>
                  <a:lnTo>
                    <a:pt x="0" y="1005840"/>
                  </a:lnTo>
                  <a:lnTo>
                    <a:pt x="98552" y="1005840"/>
                  </a:lnTo>
                  <a:lnTo>
                    <a:pt x="98552" y="960120"/>
                  </a:lnTo>
                  <a:close/>
                </a:path>
                <a:path w="1087755" h="4366260">
                  <a:moveTo>
                    <a:pt x="135128" y="2880360"/>
                  </a:moveTo>
                  <a:lnTo>
                    <a:pt x="0" y="2880360"/>
                  </a:lnTo>
                  <a:lnTo>
                    <a:pt x="0" y="2926080"/>
                  </a:lnTo>
                  <a:lnTo>
                    <a:pt x="135128" y="2926080"/>
                  </a:lnTo>
                  <a:lnTo>
                    <a:pt x="135128" y="2880360"/>
                  </a:lnTo>
                  <a:close/>
                </a:path>
                <a:path w="1087755" h="4366260">
                  <a:moveTo>
                    <a:pt x="135128" y="1600200"/>
                  </a:moveTo>
                  <a:lnTo>
                    <a:pt x="0" y="1600200"/>
                  </a:lnTo>
                  <a:lnTo>
                    <a:pt x="0" y="1645920"/>
                  </a:lnTo>
                  <a:lnTo>
                    <a:pt x="135128" y="1645920"/>
                  </a:lnTo>
                  <a:lnTo>
                    <a:pt x="135128" y="1600200"/>
                  </a:lnTo>
                  <a:close/>
                </a:path>
                <a:path w="1087755" h="4366260">
                  <a:moveTo>
                    <a:pt x="142748" y="4002024"/>
                  </a:moveTo>
                  <a:lnTo>
                    <a:pt x="0" y="4002024"/>
                  </a:lnTo>
                  <a:lnTo>
                    <a:pt x="0" y="4046220"/>
                  </a:lnTo>
                  <a:lnTo>
                    <a:pt x="142748" y="4046220"/>
                  </a:lnTo>
                  <a:lnTo>
                    <a:pt x="142748" y="4002024"/>
                  </a:lnTo>
                  <a:close/>
                </a:path>
                <a:path w="1087755" h="4366260">
                  <a:moveTo>
                    <a:pt x="154940" y="3200400"/>
                  </a:moveTo>
                  <a:lnTo>
                    <a:pt x="0" y="3200400"/>
                  </a:lnTo>
                  <a:lnTo>
                    <a:pt x="0" y="3246120"/>
                  </a:lnTo>
                  <a:lnTo>
                    <a:pt x="154940" y="3246120"/>
                  </a:lnTo>
                  <a:lnTo>
                    <a:pt x="154940" y="3200400"/>
                  </a:lnTo>
                  <a:close/>
                </a:path>
                <a:path w="1087755" h="4366260">
                  <a:moveTo>
                    <a:pt x="232664" y="480060"/>
                  </a:moveTo>
                  <a:lnTo>
                    <a:pt x="0" y="480060"/>
                  </a:lnTo>
                  <a:lnTo>
                    <a:pt x="0" y="525780"/>
                  </a:lnTo>
                  <a:lnTo>
                    <a:pt x="232664" y="525780"/>
                  </a:lnTo>
                  <a:lnTo>
                    <a:pt x="232664" y="480060"/>
                  </a:lnTo>
                  <a:close/>
                </a:path>
                <a:path w="1087755" h="4366260">
                  <a:moveTo>
                    <a:pt x="281432" y="4162044"/>
                  </a:moveTo>
                  <a:lnTo>
                    <a:pt x="0" y="4162044"/>
                  </a:lnTo>
                  <a:lnTo>
                    <a:pt x="0" y="4206240"/>
                  </a:lnTo>
                  <a:lnTo>
                    <a:pt x="281432" y="4206240"/>
                  </a:lnTo>
                  <a:lnTo>
                    <a:pt x="281432" y="4162044"/>
                  </a:lnTo>
                  <a:close/>
                </a:path>
                <a:path w="1087755" h="4366260">
                  <a:moveTo>
                    <a:pt x="328676" y="320040"/>
                  </a:moveTo>
                  <a:lnTo>
                    <a:pt x="0" y="320040"/>
                  </a:lnTo>
                  <a:lnTo>
                    <a:pt x="0" y="365760"/>
                  </a:lnTo>
                  <a:lnTo>
                    <a:pt x="328676" y="365760"/>
                  </a:lnTo>
                  <a:lnTo>
                    <a:pt x="328676" y="320040"/>
                  </a:lnTo>
                  <a:close/>
                </a:path>
                <a:path w="1087755" h="4366260">
                  <a:moveTo>
                    <a:pt x="427736" y="0"/>
                  </a:moveTo>
                  <a:lnTo>
                    <a:pt x="0" y="0"/>
                  </a:lnTo>
                  <a:lnTo>
                    <a:pt x="0" y="44196"/>
                  </a:lnTo>
                  <a:lnTo>
                    <a:pt x="427736" y="44196"/>
                  </a:lnTo>
                  <a:lnTo>
                    <a:pt x="427736" y="0"/>
                  </a:lnTo>
                  <a:close/>
                </a:path>
                <a:path w="1087755" h="4366260">
                  <a:moveTo>
                    <a:pt x="502412" y="160020"/>
                  </a:moveTo>
                  <a:lnTo>
                    <a:pt x="0" y="160020"/>
                  </a:lnTo>
                  <a:lnTo>
                    <a:pt x="0" y="205740"/>
                  </a:lnTo>
                  <a:lnTo>
                    <a:pt x="502412" y="205740"/>
                  </a:lnTo>
                  <a:lnTo>
                    <a:pt x="502412" y="160020"/>
                  </a:lnTo>
                  <a:close/>
                </a:path>
                <a:path w="1087755" h="4366260">
                  <a:moveTo>
                    <a:pt x="1087628" y="4322064"/>
                  </a:moveTo>
                  <a:lnTo>
                    <a:pt x="0" y="4322064"/>
                  </a:lnTo>
                  <a:lnTo>
                    <a:pt x="0" y="4366260"/>
                  </a:lnTo>
                  <a:lnTo>
                    <a:pt x="1087628" y="4366260"/>
                  </a:lnTo>
                  <a:lnTo>
                    <a:pt x="1087628" y="4322064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2094636" y="1258595"/>
              <a:ext cx="763270" cy="4368165"/>
            </a:xfrm>
            <a:custGeom>
              <a:avLst/>
              <a:gdLst/>
              <a:ahLst/>
              <a:cxnLst/>
              <a:rect l="l" t="t" r="r" b="b"/>
              <a:pathLst>
                <a:path w="763269" h="4368165">
                  <a:moveTo>
                    <a:pt x="7112" y="3201924"/>
                  </a:moveTo>
                  <a:lnTo>
                    <a:pt x="0" y="3201924"/>
                  </a:lnTo>
                  <a:lnTo>
                    <a:pt x="0" y="3246120"/>
                  </a:lnTo>
                  <a:lnTo>
                    <a:pt x="7112" y="3246120"/>
                  </a:lnTo>
                  <a:lnTo>
                    <a:pt x="7112" y="3201924"/>
                  </a:lnTo>
                  <a:close/>
                </a:path>
                <a:path w="763269" h="4368165">
                  <a:moveTo>
                    <a:pt x="11684" y="3041904"/>
                  </a:moveTo>
                  <a:lnTo>
                    <a:pt x="0" y="3041904"/>
                  </a:lnTo>
                  <a:lnTo>
                    <a:pt x="0" y="3086100"/>
                  </a:lnTo>
                  <a:lnTo>
                    <a:pt x="11684" y="3086100"/>
                  </a:lnTo>
                  <a:lnTo>
                    <a:pt x="11684" y="3041904"/>
                  </a:lnTo>
                  <a:close/>
                </a:path>
                <a:path w="763269" h="4368165">
                  <a:moveTo>
                    <a:pt x="19304" y="2881884"/>
                  </a:moveTo>
                  <a:lnTo>
                    <a:pt x="0" y="2881884"/>
                  </a:lnTo>
                  <a:lnTo>
                    <a:pt x="0" y="2926080"/>
                  </a:lnTo>
                  <a:lnTo>
                    <a:pt x="19304" y="2926080"/>
                  </a:lnTo>
                  <a:lnTo>
                    <a:pt x="19304" y="2881884"/>
                  </a:lnTo>
                  <a:close/>
                </a:path>
                <a:path w="763269" h="4368165">
                  <a:moveTo>
                    <a:pt x="26924" y="2721864"/>
                  </a:moveTo>
                  <a:lnTo>
                    <a:pt x="0" y="2721864"/>
                  </a:lnTo>
                  <a:lnTo>
                    <a:pt x="0" y="2766060"/>
                  </a:lnTo>
                  <a:lnTo>
                    <a:pt x="26924" y="2766060"/>
                  </a:lnTo>
                  <a:lnTo>
                    <a:pt x="26924" y="2721864"/>
                  </a:lnTo>
                  <a:close/>
                </a:path>
                <a:path w="763269" h="4368165">
                  <a:moveTo>
                    <a:pt x="36068" y="2561844"/>
                  </a:moveTo>
                  <a:lnTo>
                    <a:pt x="0" y="2561844"/>
                  </a:lnTo>
                  <a:lnTo>
                    <a:pt x="0" y="2606040"/>
                  </a:lnTo>
                  <a:lnTo>
                    <a:pt x="36068" y="2606040"/>
                  </a:lnTo>
                  <a:lnTo>
                    <a:pt x="36068" y="2561844"/>
                  </a:lnTo>
                  <a:close/>
                </a:path>
                <a:path w="763269" h="4368165">
                  <a:moveTo>
                    <a:pt x="43688" y="2401824"/>
                  </a:moveTo>
                  <a:lnTo>
                    <a:pt x="0" y="2401824"/>
                  </a:lnTo>
                  <a:lnTo>
                    <a:pt x="0" y="2446020"/>
                  </a:lnTo>
                  <a:lnTo>
                    <a:pt x="43688" y="2446020"/>
                  </a:lnTo>
                  <a:lnTo>
                    <a:pt x="43688" y="2401824"/>
                  </a:lnTo>
                  <a:close/>
                </a:path>
                <a:path w="763269" h="4368165">
                  <a:moveTo>
                    <a:pt x="46736" y="2241804"/>
                  </a:moveTo>
                  <a:lnTo>
                    <a:pt x="0" y="2241804"/>
                  </a:lnTo>
                  <a:lnTo>
                    <a:pt x="0" y="2286000"/>
                  </a:lnTo>
                  <a:lnTo>
                    <a:pt x="46736" y="2286000"/>
                  </a:lnTo>
                  <a:lnTo>
                    <a:pt x="46736" y="2241804"/>
                  </a:lnTo>
                  <a:close/>
                </a:path>
                <a:path w="763269" h="4368165">
                  <a:moveTo>
                    <a:pt x="46736" y="2081784"/>
                  </a:moveTo>
                  <a:lnTo>
                    <a:pt x="0" y="2081784"/>
                  </a:lnTo>
                  <a:lnTo>
                    <a:pt x="0" y="2125980"/>
                  </a:lnTo>
                  <a:lnTo>
                    <a:pt x="46736" y="2125980"/>
                  </a:lnTo>
                  <a:lnTo>
                    <a:pt x="46736" y="2081784"/>
                  </a:lnTo>
                  <a:close/>
                </a:path>
                <a:path w="763269" h="4368165">
                  <a:moveTo>
                    <a:pt x="46736" y="1921764"/>
                  </a:moveTo>
                  <a:lnTo>
                    <a:pt x="0" y="1921764"/>
                  </a:lnTo>
                  <a:lnTo>
                    <a:pt x="0" y="1965960"/>
                  </a:lnTo>
                  <a:lnTo>
                    <a:pt x="46736" y="1965960"/>
                  </a:lnTo>
                  <a:lnTo>
                    <a:pt x="46736" y="1921764"/>
                  </a:lnTo>
                  <a:close/>
                </a:path>
                <a:path w="763269" h="4368165">
                  <a:moveTo>
                    <a:pt x="51308" y="1760220"/>
                  </a:moveTo>
                  <a:lnTo>
                    <a:pt x="0" y="1760220"/>
                  </a:lnTo>
                  <a:lnTo>
                    <a:pt x="0" y="1805940"/>
                  </a:lnTo>
                  <a:lnTo>
                    <a:pt x="51308" y="1805940"/>
                  </a:lnTo>
                  <a:lnTo>
                    <a:pt x="51308" y="1760220"/>
                  </a:lnTo>
                  <a:close/>
                </a:path>
                <a:path w="763269" h="4368165">
                  <a:moveTo>
                    <a:pt x="55880" y="1600200"/>
                  </a:moveTo>
                  <a:lnTo>
                    <a:pt x="0" y="1600200"/>
                  </a:lnTo>
                  <a:lnTo>
                    <a:pt x="0" y="1645920"/>
                  </a:lnTo>
                  <a:lnTo>
                    <a:pt x="55880" y="1645920"/>
                  </a:lnTo>
                  <a:lnTo>
                    <a:pt x="55880" y="1600200"/>
                  </a:lnTo>
                  <a:close/>
                </a:path>
                <a:path w="763269" h="4368165">
                  <a:moveTo>
                    <a:pt x="63500" y="1440180"/>
                  </a:moveTo>
                  <a:lnTo>
                    <a:pt x="0" y="1440180"/>
                  </a:lnTo>
                  <a:lnTo>
                    <a:pt x="0" y="1485900"/>
                  </a:lnTo>
                  <a:lnTo>
                    <a:pt x="63500" y="1485900"/>
                  </a:lnTo>
                  <a:lnTo>
                    <a:pt x="63500" y="1440180"/>
                  </a:lnTo>
                  <a:close/>
                </a:path>
                <a:path w="763269" h="4368165">
                  <a:moveTo>
                    <a:pt x="75692" y="1280160"/>
                  </a:moveTo>
                  <a:lnTo>
                    <a:pt x="0" y="1280160"/>
                  </a:lnTo>
                  <a:lnTo>
                    <a:pt x="0" y="1325880"/>
                  </a:lnTo>
                  <a:lnTo>
                    <a:pt x="75692" y="1325880"/>
                  </a:lnTo>
                  <a:lnTo>
                    <a:pt x="75692" y="1280160"/>
                  </a:lnTo>
                  <a:close/>
                </a:path>
                <a:path w="763269" h="4368165">
                  <a:moveTo>
                    <a:pt x="78740" y="1120140"/>
                  </a:moveTo>
                  <a:lnTo>
                    <a:pt x="0" y="1120140"/>
                  </a:lnTo>
                  <a:lnTo>
                    <a:pt x="0" y="1165860"/>
                  </a:lnTo>
                  <a:lnTo>
                    <a:pt x="78740" y="1165860"/>
                  </a:lnTo>
                  <a:lnTo>
                    <a:pt x="78740" y="1120140"/>
                  </a:lnTo>
                  <a:close/>
                </a:path>
                <a:path w="763269" h="4368165">
                  <a:moveTo>
                    <a:pt x="83312" y="960120"/>
                  </a:moveTo>
                  <a:lnTo>
                    <a:pt x="0" y="960120"/>
                  </a:lnTo>
                  <a:lnTo>
                    <a:pt x="0" y="1005840"/>
                  </a:lnTo>
                  <a:lnTo>
                    <a:pt x="83312" y="1005840"/>
                  </a:lnTo>
                  <a:lnTo>
                    <a:pt x="83312" y="960120"/>
                  </a:lnTo>
                  <a:close/>
                </a:path>
                <a:path w="763269" h="4368165">
                  <a:moveTo>
                    <a:pt x="98552" y="800100"/>
                  </a:moveTo>
                  <a:lnTo>
                    <a:pt x="0" y="800100"/>
                  </a:lnTo>
                  <a:lnTo>
                    <a:pt x="0" y="845820"/>
                  </a:lnTo>
                  <a:lnTo>
                    <a:pt x="98552" y="845820"/>
                  </a:lnTo>
                  <a:lnTo>
                    <a:pt x="98552" y="800100"/>
                  </a:lnTo>
                  <a:close/>
                </a:path>
                <a:path w="763269" h="4368165">
                  <a:moveTo>
                    <a:pt x="150368" y="640080"/>
                  </a:moveTo>
                  <a:lnTo>
                    <a:pt x="0" y="640080"/>
                  </a:lnTo>
                  <a:lnTo>
                    <a:pt x="0" y="685800"/>
                  </a:lnTo>
                  <a:lnTo>
                    <a:pt x="150368" y="685800"/>
                  </a:lnTo>
                  <a:lnTo>
                    <a:pt x="150368" y="640080"/>
                  </a:lnTo>
                  <a:close/>
                </a:path>
                <a:path w="763269" h="4368165">
                  <a:moveTo>
                    <a:pt x="177800" y="4002024"/>
                  </a:moveTo>
                  <a:lnTo>
                    <a:pt x="0" y="4002024"/>
                  </a:lnTo>
                  <a:lnTo>
                    <a:pt x="0" y="4047744"/>
                  </a:lnTo>
                  <a:lnTo>
                    <a:pt x="177800" y="4047744"/>
                  </a:lnTo>
                  <a:lnTo>
                    <a:pt x="177800" y="4002024"/>
                  </a:lnTo>
                  <a:close/>
                </a:path>
                <a:path w="763269" h="4368165">
                  <a:moveTo>
                    <a:pt x="229616" y="4162044"/>
                  </a:moveTo>
                  <a:lnTo>
                    <a:pt x="0" y="4162044"/>
                  </a:lnTo>
                  <a:lnTo>
                    <a:pt x="0" y="4207764"/>
                  </a:lnTo>
                  <a:lnTo>
                    <a:pt x="229616" y="4207764"/>
                  </a:lnTo>
                  <a:lnTo>
                    <a:pt x="229616" y="4162044"/>
                  </a:lnTo>
                  <a:close/>
                </a:path>
                <a:path w="763269" h="4368165">
                  <a:moveTo>
                    <a:pt x="229616" y="480060"/>
                  </a:moveTo>
                  <a:lnTo>
                    <a:pt x="0" y="480060"/>
                  </a:lnTo>
                  <a:lnTo>
                    <a:pt x="0" y="525780"/>
                  </a:lnTo>
                  <a:lnTo>
                    <a:pt x="229616" y="525780"/>
                  </a:lnTo>
                  <a:lnTo>
                    <a:pt x="229616" y="480060"/>
                  </a:lnTo>
                  <a:close/>
                </a:path>
                <a:path w="763269" h="4368165">
                  <a:moveTo>
                    <a:pt x="403352" y="320040"/>
                  </a:moveTo>
                  <a:lnTo>
                    <a:pt x="0" y="320040"/>
                  </a:lnTo>
                  <a:lnTo>
                    <a:pt x="0" y="365760"/>
                  </a:lnTo>
                  <a:lnTo>
                    <a:pt x="403352" y="365760"/>
                  </a:lnTo>
                  <a:lnTo>
                    <a:pt x="403352" y="320040"/>
                  </a:lnTo>
                  <a:close/>
                </a:path>
                <a:path w="763269" h="4368165">
                  <a:moveTo>
                    <a:pt x="458216" y="4322064"/>
                  </a:moveTo>
                  <a:lnTo>
                    <a:pt x="0" y="4322064"/>
                  </a:lnTo>
                  <a:lnTo>
                    <a:pt x="0" y="4367784"/>
                  </a:lnTo>
                  <a:lnTo>
                    <a:pt x="458216" y="4367784"/>
                  </a:lnTo>
                  <a:lnTo>
                    <a:pt x="458216" y="4322064"/>
                  </a:lnTo>
                  <a:close/>
                </a:path>
                <a:path w="763269" h="4368165">
                  <a:moveTo>
                    <a:pt x="747776" y="160020"/>
                  </a:moveTo>
                  <a:lnTo>
                    <a:pt x="0" y="160020"/>
                  </a:lnTo>
                  <a:lnTo>
                    <a:pt x="0" y="205740"/>
                  </a:lnTo>
                  <a:lnTo>
                    <a:pt x="747776" y="205740"/>
                  </a:lnTo>
                  <a:lnTo>
                    <a:pt x="747776" y="160020"/>
                  </a:lnTo>
                  <a:close/>
                </a:path>
                <a:path w="763269" h="4368165">
                  <a:moveTo>
                    <a:pt x="763016" y="0"/>
                  </a:moveTo>
                  <a:lnTo>
                    <a:pt x="0" y="0"/>
                  </a:lnTo>
                  <a:lnTo>
                    <a:pt x="0" y="45720"/>
                  </a:lnTo>
                  <a:lnTo>
                    <a:pt x="763016" y="45720"/>
                  </a:lnTo>
                  <a:lnTo>
                    <a:pt x="763016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2094638" y="1246526"/>
              <a:ext cx="0" cy="4482465"/>
            </a:xfrm>
            <a:custGeom>
              <a:avLst/>
              <a:gdLst/>
              <a:ahLst/>
              <a:cxnLst/>
              <a:rect l="l" t="t" r="r" b="b"/>
              <a:pathLst>
                <a:path w="0" h="4482465">
                  <a:moveTo>
                    <a:pt x="0" y="448195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" name="object 1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38809" y="5569087"/>
              <a:ext cx="270133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05434" y="5409067"/>
              <a:ext cx="216343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51423" y="5249047"/>
              <a:ext cx="218918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74337" y="5088447"/>
              <a:ext cx="218555" cy="75984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74332" y="4928626"/>
              <a:ext cx="217956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74332" y="4768606"/>
              <a:ext cx="217956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74332" y="4608586"/>
              <a:ext cx="217956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182206" y="4448566"/>
              <a:ext cx="218076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186270" y="4288294"/>
              <a:ext cx="217956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194143" y="4128273"/>
              <a:ext cx="218078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02020" y="3968254"/>
              <a:ext cx="218078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210019" y="3808233"/>
              <a:ext cx="218078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223646" y="3647832"/>
              <a:ext cx="212202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27585" y="3487812"/>
              <a:ext cx="212323" cy="75780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227585" y="3327792"/>
              <a:ext cx="212201" cy="7578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227585" y="3167772"/>
              <a:ext cx="212202" cy="75780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231650" y="3007496"/>
              <a:ext cx="212323" cy="75780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235584" y="2847477"/>
              <a:ext cx="212202" cy="75780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43206" y="2687457"/>
              <a:ext cx="213000" cy="75780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255017" y="2527437"/>
              <a:ext cx="212323" cy="75780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55791" y="2367164"/>
              <a:ext cx="215492" cy="75780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259726" y="2207144"/>
              <a:ext cx="215614" cy="75780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275602" y="2047124"/>
              <a:ext cx="215614" cy="75780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326292" y="1887105"/>
              <a:ext cx="216361" cy="75780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405432" y="1726504"/>
              <a:ext cx="216950" cy="75984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583694" y="1566683"/>
              <a:ext cx="270254" cy="75780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927734" y="1406663"/>
              <a:ext cx="270254" cy="75780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943610" y="1246643"/>
              <a:ext cx="270133" cy="75780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13269" y="5443573"/>
              <a:ext cx="857802" cy="264496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599419" y="5279622"/>
              <a:ext cx="366933" cy="87035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26401" y="3839316"/>
              <a:ext cx="1327494" cy="1366944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96272" y="3522310"/>
              <a:ext cx="1258102" cy="243132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73665" y="3197979"/>
              <a:ext cx="1298756" cy="247423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69093" y="2241644"/>
              <a:ext cx="1386380" cy="883464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204322" y="1756438"/>
              <a:ext cx="849285" cy="408297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62455" y="1601181"/>
              <a:ext cx="605977" cy="83112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938729" y="1272350"/>
              <a:ext cx="1028945" cy="251923"/>
            </a:xfrm>
            <a:prstGeom prst="rect">
              <a:avLst/>
            </a:prstGeom>
          </p:spPr>
        </p:pic>
        <p:sp>
          <p:nvSpPr>
            <p:cNvPr id="55" name="object 55" descr=""/>
            <p:cNvSpPr/>
            <p:nvPr/>
          </p:nvSpPr>
          <p:spPr>
            <a:xfrm>
              <a:off x="2858287" y="2867025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964380" y="2857338"/>
              <a:ext cx="249699" cy="82727"/>
            </a:xfrm>
            <a:prstGeom prst="rect">
              <a:avLst/>
            </a:prstGeom>
          </p:spPr>
        </p:pic>
        <p:sp>
          <p:nvSpPr>
            <p:cNvPr id="57" name="object 57" descr=""/>
            <p:cNvSpPr/>
            <p:nvPr/>
          </p:nvSpPr>
          <p:spPr>
            <a:xfrm>
              <a:off x="2858287" y="3146679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8" name="object 58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964380" y="3136868"/>
              <a:ext cx="248432" cy="82727"/>
            </a:xfrm>
            <a:prstGeom prst="rect">
              <a:avLst/>
            </a:prstGeom>
          </p:spPr>
        </p:pic>
        <p:sp>
          <p:nvSpPr>
            <p:cNvPr id="59" name="object 59" descr=""/>
            <p:cNvSpPr/>
            <p:nvPr/>
          </p:nvSpPr>
          <p:spPr>
            <a:xfrm>
              <a:off x="2858287" y="3426333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0" name="object 60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964380" y="3416649"/>
              <a:ext cx="247168" cy="82729"/>
            </a:xfrm>
            <a:prstGeom prst="rect">
              <a:avLst/>
            </a:prstGeom>
          </p:spPr>
        </p:pic>
      </p:grpSp>
      <p:grpSp>
        <p:nvGrpSpPr>
          <p:cNvPr id="61" name="object 61" descr=""/>
          <p:cNvGrpSpPr/>
          <p:nvPr/>
        </p:nvGrpSpPr>
        <p:grpSpPr>
          <a:xfrm>
            <a:off x="3527316" y="1136135"/>
            <a:ext cx="3221355" cy="4690745"/>
            <a:chOff x="3527316" y="1136135"/>
            <a:chExt cx="3221355" cy="4690745"/>
          </a:xfrm>
        </p:grpSpPr>
        <p:sp>
          <p:nvSpPr>
            <p:cNvPr id="62" name="object 62" descr=""/>
            <p:cNvSpPr/>
            <p:nvPr/>
          </p:nvSpPr>
          <p:spPr>
            <a:xfrm>
              <a:off x="3530803" y="1139622"/>
              <a:ext cx="3214370" cy="4683760"/>
            </a:xfrm>
            <a:custGeom>
              <a:avLst/>
              <a:gdLst/>
              <a:ahLst/>
              <a:cxnLst/>
              <a:rect l="l" t="t" r="r" b="b"/>
              <a:pathLst>
                <a:path w="3214370" h="4683760">
                  <a:moveTo>
                    <a:pt x="3214281" y="0"/>
                  </a:moveTo>
                  <a:lnTo>
                    <a:pt x="0" y="0"/>
                  </a:lnTo>
                  <a:lnTo>
                    <a:pt x="0" y="4683620"/>
                  </a:lnTo>
                  <a:lnTo>
                    <a:pt x="3214281" y="4683620"/>
                  </a:lnTo>
                  <a:lnTo>
                    <a:pt x="3214281" y="0"/>
                  </a:lnTo>
                  <a:close/>
                </a:path>
              </a:pathLst>
            </a:custGeom>
            <a:ln w="6972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5177401" y="1178591"/>
              <a:ext cx="1439545" cy="4593590"/>
            </a:xfrm>
            <a:custGeom>
              <a:avLst/>
              <a:gdLst/>
              <a:ahLst/>
              <a:cxnLst/>
              <a:rect l="l" t="t" r="r" b="b"/>
              <a:pathLst>
                <a:path w="1439545" h="4593590">
                  <a:moveTo>
                    <a:pt x="0" y="4593501"/>
                  </a:moveTo>
                  <a:lnTo>
                    <a:pt x="1439329" y="4593501"/>
                  </a:lnTo>
                </a:path>
                <a:path w="1439545" h="4593590">
                  <a:moveTo>
                    <a:pt x="0" y="4265510"/>
                  </a:moveTo>
                  <a:lnTo>
                    <a:pt x="1439329" y="4265510"/>
                  </a:lnTo>
                </a:path>
                <a:path w="1439545" h="4593590">
                  <a:moveTo>
                    <a:pt x="0" y="3938003"/>
                  </a:moveTo>
                  <a:lnTo>
                    <a:pt x="1439329" y="3938003"/>
                  </a:lnTo>
                </a:path>
                <a:path w="1439545" h="4593590">
                  <a:moveTo>
                    <a:pt x="0" y="3609022"/>
                  </a:moveTo>
                  <a:lnTo>
                    <a:pt x="1439329" y="3609022"/>
                  </a:lnTo>
                </a:path>
                <a:path w="1439545" h="4593590">
                  <a:moveTo>
                    <a:pt x="0" y="3281527"/>
                  </a:moveTo>
                  <a:lnTo>
                    <a:pt x="1439329" y="3281527"/>
                  </a:lnTo>
                </a:path>
                <a:path w="1439545" h="4593590">
                  <a:moveTo>
                    <a:pt x="0" y="2952546"/>
                  </a:moveTo>
                  <a:lnTo>
                    <a:pt x="1439329" y="2952546"/>
                  </a:lnTo>
                </a:path>
                <a:path w="1439545" h="4593590">
                  <a:moveTo>
                    <a:pt x="0" y="2625051"/>
                  </a:moveTo>
                  <a:lnTo>
                    <a:pt x="1439329" y="2625051"/>
                  </a:lnTo>
                </a:path>
                <a:path w="1439545" h="4593590">
                  <a:moveTo>
                    <a:pt x="0" y="2296071"/>
                  </a:moveTo>
                  <a:lnTo>
                    <a:pt x="1439329" y="2296071"/>
                  </a:lnTo>
                </a:path>
                <a:path w="1439545" h="4593590">
                  <a:moveTo>
                    <a:pt x="0" y="1968576"/>
                  </a:moveTo>
                  <a:lnTo>
                    <a:pt x="1439329" y="1968576"/>
                  </a:lnTo>
                </a:path>
                <a:path w="1439545" h="4593590">
                  <a:moveTo>
                    <a:pt x="0" y="1641068"/>
                  </a:moveTo>
                  <a:lnTo>
                    <a:pt x="1439329" y="1641068"/>
                  </a:lnTo>
                </a:path>
                <a:path w="1439545" h="4593590">
                  <a:moveTo>
                    <a:pt x="0" y="1312087"/>
                  </a:moveTo>
                  <a:lnTo>
                    <a:pt x="1439329" y="1312087"/>
                  </a:lnTo>
                </a:path>
                <a:path w="1439545" h="4593590">
                  <a:moveTo>
                    <a:pt x="0" y="984592"/>
                  </a:moveTo>
                  <a:lnTo>
                    <a:pt x="1439329" y="984592"/>
                  </a:lnTo>
                </a:path>
                <a:path w="1439545" h="4593590">
                  <a:moveTo>
                    <a:pt x="0" y="655612"/>
                  </a:moveTo>
                  <a:lnTo>
                    <a:pt x="1439329" y="655612"/>
                  </a:lnTo>
                </a:path>
                <a:path w="1439545" h="4593590">
                  <a:moveTo>
                    <a:pt x="0" y="328117"/>
                  </a:moveTo>
                  <a:lnTo>
                    <a:pt x="1439329" y="328117"/>
                  </a:lnTo>
                </a:path>
                <a:path w="1439545" h="4593590">
                  <a:moveTo>
                    <a:pt x="0" y="0"/>
                  </a:moveTo>
                  <a:lnTo>
                    <a:pt x="1439329" y="0"/>
                  </a:lnTo>
                </a:path>
              </a:pathLst>
            </a:custGeom>
            <a:ln w="9220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5177396" y="1388681"/>
              <a:ext cx="864869" cy="4358005"/>
            </a:xfrm>
            <a:custGeom>
              <a:avLst/>
              <a:gdLst/>
              <a:ahLst/>
              <a:cxnLst/>
              <a:rect l="l" t="t" r="r" b="b"/>
              <a:pathLst>
                <a:path w="864870" h="4358005">
                  <a:moveTo>
                    <a:pt x="107454" y="3937406"/>
                  </a:moveTo>
                  <a:lnTo>
                    <a:pt x="12" y="3937406"/>
                  </a:lnTo>
                  <a:lnTo>
                    <a:pt x="12" y="4030345"/>
                  </a:lnTo>
                  <a:lnTo>
                    <a:pt x="107454" y="4030345"/>
                  </a:lnTo>
                  <a:lnTo>
                    <a:pt x="107454" y="3937406"/>
                  </a:lnTo>
                  <a:close/>
                </a:path>
                <a:path w="864870" h="4358005">
                  <a:moveTo>
                    <a:pt x="144335" y="3280918"/>
                  </a:moveTo>
                  <a:lnTo>
                    <a:pt x="12" y="3280918"/>
                  </a:lnTo>
                  <a:lnTo>
                    <a:pt x="12" y="3373856"/>
                  </a:lnTo>
                  <a:lnTo>
                    <a:pt x="144335" y="3373856"/>
                  </a:lnTo>
                  <a:lnTo>
                    <a:pt x="144335" y="3280918"/>
                  </a:lnTo>
                  <a:close/>
                </a:path>
                <a:path w="864870" h="4358005">
                  <a:moveTo>
                    <a:pt x="179743" y="983983"/>
                  </a:moveTo>
                  <a:lnTo>
                    <a:pt x="12" y="983983"/>
                  </a:lnTo>
                  <a:lnTo>
                    <a:pt x="12" y="1076921"/>
                  </a:lnTo>
                  <a:lnTo>
                    <a:pt x="179743" y="1076921"/>
                  </a:lnTo>
                  <a:lnTo>
                    <a:pt x="179743" y="983983"/>
                  </a:lnTo>
                  <a:close/>
                </a:path>
                <a:path w="864870" h="4358005">
                  <a:moveTo>
                    <a:pt x="216611" y="2624442"/>
                  </a:moveTo>
                  <a:lnTo>
                    <a:pt x="0" y="2624442"/>
                  </a:lnTo>
                  <a:lnTo>
                    <a:pt x="0" y="2717381"/>
                  </a:lnTo>
                  <a:lnTo>
                    <a:pt x="216611" y="2717381"/>
                  </a:lnTo>
                  <a:lnTo>
                    <a:pt x="216611" y="2624442"/>
                  </a:lnTo>
                  <a:close/>
                </a:path>
                <a:path w="864870" h="4358005">
                  <a:moveTo>
                    <a:pt x="287426" y="1969439"/>
                  </a:moveTo>
                  <a:lnTo>
                    <a:pt x="0" y="1969439"/>
                  </a:lnTo>
                  <a:lnTo>
                    <a:pt x="0" y="2060905"/>
                  </a:lnTo>
                  <a:lnTo>
                    <a:pt x="287426" y="2060905"/>
                  </a:lnTo>
                  <a:lnTo>
                    <a:pt x="287426" y="1969439"/>
                  </a:lnTo>
                  <a:close/>
                </a:path>
                <a:path w="864870" h="4358005">
                  <a:moveTo>
                    <a:pt x="324307" y="2953435"/>
                  </a:moveTo>
                  <a:lnTo>
                    <a:pt x="0" y="2953435"/>
                  </a:lnTo>
                  <a:lnTo>
                    <a:pt x="0" y="3046361"/>
                  </a:lnTo>
                  <a:lnTo>
                    <a:pt x="324307" y="3046361"/>
                  </a:lnTo>
                  <a:lnTo>
                    <a:pt x="324307" y="2953435"/>
                  </a:lnTo>
                  <a:close/>
                </a:path>
                <a:path w="864870" h="4358005">
                  <a:moveTo>
                    <a:pt x="342011" y="3609898"/>
                  </a:moveTo>
                  <a:lnTo>
                    <a:pt x="0" y="3609898"/>
                  </a:lnTo>
                  <a:lnTo>
                    <a:pt x="0" y="3702837"/>
                  </a:lnTo>
                  <a:lnTo>
                    <a:pt x="342011" y="3702837"/>
                  </a:lnTo>
                  <a:lnTo>
                    <a:pt x="342011" y="3609898"/>
                  </a:lnTo>
                  <a:close/>
                </a:path>
                <a:path w="864870" h="4358005">
                  <a:moveTo>
                    <a:pt x="342011" y="1312964"/>
                  </a:moveTo>
                  <a:lnTo>
                    <a:pt x="0" y="1312964"/>
                  </a:lnTo>
                  <a:lnTo>
                    <a:pt x="0" y="1405902"/>
                  </a:lnTo>
                  <a:lnTo>
                    <a:pt x="342011" y="1405902"/>
                  </a:lnTo>
                  <a:lnTo>
                    <a:pt x="342011" y="1312964"/>
                  </a:lnTo>
                  <a:close/>
                </a:path>
                <a:path w="864870" h="4358005">
                  <a:moveTo>
                    <a:pt x="504291" y="656488"/>
                  </a:moveTo>
                  <a:lnTo>
                    <a:pt x="12" y="656488"/>
                  </a:lnTo>
                  <a:lnTo>
                    <a:pt x="12" y="749427"/>
                  </a:lnTo>
                  <a:lnTo>
                    <a:pt x="504291" y="749427"/>
                  </a:lnTo>
                  <a:lnTo>
                    <a:pt x="504291" y="656488"/>
                  </a:lnTo>
                  <a:close/>
                </a:path>
                <a:path w="864870" h="4358005">
                  <a:moveTo>
                    <a:pt x="521995" y="4266374"/>
                  </a:moveTo>
                  <a:lnTo>
                    <a:pt x="12" y="4266374"/>
                  </a:lnTo>
                  <a:lnTo>
                    <a:pt x="12" y="4357840"/>
                  </a:lnTo>
                  <a:lnTo>
                    <a:pt x="521995" y="4357840"/>
                  </a:lnTo>
                  <a:lnTo>
                    <a:pt x="521995" y="4266374"/>
                  </a:lnTo>
                  <a:close/>
                </a:path>
                <a:path w="864870" h="4358005">
                  <a:moveTo>
                    <a:pt x="594271" y="1640459"/>
                  </a:moveTo>
                  <a:lnTo>
                    <a:pt x="0" y="1640459"/>
                  </a:lnTo>
                  <a:lnTo>
                    <a:pt x="0" y="1733397"/>
                  </a:lnTo>
                  <a:lnTo>
                    <a:pt x="594271" y="1733397"/>
                  </a:lnTo>
                  <a:lnTo>
                    <a:pt x="594271" y="1640459"/>
                  </a:lnTo>
                  <a:close/>
                </a:path>
                <a:path w="864870" h="4358005">
                  <a:moveTo>
                    <a:pt x="684263" y="328980"/>
                  </a:moveTo>
                  <a:lnTo>
                    <a:pt x="0" y="328980"/>
                  </a:lnTo>
                  <a:lnTo>
                    <a:pt x="0" y="420446"/>
                  </a:lnTo>
                  <a:lnTo>
                    <a:pt x="684263" y="420446"/>
                  </a:lnTo>
                  <a:lnTo>
                    <a:pt x="684263" y="328980"/>
                  </a:lnTo>
                  <a:close/>
                </a:path>
                <a:path w="864870" h="4358005">
                  <a:moveTo>
                    <a:pt x="827366" y="2296947"/>
                  </a:moveTo>
                  <a:lnTo>
                    <a:pt x="0" y="2296947"/>
                  </a:lnTo>
                  <a:lnTo>
                    <a:pt x="0" y="2389886"/>
                  </a:lnTo>
                  <a:lnTo>
                    <a:pt x="827366" y="2389886"/>
                  </a:lnTo>
                  <a:lnTo>
                    <a:pt x="827366" y="2296947"/>
                  </a:lnTo>
                  <a:close/>
                </a:path>
                <a:path w="864870" h="4358005">
                  <a:moveTo>
                    <a:pt x="864247" y="0"/>
                  </a:moveTo>
                  <a:lnTo>
                    <a:pt x="12" y="0"/>
                  </a:lnTo>
                  <a:lnTo>
                    <a:pt x="12" y="92938"/>
                  </a:lnTo>
                  <a:lnTo>
                    <a:pt x="864247" y="92938"/>
                  </a:lnTo>
                  <a:lnTo>
                    <a:pt x="864247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5177396" y="1295742"/>
              <a:ext cx="1259840" cy="4359910"/>
            </a:xfrm>
            <a:custGeom>
              <a:avLst/>
              <a:gdLst/>
              <a:ahLst/>
              <a:cxnLst/>
              <a:rect l="l" t="t" r="r" b="b"/>
              <a:pathLst>
                <a:path w="1259839" h="4359910">
                  <a:moveTo>
                    <a:pt x="17462" y="3609898"/>
                  </a:moveTo>
                  <a:lnTo>
                    <a:pt x="0" y="3609898"/>
                  </a:lnTo>
                  <a:lnTo>
                    <a:pt x="0" y="3702837"/>
                  </a:lnTo>
                  <a:lnTo>
                    <a:pt x="17462" y="3702837"/>
                  </a:lnTo>
                  <a:lnTo>
                    <a:pt x="17462" y="3609898"/>
                  </a:lnTo>
                  <a:close/>
                </a:path>
                <a:path w="1259839" h="4359910">
                  <a:moveTo>
                    <a:pt x="36639" y="2953423"/>
                  </a:moveTo>
                  <a:lnTo>
                    <a:pt x="0" y="2953423"/>
                  </a:lnTo>
                  <a:lnTo>
                    <a:pt x="0" y="3046361"/>
                  </a:lnTo>
                  <a:lnTo>
                    <a:pt x="36639" y="3046361"/>
                  </a:lnTo>
                  <a:lnTo>
                    <a:pt x="36639" y="2953423"/>
                  </a:lnTo>
                  <a:close/>
                </a:path>
                <a:path w="1259839" h="4359910">
                  <a:moveTo>
                    <a:pt x="54343" y="3937393"/>
                  </a:moveTo>
                  <a:lnTo>
                    <a:pt x="0" y="3937393"/>
                  </a:lnTo>
                  <a:lnTo>
                    <a:pt x="0" y="4030332"/>
                  </a:lnTo>
                  <a:lnTo>
                    <a:pt x="54343" y="4030332"/>
                  </a:lnTo>
                  <a:lnTo>
                    <a:pt x="54343" y="3937393"/>
                  </a:lnTo>
                  <a:close/>
                </a:path>
                <a:path w="1259839" h="4359910">
                  <a:moveTo>
                    <a:pt x="162039" y="2625915"/>
                  </a:moveTo>
                  <a:lnTo>
                    <a:pt x="12" y="2625915"/>
                  </a:lnTo>
                  <a:lnTo>
                    <a:pt x="12" y="2717381"/>
                  </a:lnTo>
                  <a:lnTo>
                    <a:pt x="162039" y="2717381"/>
                  </a:lnTo>
                  <a:lnTo>
                    <a:pt x="162039" y="2625915"/>
                  </a:lnTo>
                  <a:close/>
                </a:path>
                <a:path w="1259839" h="4359910">
                  <a:moveTo>
                    <a:pt x="162039" y="1640459"/>
                  </a:moveTo>
                  <a:lnTo>
                    <a:pt x="12" y="1640459"/>
                  </a:lnTo>
                  <a:lnTo>
                    <a:pt x="12" y="1733397"/>
                  </a:lnTo>
                  <a:lnTo>
                    <a:pt x="162039" y="1733397"/>
                  </a:lnTo>
                  <a:lnTo>
                    <a:pt x="162039" y="1640459"/>
                  </a:lnTo>
                  <a:close/>
                </a:path>
                <a:path w="1259839" h="4359910">
                  <a:moveTo>
                    <a:pt x="197446" y="328980"/>
                  </a:moveTo>
                  <a:lnTo>
                    <a:pt x="12" y="328980"/>
                  </a:lnTo>
                  <a:lnTo>
                    <a:pt x="12" y="421919"/>
                  </a:lnTo>
                  <a:lnTo>
                    <a:pt x="197446" y="421919"/>
                  </a:lnTo>
                  <a:lnTo>
                    <a:pt x="197446" y="328980"/>
                  </a:lnTo>
                  <a:close/>
                </a:path>
                <a:path w="1259839" h="4359910">
                  <a:moveTo>
                    <a:pt x="234315" y="2296934"/>
                  </a:moveTo>
                  <a:lnTo>
                    <a:pt x="0" y="2296934"/>
                  </a:lnTo>
                  <a:lnTo>
                    <a:pt x="0" y="2389873"/>
                  </a:lnTo>
                  <a:lnTo>
                    <a:pt x="234315" y="2389873"/>
                  </a:lnTo>
                  <a:lnTo>
                    <a:pt x="234315" y="2296934"/>
                  </a:lnTo>
                  <a:close/>
                </a:path>
                <a:path w="1259839" h="4359910">
                  <a:moveTo>
                    <a:pt x="306603" y="1969439"/>
                  </a:moveTo>
                  <a:lnTo>
                    <a:pt x="0" y="1969439"/>
                  </a:lnTo>
                  <a:lnTo>
                    <a:pt x="0" y="2062378"/>
                  </a:lnTo>
                  <a:lnTo>
                    <a:pt x="306603" y="2062378"/>
                  </a:lnTo>
                  <a:lnTo>
                    <a:pt x="306603" y="1969439"/>
                  </a:lnTo>
                  <a:close/>
                </a:path>
                <a:path w="1259839" h="4359910">
                  <a:moveTo>
                    <a:pt x="306603" y="985456"/>
                  </a:moveTo>
                  <a:lnTo>
                    <a:pt x="0" y="985456"/>
                  </a:lnTo>
                  <a:lnTo>
                    <a:pt x="0" y="1076921"/>
                  </a:lnTo>
                  <a:lnTo>
                    <a:pt x="306603" y="1076921"/>
                  </a:lnTo>
                  <a:lnTo>
                    <a:pt x="306603" y="985456"/>
                  </a:lnTo>
                  <a:close/>
                </a:path>
                <a:path w="1259839" h="4359910">
                  <a:moveTo>
                    <a:pt x="359714" y="1312964"/>
                  </a:moveTo>
                  <a:lnTo>
                    <a:pt x="0" y="1312964"/>
                  </a:lnTo>
                  <a:lnTo>
                    <a:pt x="0" y="1405902"/>
                  </a:lnTo>
                  <a:lnTo>
                    <a:pt x="359714" y="1405902"/>
                  </a:lnTo>
                  <a:lnTo>
                    <a:pt x="359714" y="1312964"/>
                  </a:lnTo>
                  <a:close/>
                </a:path>
                <a:path w="1259839" h="4359910">
                  <a:moveTo>
                    <a:pt x="684263" y="3280930"/>
                  </a:moveTo>
                  <a:lnTo>
                    <a:pt x="0" y="3280930"/>
                  </a:lnTo>
                  <a:lnTo>
                    <a:pt x="0" y="3373856"/>
                  </a:lnTo>
                  <a:lnTo>
                    <a:pt x="684263" y="3373856"/>
                  </a:lnTo>
                  <a:lnTo>
                    <a:pt x="684263" y="3280930"/>
                  </a:lnTo>
                  <a:close/>
                </a:path>
                <a:path w="1259839" h="4359910">
                  <a:moveTo>
                    <a:pt x="791959" y="4266374"/>
                  </a:moveTo>
                  <a:lnTo>
                    <a:pt x="12" y="4266374"/>
                  </a:lnTo>
                  <a:lnTo>
                    <a:pt x="12" y="4359313"/>
                  </a:lnTo>
                  <a:lnTo>
                    <a:pt x="791959" y="4359313"/>
                  </a:lnTo>
                  <a:lnTo>
                    <a:pt x="791959" y="4266374"/>
                  </a:lnTo>
                  <a:close/>
                </a:path>
                <a:path w="1259839" h="4359910">
                  <a:moveTo>
                    <a:pt x="1097330" y="656501"/>
                  </a:moveTo>
                  <a:lnTo>
                    <a:pt x="0" y="656501"/>
                  </a:lnTo>
                  <a:lnTo>
                    <a:pt x="0" y="749427"/>
                  </a:lnTo>
                  <a:lnTo>
                    <a:pt x="1097330" y="749427"/>
                  </a:lnTo>
                  <a:lnTo>
                    <a:pt x="1097330" y="656501"/>
                  </a:lnTo>
                  <a:close/>
                </a:path>
                <a:path w="1259839" h="4359910">
                  <a:moveTo>
                    <a:pt x="1259611" y="0"/>
                  </a:moveTo>
                  <a:lnTo>
                    <a:pt x="12" y="0"/>
                  </a:lnTo>
                  <a:lnTo>
                    <a:pt x="12" y="92938"/>
                  </a:lnTo>
                  <a:lnTo>
                    <a:pt x="1259611" y="92938"/>
                  </a:lnTo>
                  <a:lnTo>
                    <a:pt x="1259611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5177396" y="1204277"/>
              <a:ext cx="1223010" cy="4358005"/>
            </a:xfrm>
            <a:custGeom>
              <a:avLst/>
              <a:gdLst/>
              <a:ahLst/>
              <a:cxnLst/>
              <a:rect l="l" t="t" r="r" b="b"/>
              <a:pathLst>
                <a:path w="1223010" h="4358005">
                  <a:moveTo>
                    <a:pt x="17462" y="3608425"/>
                  </a:moveTo>
                  <a:lnTo>
                    <a:pt x="0" y="3608425"/>
                  </a:lnTo>
                  <a:lnTo>
                    <a:pt x="0" y="3701364"/>
                  </a:lnTo>
                  <a:lnTo>
                    <a:pt x="17462" y="3701364"/>
                  </a:lnTo>
                  <a:lnTo>
                    <a:pt x="17462" y="3608425"/>
                  </a:lnTo>
                  <a:close/>
                </a:path>
                <a:path w="1223010" h="4358005">
                  <a:moveTo>
                    <a:pt x="54343" y="3280918"/>
                  </a:moveTo>
                  <a:lnTo>
                    <a:pt x="0" y="3280918"/>
                  </a:lnTo>
                  <a:lnTo>
                    <a:pt x="0" y="3372383"/>
                  </a:lnTo>
                  <a:lnTo>
                    <a:pt x="54343" y="3372383"/>
                  </a:lnTo>
                  <a:lnTo>
                    <a:pt x="54343" y="3280918"/>
                  </a:lnTo>
                  <a:close/>
                </a:path>
                <a:path w="1223010" h="4358005">
                  <a:moveTo>
                    <a:pt x="107454" y="2951950"/>
                  </a:moveTo>
                  <a:lnTo>
                    <a:pt x="12" y="2951950"/>
                  </a:lnTo>
                  <a:lnTo>
                    <a:pt x="12" y="3044888"/>
                  </a:lnTo>
                  <a:lnTo>
                    <a:pt x="107454" y="3044888"/>
                  </a:lnTo>
                  <a:lnTo>
                    <a:pt x="107454" y="2951950"/>
                  </a:lnTo>
                  <a:close/>
                </a:path>
                <a:path w="1223010" h="4358005">
                  <a:moveTo>
                    <a:pt x="179743" y="2624455"/>
                  </a:moveTo>
                  <a:lnTo>
                    <a:pt x="12" y="2624455"/>
                  </a:lnTo>
                  <a:lnTo>
                    <a:pt x="12" y="2717381"/>
                  </a:lnTo>
                  <a:lnTo>
                    <a:pt x="179743" y="2717381"/>
                  </a:lnTo>
                  <a:lnTo>
                    <a:pt x="179743" y="2624455"/>
                  </a:lnTo>
                  <a:close/>
                </a:path>
                <a:path w="1223010" h="4358005">
                  <a:moveTo>
                    <a:pt x="306603" y="2295474"/>
                  </a:moveTo>
                  <a:lnTo>
                    <a:pt x="0" y="2295474"/>
                  </a:lnTo>
                  <a:lnTo>
                    <a:pt x="0" y="2388400"/>
                  </a:lnTo>
                  <a:lnTo>
                    <a:pt x="306603" y="2388400"/>
                  </a:lnTo>
                  <a:lnTo>
                    <a:pt x="306603" y="2295474"/>
                  </a:lnTo>
                  <a:close/>
                </a:path>
                <a:path w="1223010" h="4358005">
                  <a:moveTo>
                    <a:pt x="377418" y="1967966"/>
                  </a:moveTo>
                  <a:lnTo>
                    <a:pt x="12" y="1967966"/>
                  </a:lnTo>
                  <a:lnTo>
                    <a:pt x="12" y="2060905"/>
                  </a:lnTo>
                  <a:lnTo>
                    <a:pt x="377418" y="2060905"/>
                  </a:lnTo>
                  <a:lnTo>
                    <a:pt x="377418" y="1967966"/>
                  </a:lnTo>
                  <a:close/>
                </a:path>
                <a:path w="1223010" h="4358005">
                  <a:moveTo>
                    <a:pt x="395122" y="1640459"/>
                  </a:moveTo>
                  <a:lnTo>
                    <a:pt x="12" y="1640459"/>
                  </a:lnTo>
                  <a:lnTo>
                    <a:pt x="12" y="1731924"/>
                  </a:lnTo>
                  <a:lnTo>
                    <a:pt x="395122" y="1731924"/>
                  </a:lnTo>
                  <a:lnTo>
                    <a:pt x="395122" y="1640459"/>
                  </a:lnTo>
                  <a:close/>
                </a:path>
                <a:path w="1223010" h="4358005">
                  <a:moveTo>
                    <a:pt x="395122" y="1311490"/>
                  </a:moveTo>
                  <a:lnTo>
                    <a:pt x="12" y="1311490"/>
                  </a:lnTo>
                  <a:lnTo>
                    <a:pt x="12" y="1404429"/>
                  </a:lnTo>
                  <a:lnTo>
                    <a:pt x="395122" y="1404429"/>
                  </a:lnTo>
                  <a:lnTo>
                    <a:pt x="395122" y="1311490"/>
                  </a:lnTo>
                  <a:close/>
                </a:path>
                <a:path w="1223010" h="4358005">
                  <a:moveTo>
                    <a:pt x="539686" y="983983"/>
                  </a:moveTo>
                  <a:lnTo>
                    <a:pt x="0" y="983983"/>
                  </a:lnTo>
                  <a:lnTo>
                    <a:pt x="0" y="1076921"/>
                  </a:lnTo>
                  <a:lnTo>
                    <a:pt x="539686" y="1076921"/>
                  </a:lnTo>
                  <a:lnTo>
                    <a:pt x="539686" y="983983"/>
                  </a:lnTo>
                  <a:close/>
                </a:path>
                <a:path w="1223010" h="4358005">
                  <a:moveTo>
                    <a:pt x="684263" y="655015"/>
                  </a:moveTo>
                  <a:lnTo>
                    <a:pt x="0" y="655015"/>
                  </a:lnTo>
                  <a:lnTo>
                    <a:pt x="0" y="747953"/>
                  </a:lnTo>
                  <a:lnTo>
                    <a:pt x="684263" y="747953"/>
                  </a:lnTo>
                  <a:lnTo>
                    <a:pt x="684263" y="655015"/>
                  </a:lnTo>
                  <a:close/>
                </a:path>
                <a:path w="1223010" h="4358005">
                  <a:moveTo>
                    <a:pt x="917346" y="327520"/>
                  </a:moveTo>
                  <a:lnTo>
                    <a:pt x="0" y="327520"/>
                  </a:lnTo>
                  <a:lnTo>
                    <a:pt x="0" y="420446"/>
                  </a:lnTo>
                  <a:lnTo>
                    <a:pt x="917346" y="420446"/>
                  </a:lnTo>
                  <a:lnTo>
                    <a:pt x="917346" y="327520"/>
                  </a:lnTo>
                  <a:close/>
                </a:path>
                <a:path w="1223010" h="4358005">
                  <a:moveTo>
                    <a:pt x="935050" y="4264901"/>
                  </a:moveTo>
                  <a:lnTo>
                    <a:pt x="0" y="4264901"/>
                  </a:lnTo>
                  <a:lnTo>
                    <a:pt x="0" y="4357840"/>
                  </a:lnTo>
                  <a:lnTo>
                    <a:pt x="935050" y="4357840"/>
                  </a:lnTo>
                  <a:lnTo>
                    <a:pt x="935050" y="4264901"/>
                  </a:lnTo>
                  <a:close/>
                </a:path>
                <a:path w="1223010" h="4358005">
                  <a:moveTo>
                    <a:pt x="1222730" y="0"/>
                  </a:moveTo>
                  <a:lnTo>
                    <a:pt x="12" y="0"/>
                  </a:lnTo>
                  <a:lnTo>
                    <a:pt x="12" y="91465"/>
                  </a:lnTo>
                  <a:lnTo>
                    <a:pt x="1222730" y="91465"/>
                  </a:lnTo>
                  <a:lnTo>
                    <a:pt x="1222730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5177401" y="1178591"/>
              <a:ext cx="0" cy="4593590"/>
            </a:xfrm>
            <a:custGeom>
              <a:avLst/>
              <a:gdLst/>
              <a:ahLst/>
              <a:cxnLst/>
              <a:rect l="l" t="t" r="r" b="b"/>
              <a:pathLst>
                <a:path w="0" h="4593590">
                  <a:moveTo>
                    <a:pt x="0" y="4593501"/>
                  </a:moveTo>
                  <a:lnTo>
                    <a:pt x="0" y="0"/>
                  </a:lnTo>
                </a:path>
              </a:pathLst>
            </a:custGeom>
            <a:ln w="9220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" name="object 68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192261" y="5482076"/>
              <a:ext cx="209542" cy="73355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254791" y="5154083"/>
              <a:ext cx="210984" cy="73355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272737" y="4825599"/>
              <a:ext cx="211103" cy="73355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308759" y="4497606"/>
              <a:ext cx="211104" cy="73355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362729" y="4169488"/>
              <a:ext cx="211103" cy="73355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440336" y="3841373"/>
              <a:ext cx="205534" cy="73355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566346" y="3513011"/>
              <a:ext cx="205534" cy="73355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635081" y="3184892"/>
              <a:ext cx="208719" cy="73355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653138" y="2856778"/>
              <a:ext cx="208730" cy="73355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653138" y="2528662"/>
              <a:ext cx="208730" cy="73355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796385" y="2200300"/>
              <a:ext cx="209444" cy="73355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940342" y="1872183"/>
              <a:ext cx="209325" cy="73355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6174193" y="1544189"/>
              <a:ext cx="209542" cy="73355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480669" y="1216074"/>
              <a:ext cx="209053" cy="73355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698444" y="5560654"/>
              <a:ext cx="355263" cy="84314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794213" y="5232430"/>
              <a:ext cx="1259498" cy="84180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063320" y="4903639"/>
              <a:ext cx="992723" cy="105303"/>
            </a:xfrm>
            <a:prstGeom prst="rect">
              <a:avLst/>
            </a:prstGeom>
          </p:spPr>
        </p:pic>
        <p:pic>
          <p:nvPicPr>
            <p:cNvPr id="85" name="object 85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621980" y="4501069"/>
              <a:ext cx="1432203" cy="255239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503555" y="4247943"/>
              <a:ext cx="548162" cy="84324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564694" y="3919582"/>
              <a:ext cx="1488246" cy="104771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610414" y="3591618"/>
              <a:ext cx="1436376" cy="104861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404098" y="3263487"/>
              <a:ext cx="651140" cy="104626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862604" y="2935800"/>
              <a:ext cx="1189045" cy="104566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199656" y="2610744"/>
              <a:ext cx="858277" cy="100892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364554" y="2278342"/>
              <a:ext cx="684787" cy="105303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757414" y="1875232"/>
              <a:ext cx="1295841" cy="84855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233839" y="2030118"/>
              <a:ext cx="344817" cy="100892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971528" y="1547408"/>
              <a:ext cx="1076004" cy="234543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943130" y="1293745"/>
              <a:ext cx="1104531" cy="105302"/>
            </a:xfrm>
            <a:prstGeom prst="rect">
              <a:avLst/>
            </a:prstGeom>
          </p:spPr>
        </p:pic>
        <p:sp>
          <p:nvSpPr>
            <p:cNvPr id="97" name="object 97" descr=""/>
            <p:cNvSpPr/>
            <p:nvPr/>
          </p:nvSpPr>
          <p:spPr>
            <a:xfrm>
              <a:off x="6278409" y="3032442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67525" y="0"/>
                  </a:moveTo>
                  <a:lnTo>
                    <a:pt x="0" y="0"/>
                  </a:lnTo>
                  <a:lnTo>
                    <a:pt x="0" y="67513"/>
                  </a:lnTo>
                  <a:lnTo>
                    <a:pt x="67525" y="67513"/>
                  </a:lnTo>
                  <a:lnTo>
                    <a:pt x="67525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8" name="object 98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381597" y="3022693"/>
              <a:ext cx="241710" cy="80086"/>
            </a:xfrm>
            <a:prstGeom prst="rect">
              <a:avLst/>
            </a:prstGeom>
          </p:spPr>
        </p:pic>
        <p:sp>
          <p:nvSpPr>
            <p:cNvPr id="99" name="object 99" descr=""/>
            <p:cNvSpPr/>
            <p:nvPr/>
          </p:nvSpPr>
          <p:spPr>
            <a:xfrm>
              <a:off x="6278409" y="3269221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525" y="0"/>
                  </a:moveTo>
                  <a:lnTo>
                    <a:pt x="0" y="0"/>
                  </a:lnTo>
                  <a:lnTo>
                    <a:pt x="0" y="67513"/>
                  </a:lnTo>
                  <a:lnTo>
                    <a:pt x="67525" y="67513"/>
                  </a:lnTo>
                  <a:lnTo>
                    <a:pt x="67525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0" name="object 100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381597" y="3259593"/>
              <a:ext cx="240484" cy="80086"/>
            </a:xfrm>
            <a:prstGeom prst="rect">
              <a:avLst/>
            </a:prstGeom>
          </p:spPr>
        </p:pic>
        <p:sp>
          <p:nvSpPr>
            <p:cNvPr id="101" name="object 101" descr=""/>
            <p:cNvSpPr/>
            <p:nvPr/>
          </p:nvSpPr>
          <p:spPr>
            <a:xfrm>
              <a:off x="6278409" y="3505987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525" y="0"/>
                  </a:moveTo>
                  <a:lnTo>
                    <a:pt x="0" y="0"/>
                  </a:lnTo>
                  <a:lnTo>
                    <a:pt x="0" y="67513"/>
                  </a:lnTo>
                  <a:lnTo>
                    <a:pt x="67525" y="67513"/>
                  </a:lnTo>
                  <a:lnTo>
                    <a:pt x="67525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2" name="object 102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381597" y="3496489"/>
              <a:ext cx="239260" cy="80086"/>
            </a:xfrm>
            <a:prstGeom prst="rect">
              <a:avLst/>
            </a:prstGeom>
          </p:spPr>
        </p:pic>
      </p:grpSp>
      <p:sp>
        <p:nvSpPr>
          <p:cNvPr id="103" name="object 103" descr=""/>
          <p:cNvSpPr txBox="1"/>
          <p:nvPr/>
        </p:nvSpPr>
        <p:spPr>
          <a:xfrm>
            <a:off x="527300" y="5891202"/>
            <a:ext cx="6326505" cy="2308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5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obişnuite?</a:t>
            </a:r>
            <a:r>
              <a:rPr dirty="0" sz="1000" spc="-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dirty="0" sz="1000" spc="-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3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avantajele</a:t>
            </a:r>
            <a:r>
              <a:rPr dirty="0" sz="100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Marea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majoritate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izolați,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dimpotrivă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integrați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societate,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înțeleagă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lumea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trăiesc,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adapteze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realitățile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cotidiene,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obișnuiască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din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jur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specifice.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Experții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societatea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tolerantă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făcut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eforturi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deja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accentul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pune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calitatea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incluziunii.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factorii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decizie,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prestatorii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psiho-pedagogice,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reprezentanții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civile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important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asigurăm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calitatea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studiilor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accesul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165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Caseta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1.</a:t>
            </a:r>
            <a:r>
              <a:rPr dirty="0" sz="1050" spc="290">
                <a:solidFill>
                  <a:srgbClr val="231F20"/>
                </a:solidFill>
                <a:latin typeface="Verdana"/>
                <a:cs typeface="Verdana"/>
              </a:rPr>
              <a:t> 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endParaRPr sz="1050">
              <a:latin typeface="Arial"/>
              <a:cs typeface="Arial"/>
            </a:endParaRPr>
          </a:p>
        </p:txBody>
      </p:sp>
      <p:sp>
        <p:nvSpPr>
          <p:cNvPr id="104" name="object 104" descr=""/>
          <p:cNvSpPr txBox="1"/>
          <p:nvPr/>
        </p:nvSpPr>
        <p:spPr>
          <a:xfrm>
            <a:off x="540004" y="8263979"/>
            <a:ext cx="6300470" cy="159385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„Ministrul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februarie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primit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plângere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dizabilitate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auz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9-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acceptat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nr.11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vocațională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auz.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stat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limbaj: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scrie,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semnelor,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comunica,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nimic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absolut.”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(IA,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reprezentant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ONG)</a:t>
            </a:r>
            <a:endParaRPr sz="1050">
              <a:latin typeface="Arial"/>
              <a:cs typeface="Arial"/>
            </a:endParaRPr>
          </a:p>
          <a:p>
            <a:pPr algn="just" marL="35560" marR="27940">
              <a:lnSpc>
                <a:spcPct val="100000"/>
              </a:lnSpc>
              <a:spcBef>
                <a:spcPts val="56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„Nimeni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director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refuze.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Întrebare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calitatea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incluziunii.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Chişinău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liceele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fițoase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spună: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sprijin,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du-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sunt”.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aici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alegere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Chişinău.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sat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aleagă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omul,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Nimeni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incluziune,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calitate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vieții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întrebare.”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(4IA,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expert)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pSp>
        <p:nvGrpSpPr>
          <p:cNvPr id="4" name="object 4" descr=""/>
          <p:cNvGrpSpPr/>
          <p:nvPr/>
        </p:nvGrpSpPr>
        <p:grpSpPr>
          <a:xfrm>
            <a:off x="720001" y="3405175"/>
            <a:ext cx="6300470" cy="6377940"/>
            <a:chOff x="720001" y="3405175"/>
            <a:chExt cx="6300470" cy="6377940"/>
          </a:xfrm>
        </p:grpSpPr>
        <p:sp>
          <p:nvSpPr>
            <p:cNvPr id="5" name="object 5" descr=""/>
            <p:cNvSpPr/>
            <p:nvPr/>
          </p:nvSpPr>
          <p:spPr>
            <a:xfrm>
              <a:off x="756005" y="3436925"/>
              <a:ext cx="6228080" cy="4173854"/>
            </a:xfrm>
            <a:custGeom>
              <a:avLst/>
              <a:gdLst/>
              <a:ahLst/>
              <a:cxnLst/>
              <a:rect l="l" t="t" r="r" b="b"/>
              <a:pathLst>
                <a:path w="6228080" h="4173854">
                  <a:moveTo>
                    <a:pt x="0" y="4173804"/>
                  </a:moveTo>
                  <a:lnTo>
                    <a:pt x="6228003" y="4173804"/>
                  </a:lnTo>
                  <a:lnTo>
                    <a:pt x="6228003" y="0"/>
                  </a:lnTo>
                  <a:lnTo>
                    <a:pt x="0" y="0"/>
                  </a:lnTo>
                  <a:lnTo>
                    <a:pt x="0" y="4173804"/>
                  </a:lnTo>
                  <a:close/>
                </a:path>
              </a:pathLst>
            </a:custGeom>
            <a:ln w="63500">
              <a:solidFill>
                <a:srgbClr val="F1EEEB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720001" y="7637399"/>
              <a:ext cx="6300470" cy="2145665"/>
            </a:xfrm>
            <a:custGeom>
              <a:avLst/>
              <a:gdLst/>
              <a:ahLst/>
              <a:cxnLst/>
              <a:rect l="l" t="t" r="r" b="b"/>
              <a:pathLst>
                <a:path w="6300470" h="2145665">
                  <a:moveTo>
                    <a:pt x="6300000" y="0"/>
                  </a:moveTo>
                  <a:lnTo>
                    <a:pt x="0" y="0"/>
                  </a:lnTo>
                  <a:lnTo>
                    <a:pt x="0" y="712076"/>
                  </a:lnTo>
                  <a:lnTo>
                    <a:pt x="0" y="721410"/>
                  </a:lnTo>
                  <a:lnTo>
                    <a:pt x="0" y="1744205"/>
                  </a:lnTo>
                  <a:lnTo>
                    <a:pt x="0" y="1753527"/>
                  </a:lnTo>
                  <a:lnTo>
                    <a:pt x="0" y="2145576"/>
                  </a:lnTo>
                  <a:lnTo>
                    <a:pt x="6300000" y="2145576"/>
                  </a:lnTo>
                  <a:lnTo>
                    <a:pt x="6300000" y="1753527"/>
                  </a:lnTo>
                  <a:lnTo>
                    <a:pt x="6300000" y="1744205"/>
                  </a:lnTo>
                  <a:lnTo>
                    <a:pt x="6300000" y="721410"/>
                  </a:lnTo>
                  <a:lnTo>
                    <a:pt x="6300000" y="712076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 descr=""/>
          <p:cNvSpPr txBox="1"/>
          <p:nvPr/>
        </p:nvSpPr>
        <p:spPr>
          <a:xfrm>
            <a:off x="720001" y="467995"/>
            <a:ext cx="6300470" cy="15220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existența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serviciilor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pedagoce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teritoriu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normativ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ghidurilor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metodologice,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capacitarea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specialiștilor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donatorilor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principalele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reușite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contribuit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schimbarea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„nimeni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nu-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mai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pune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incluşi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şcoală”.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„Cadrele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înțeles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este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percepeau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început,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proiect,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înțeles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realitate.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străduim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abordăm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astăzi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separat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incluzivă.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Educația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incluzivă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educației.”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(5IA,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expert)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07294" y="2078830"/>
            <a:ext cx="6326505" cy="7670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Totuși,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în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contexte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bună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în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pronunțat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selectivă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determina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inclus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general.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mari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reticențe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mintale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severe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agresiv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pune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în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pericol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siguranța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cărora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gestionat.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165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Caseta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2.</a:t>
            </a:r>
            <a:r>
              <a:rPr dirty="0" sz="1050" spc="484">
                <a:solidFill>
                  <a:srgbClr val="231F20"/>
                </a:solidFill>
                <a:latin typeface="Verdana"/>
                <a:cs typeface="Verdana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Adepți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incluziunii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selective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endParaRPr sz="1050">
              <a:latin typeface="Arial"/>
              <a:cs typeface="Arial"/>
            </a:endParaRPr>
          </a:p>
          <a:p>
            <a:pPr algn="just" marL="120650" marR="113030">
              <a:lnSpc>
                <a:spcPct val="100000"/>
              </a:lnSpc>
              <a:spcBef>
                <a:spcPts val="88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„Copiii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diagnoze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severe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integrați,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permițându-le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socializeze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ceilalți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exemplu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necesități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locomotorii,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diagnoze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severe.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Totuşi,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autism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integrați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colectivele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obişnuite.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lucrat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autist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întâi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adapta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făcea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activitățile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alături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existau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devenea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violent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refuza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participe.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timp,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mutat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străinătate.”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22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120650" marR="113030">
              <a:lnSpc>
                <a:spcPct val="100000"/>
              </a:lnSpc>
              <a:spcBef>
                <a:spcPts val="56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„Trebuie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fim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umani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acceptăm,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elevul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meu,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exemplu,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suferă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dizabilitate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mintală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severă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manifestă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violent,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sunt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loviți, părinții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celorlalți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întreabă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sufere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urma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acestui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bolnav.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grave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fie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izolați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anumită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măsură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specială,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pregătiți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adecvat,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care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ştiu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gestioneze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situații.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Uneori,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necesară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intervenția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poliției sau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securității,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noi,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expuşi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violenței.”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120650" marR="112395">
              <a:lnSpc>
                <a:spcPct val="100000"/>
              </a:lnSpc>
              <a:spcBef>
                <a:spcPts val="56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acestea,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pregătiți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manifesta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violente.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putem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oferim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şansă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acestora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protejăm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comportamentul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lor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violent.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manifestă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violență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trimişi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speciale,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beneficieze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îndrumarea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specialiştilor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pregătiți,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reintre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societate.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Desigur,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întoarce,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vârstă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înaintată,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pregătiți,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maturi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îmbunătățiți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benefic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toată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lumea.”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33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ani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1FG)</a:t>
            </a:r>
            <a:endParaRPr sz="1050">
              <a:latin typeface="Verdana"/>
              <a:cs typeface="Verdana"/>
            </a:endParaRPr>
          </a:p>
          <a:p>
            <a:pPr algn="just" marL="120650" marR="113030">
              <a:lnSpc>
                <a:spcPct val="100000"/>
              </a:lnSpc>
              <a:spcBef>
                <a:spcPts val="570"/>
              </a:spcBef>
            </a:pP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„Sunt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acord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doamnele. Astfel,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priveşte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ideal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considerare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nivelul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severității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dizabilității.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severe,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tulburările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mintale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implicați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legale,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beneficieze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specială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trebui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integrați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obişnuite.”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22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48260" marR="40640">
              <a:lnSpc>
                <a:spcPct val="100000"/>
              </a:lnSpc>
              <a:spcBef>
                <a:spcPts val="113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„Totuşi,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opresc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ideea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psihice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evaluați,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luându-se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decizii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inadmisibil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sufere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face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lucrurilor.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rest,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incluşi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toți,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excepție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făcând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psihice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severe.”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(F,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biologie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chimie,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experiență,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urban,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  <a:p>
            <a:pPr algn="just" marL="48260" marR="40640">
              <a:lnSpc>
                <a:spcPct val="100000"/>
              </a:lnSpc>
              <a:spcBef>
                <a:spcPts val="56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„Totul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depinde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situație,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comportamentul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agresiv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perturbă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liniştea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clasei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stabilizăm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liniştiți,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înțeleg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cuvânt,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creează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disconfort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celorlalți.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2-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reuşeşti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acorzi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tuturor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oarecare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măsură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pierd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buni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timpul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acordat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4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literatura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română,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29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experiență,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  <a:p>
            <a:pPr algn="just" marL="48260" marR="40640">
              <a:lnSpc>
                <a:spcPct val="100000"/>
              </a:lnSpc>
              <a:spcBef>
                <a:spcPts val="56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„Acolo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cazurile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grave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sceptic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refer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manifestă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violență.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Serviciile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acorde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mediu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40004" y="467995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obişnuită,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pedepsim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dorința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face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instrumentele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pedepsim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carte.”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(IA,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director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27295" y="1042566"/>
            <a:ext cx="6326505" cy="2898140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66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b)</a:t>
            </a:r>
            <a:r>
              <a:rPr dirty="0" sz="1050" spc="459">
                <a:solidFill>
                  <a:srgbClr val="231F20"/>
                </a:solidFill>
                <a:latin typeface="Verdana"/>
                <a:cs typeface="Verdana"/>
              </a:rPr>
              <a:t>  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57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îngrijitorilor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curent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23%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(7%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13%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2018),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43%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știut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invoce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 fel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scădere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considerabilă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precedente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14).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85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invocate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distrași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(6,8%,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75">
                <a:solidFill>
                  <a:srgbClr val="231F20"/>
                </a:solidFill>
                <a:latin typeface="Verdana"/>
                <a:cs typeface="Verdana"/>
              </a:rPr>
              <a:t>7%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75">
                <a:solidFill>
                  <a:srgbClr val="231F20"/>
                </a:solidFill>
                <a:latin typeface="Verdana"/>
                <a:cs typeface="Verdana"/>
              </a:rPr>
              <a:t>5%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2012),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apărea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conflicte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(5,1%,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considerabil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ponderea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2018),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acorda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atenție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(3,8%,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6%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3%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2012),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opțiuni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cumulat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4%.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850"/>
              </a:spcBef>
            </a:pP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principala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îngrijorare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ține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atitudinea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copii,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11%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(la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11%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21%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susțin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ofensați, jigniți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colegi,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6,7%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intimidați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colegi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(mult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precedente.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La fel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creșterea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ponderea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lipsesc,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descreștere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celor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putut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acorda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apreciere.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88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14. Dezavantajele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preuniversitar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 opinia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33412" y="4023893"/>
            <a:ext cx="6313170" cy="193675"/>
          </a:xfrm>
          <a:prstGeom prst="rect">
            <a:avLst/>
          </a:prstGeom>
          <a:solidFill>
            <a:srgbClr val="E7E6DA"/>
          </a:solidFill>
        </p:spPr>
        <p:txBody>
          <a:bodyPr wrap="square" lIns="0" tIns="15240" rIns="0" bIns="0" rtlCol="0" vert="horz">
            <a:spAutoFit/>
          </a:bodyPr>
          <a:lstStyle/>
          <a:p>
            <a:pPr marL="313690">
              <a:lnSpc>
                <a:spcPct val="100000"/>
              </a:lnSpc>
              <a:spcBef>
                <a:spcPts val="120"/>
              </a:spcBef>
              <a:tabLst>
                <a:tab pos="3688715" algn="l"/>
              </a:tabLst>
            </a:pP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595331" y="4273746"/>
            <a:ext cx="2856865" cy="4845685"/>
            <a:chOff x="595331" y="4273746"/>
            <a:chExt cx="2856865" cy="4845685"/>
          </a:xfrm>
        </p:grpSpPr>
        <p:sp>
          <p:nvSpPr>
            <p:cNvPr id="8" name="object 8" descr=""/>
            <p:cNvSpPr/>
            <p:nvPr/>
          </p:nvSpPr>
          <p:spPr>
            <a:xfrm>
              <a:off x="598931" y="4277347"/>
              <a:ext cx="2849880" cy="4838700"/>
            </a:xfrm>
            <a:custGeom>
              <a:avLst/>
              <a:gdLst/>
              <a:ahLst/>
              <a:cxnLst/>
              <a:rect l="l" t="t" r="r" b="b"/>
              <a:pathLst>
                <a:path w="2849879" h="4838700">
                  <a:moveTo>
                    <a:pt x="2849372" y="0"/>
                  </a:moveTo>
                  <a:lnTo>
                    <a:pt x="0" y="0"/>
                  </a:lnTo>
                  <a:lnTo>
                    <a:pt x="0" y="4838446"/>
                  </a:lnTo>
                  <a:lnTo>
                    <a:pt x="2849372" y="4838446"/>
                  </a:lnTo>
                  <a:lnTo>
                    <a:pt x="2849372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106298" y="7168120"/>
              <a:ext cx="1228725" cy="1885314"/>
            </a:xfrm>
            <a:custGeom>
              <a:avLst/>
              <a:gdLst/>
              <a:ahLst/>
              <a:cxnLst/>
              <a:rect l="l" t="t" r="r" b="b"/>
              <a:pathLst>
                <a:path w="1228725" h="1885315">
                  <a:moveTo>
                    <a:pt x="0" y="1885060"/>
                  </a:moveTo>
                  <a:lnTo>
                    <a:pt x="1228217" y="1885060"/>
                  </a:lnTo>
                </a:path>
                <a:path w="1228725" h="1885315">
                  <a:moveTo>
                    <a:pt x="0" y="1571243"/>
                  </a:moveTo>
                  <a:lnTo>
                    <a:pt x="1228217" y="1571243"/>
                  </a:lnTo>
                </a:path>
                <a:path w="1228725" h="1885315">
                  <a:moveTo>
                    <a:pt x="0" y="1257299"/>
                  </a:moveTo>
                  <a:lnTo>
                    <a:pt x="1228217" y="1257299"/>
                  </a:lnTo>
                </a:path>
                <a:path w="1228725" h="1885315">
                  <a:moveTo>
                    <a:pt x="0" y="941831"/>
                  </a:moveTo>
                  <a:lnTo>
                    <a:pt x="1228217" y="941831"/>
                  </a:lnTo>
                </a:path>
                <a:path w="1228725" h="1885315">
                  <a:moveTo>
                    <a:pt x="0" y="627887"/>
                  </a:moveTo>
                  <a:lnTo>
                    <a:pt x="1228217" y="627887"/>
                  </a:lnTo>
                </a:path>
                <a:path w="1228725" h="1885315">
                  <a:moveTo>
                    <a:pt x="0" y="313943"/>
                  </a:moveTo>
                  <a:lnTo>
                    <a:pt x="1228217" y="313943"/>
                  </a:lnTo>
                </a:path>
                <a:path w="1228725" h="1885315">
                  <a:moveTo>
                    <a:pt x="0" y="0"/>
                  </a:moveTo>
                  <a:lnTo>
                    <a:pt x="1228217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106298" y="6854176"/>
              <a:ext cx="1228725" cy="0"/>
            </a:xfrm>
            <a:custGeom>
              <a:avLst/>
              <a:gdLst/>
              <a:ahLst/>
              <a:cxnLst/>
              <a:rect l="l" t="t" r="r" b="b"/>
              <a:pathLst>
                <a:path w="1228725" h="0">
                  <a:moveTo>
                    <a:pt x="0" y="0"/>
                  </a:moveTo>
                  <a:lnTo>
                    <a:pt x="752598" y="0"/>
                  </a:lnTo>
                </a:path>
                <a:path w="1228725" h="0">
                  <a:moveTo>
                    <a:pt x="822346" y="0"/>
                  </a:moveTo>
                  <a:lnTo>
                    <a:pt x="1228216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2106298" y="4340211"/>
              <a:ext cx="1228725" cy="2200275"/>
            </a:xfrm>
            <a:custGeom>
              <a:avLst/>
              <a:gdLst/>
              <a:ahLst/>
              <a:cxnLst/>
              <a:rect l="l" t="t" r="r" b="b"/>
              <a:pathLst>
                <a:path w="1228725" h="2200275">
                  <a:moveTo>
                    <a:pt x="0" y="2200021"/>
                  </a:moveTo>
                  <a:lnTo>
                    <a:pt x="1228217" y="2200021"/>
                  </a:lnTo>
                </a:path>
                <a:path w="1228725" h="2200275">
                  <a:moveTo>
                    <a:pt x="0" y="1884553"/>
                  </a:moveTo>
                  <a:lnTo>
                    <a:pt x="1228217" y="1884553"/>
                  </a:lnTo>
                </a:path>
                <a:path w="1228725" h="2200275">
                  <a:moveTo>
                    <a:pt x="0" y="1570609"/>
                  </a:moveTo>
                  <a:lnTo>
                    <a:pt x="1228217" y="1570609"/>
                  </a:lnTo>
                </a:path>
                <a:path w="1228725" h="2200275">
                  <a:moveTo>
                    <a:pt x="0" y="1256665"/>
                  </a:moveTo>
                  <a:lnTo>
                    <a:pt x="1228217" y="1256665"/>
                  </a:lnTo>
                </a:path>
                <a:path w="1228725" h="2200275">
                  <a:moveTo>
                    <a:pt x="0" y="942721"/>
                  </a:moveTo>
                  <a:lnTo>
                    <a:pt x="1228217" y="942721"/>
                  </a:lnTo>
                </a:path>
                <a:path w="1228725" h="2200275">
                  <a:moveTo>
                    <a:pt x="0" y="628777"/>
                  </a:moveTo>
                  <a:lnTo>
                    <a:pt x="1228217" y="628777"/>
                  </a:lnTo>
                </a:path>
                <a:path w="1228725" h="2200275">
                  <a:moveTo>
                    <a:pt x="0" y="314833"/>
                  </a:moveTo>
                  <a:lnTo>
                    <a:pt x="1228217" y="314833"/>
                  </a:lnTo>
                </a:path>
                <a:path w="1228725" h="2200275">
                  <a:moveTo>
                    <a:pt x="0" y="0"/>
                  </a:moveTo>
                  <a:lnTo>
                    <a:pt x="1228217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106295" y="4542269"/>
              <a:ext cx="1040765" cy="4486910"/>
            </a:xfrm>
            <a:custGeom>
              <a:avLst/>
              <a:gdLst/>
              <a:ahLst/>
              <a:cxnLst/>
              <a:rect l="l" t="t" r="r" b="b"/>
              <a:pathLst>
                <a:path w="1040764" h="4486909">
                  <a:moveTo>
                    <a:pt x="34925" y="4084320"/>
                  </a:moveTo>
                  <a:lnTo>
                    <a:pt x="0" y="4084320"/>
                  </a:lnTo>
                  <a:lnTo>
                    <a:pt x="0" y="4172712"/>
                  </a:lnTo>
                  <a:lnTo>
                    <a:pt x="34925" y="4172712"/>
                  </a:lnTo>
                  <a:lnTo>
                    <a:pt x="34925" y="4084320"/>
                  </a:lnTo>
                  <a:close/>
                </a:path>
                <a:path w="1040764" h="4486909">
                  <a:moveTo>
                    <a:pt x="39497" y="3770376"/>
                  </a:moveTo>
                  <a:lnTo>
                    <a:pt x="0" y="3770376"/>
                  </a:lnTo>
                  <a:lnTo>
                    <a:pt x="0" y="3858768"/>
                  </a:lnTo>
                  <a:lnTo>
                    <a:pt x="39497" y="3858768"/>
                  </a:lnTo>
                  <a:lnTo>
                    <a:pt x="39497" y="3770376"/>
                  </a:lnTo>
                  <a:close/>
                </a:path>
                <a:path w="1040764" h="4486909">
                  <a:moveTo>
                    <a:pt x="39497" y="3454908"/>
                  </a:moveTo>
                  <a:lnTo>
                    <a:pt x="0" y="3454908"/>
                  </a:lnTo>
                  <a:lnTo>
                    <a:pt x="0" y="3544824"/>
                  </a:lnTo>
                  <a:lnTo>
                    <a:pt x="39497" y="3544824"/>
                  </a:lnTo>
                  <a:lnTo>
                    <a:pt x="39497" y="3454908"/>
                  </a:lnTo>
                  <a:close/>
                </a:path>
                <a:path w="1040764" h="4486909">
                  <a:moveTo>
                    <a:pt x="39497" y="2827032"/>
                  </a:moveTo>
                  <a:lnTo>
                    <a:pt x="0" y="2827032"/>
                  </a:lnTo>
                  <a:lnTo>
                    <a:pt x="0" y="2915412"/>
                  </a:lnTo>
                  <a:lnTo>
                    <a:pt x="39497" y="2915412"/>
                  </a:lnTo>
                  <a:lnTo>
                    <a:pt x="39497" y="2827032"/>
                  </a:lnTo>
                  <a:close/>
                </a:path>
                <a:path w="1040764" h="4486909">
                  <a:moveTo>
                    <a:pt x="54737" y="3140964"/>
                  </a:moveTo>
                  <a:lnTo>
                    <a:pt x="0" y="3140964"/>
                  </a:lnTo>
                  <a:lnTo>
                    <a:pt x="0" y="3230880"/>
                  </a:lnTo>
                  <a:lnTo>
                    <a:pt x="54737" y="3230880"/>
                  </a:lnTo>
                  <a:lnTo>
                    <a:pt x="54737" y="3140964"/>
                  </a:lnTo>
                  <a:close/>
                </a:path>
                <a:path w="1040764" h="4486909">
                  <a:moveTo>
                    <a:pt x="59309" y="4398264"/>
                  </a:moveTo>
                  <a:lnTo>
                    <a:pt x="0" y="4398264"/>
                  </a:lnTo>
                  <a:lnTo>
                    <a:pt x="0" y="4486656"/>
                  </a:lnTo>
                  <a:lnTo>
                    <a:pt x="59309" y="4486656"/>
                  </a:lnTo>
                  <a:lnTo>
                    <a:pt x="59309" y="4398264"/>
                  </a:lnTo>
                  <a:close/>
                </a:path>
                <a:path w="1040764" h="4486909">
                  <a:moveTo>
                    <a:pt x="63881" y="1569720"/>
                  </a:moveTo>
                  <a:lnTo>
                    <a:pt x="0" y="1569720"/>
                  </a:lnTo>
                  <a:lnTo>
                    <a:pt x="0" y="1659636"/>
                  </a:lnTo>
                  <a:lnTo>
                    <a:pt x="63881" y="1659636"/>
                  </a:lnTo>
                  <a:lnTo>
                    <a:pt x="63881" y="1569720"/>
                  </a:lnTo>
                  <a:close/>
                </a:path>
                <a:path w="1040764" h="4486909">
                  <a:moveTo>
                    <a:pt x="117221" y="313956"/>
                  </a:moveTo>
                  <a:lnTo>
                    <a:pt x="0" y="313956"/>
                  </a:lnTo>
                  <a:lnTo>
                    <a:pt x="0" y="402336"/>
                  </a:lnTo>
                  <a:lnTo>
                    <a:pt x="117221" y="402336"/>
                  </a:lnTo>
                  <a:lnTo>
                    <a:pt x="117221" y="313956"/>
                  </a:lnTo>
                  <a:close/>
                </a:path>
                <a:path w="1040764" h="4486909">
                  <a:moveTo>
                    <a:pt x="132461" y="1255776"/>
                  </a:moveTo>
                  <a:lnTo>
                    <a:pt x="0" y="1255776"/>
                  </a:lnTo>
                  <a:lnTo>
                    <a:pt x="0" y="1345692"/>
                  </a:lnTo>
                  <a:lnTo>
                    <a:pt x="132461" y="1345692"/>
                  </a:lnTo>
                  <a:lnTo>
                    <a:pt x="132461" y="1255776"/>
                  </a:lnTo>
                  <a:close/>
                </a:path>
                <a:path w="1040764" h="4486909">
                  <a:moveTo>
                    <a:pt x="147701" y="2513076"/>
                  </a:moveTo>
                  <a:lnTo>
                    <a:pt x="0" y="2513076"/>
                  </a:lnTo>
                  <a:lnTo>
                    <a:pt x="0" y="2601468"/>
                  </a:lnTo>
                  <a:lnTo>
                    <a:pt x="147701" y="2601468"/>
                  </a:lnTo>
                  <a:lnTo>
                    <a:pt x="147701" y="2513076"/>
                  </a:lnTo>
                  <a:close/>
                </a:path>
                <a:path w="1040764" h="4486909">
                  <a:moveTo>
                    <a:pt x="152273" y="1885188"/>
                  </a:moveTo>
                  <a:lnTo>
                    <a:pt x="0" y="1885188"/>
                  </a:lnTo>
                  <a:lnTo>
                    <a:pt x="0" y="1973580"/>
                  </a:lnTo>
                  <a:lnTo>
                    <a:pt x="152273" y="1973580"/>
                  </a:lnTo>
                  <a:lnTo>
                    <a:pt x="152273" y="1885188"/>
                  </a:lnTo>
                  <a:close/>
                </a:path>
                <a:path w="1040764" h="4486909">
                  <a:moveTo>
                    <a:pt x="324485" y="627888"/>
                  </a:moveTo>
                  <a:lnTo>
                    <a:pt x="0" y="627888"/>
                  </a:lnTo>
                  <a:lnTo>
                    <a:pt x="0" y="716280"/>
                  </a:lnTo>
                  <a:lnTo>
                    <a:pt x="324485" y="716280"/>
                  </a:lnTo>
                  <a:lnTo>
                    <a:pt x="324485" y="627888"/>
                  </a:lnTo>
                  <a:close/>
                </a:path>
                <a:path w="1040764" h="4486909">
                  <a:moveTo>
                    <a:pt x="364109" y="941844"/>
                  </a:moveTo>
                  <a:lnTo>
                    <a:pt x="0" y="941844"/>
                  </a:lnTo>
                  <a:lnTo>
                    <a:pt x="0" y="1030224"/>
                  </a:lnTo>
                  <a:lnTo>
                    <a:pt x="364109" y="1030224"/>
                  </a:lnTo>
                  <a:lnTo>
                    <a:pt x="364109" y="941844"/>
                  </a:lnTo>
                  <a:close/>
                </a:path>
                <a:path w="1040764" h="4486909">
                  <a:moveTo>
                    <a:pt x="1040765" y="0"/>
                  </a:moveTo>
                  <a:lnTo>
                    <a:pt x="0" y="0"/>
                  </a:lnTo>
                  <a:lnTo>
                    <a:pt x="0" y="88392"/>
                  </a:lnTo>
                  <a:lnTo>
                    <a:pt x="1040765" y="88392"/>
                  </a:lnTo>
                  <a:lnTo>
                    <a:pt x="1040765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106295" y="4452353"/>
              <a:ext cx="525780" cy="4488180"/>
            </a:xfrm>
            <a:custGeom>
              <a:avLst/>
              <a:gdLst/>
              <a:ahLst/>
              <a:cxnLst/>
              <a:rect l="l" t="t" r="r" b="b"/>
              <a:pathLst>
                <a:path w="525780" h="4488180">
                  <a:moveTo>
                    <a:pt x="10541" y="3770376"/>
                  </a:moveTo>
                  <a:lnTo>
                    <a:pt x="0" y="3770376"/>
                  </a:lnTo>
                  <a:lnTo>
                    <a:pt x="0" y="3860292"/>
                  </a:lnTo>
                  <a:lnTo>
                    <a:pt x="10541" y="3860292"/>
                  </a:lnTo>
                  <a:lnTo>
                    <a:pt x="10541" y="3770376"/>
                  </a:lnTo>
                  <a:close/>
                </a:path>
                <a:path w="525780" h="4488180">
                  <a:moveTo>
                    <a:pt x="24257" y="4085844"/>
                  </a:moveTo>
                  <a:lnTo>
                    <a:pt x="0" y="4085844"/>
                  </a:lnTo>
                  <a:lnTo>
                    <a:pt x="0" y="4174236"/>
                  </a:lnTo>
                  <a:lnTo>
                    <a:pt x="24257" y="4174236"/>
                  </a:lnTo>
                  <a:lnTo>
                    <a:pt x="24257" y="4085844"/>
                  </a:lnTo>
                  <a:close/>
                </a:path>
                <a:path w="525780" h="4488180">
                  <a:moveTo>
                    <a:pt x="39497" y="2828556"/>
                  </a:moveTo>
                  <a:lnTo>
                    <a:pt x="0" y="2828556"/>
                  </a:lnTo>
                  <a:lnTo>
                    <a:pt x="0" y="2916948"/>
                  </a:lnTo>
                  <a:lnTo>
                    <a:pt x="39497" y="2916948"/>
                  </a:lnTo>
                  <a:lnTo>
                    <a:pt x="39497" y="2828556"/>
                  </a:lnTo>
                  <a:close/>
                </a:path>
                <a:path w="525780" h="4488180">
                  <a:moveTo>
                    <a:pt x="44069" y="2514600"/>
                  </a:moveTo>
                  <a:lnTo>
                    <a:pt x="0" y="2514600"/>
                  </a:lnTo>
                  <a:lnTo>
                    <a:pt x="0" y="2602992"/>
                  </a:lnTo>
                  <a:lnTo>
                    <a:pt x="44069" y="2602992"/>
                  </a:lnTo>
                  <a:lnTo>
                    <a:pt x="44069" y="2514600"/>
                  </a:lnTo>
                  <a:close/>
                </a:path>
                <a:path w="525780" h="4488180">
                  <a:moveTo>
                    <a:pt x="44069" y="2200656"/>
                  </a:moveTo>
                  <a:lnTo>
                    <a:pt x="0" y="2200656"/>
                  </a:lnTo>
                  <a:lnTo>
                    <a:pt x="0" y="2289048"/>
                  </a:lnTo>
                  <a:lnTo>
                    <a:pt x="44069" y="2289048"/>
                  </a:lnTo>
                  <a:lnTo>
                    <a:pt x="44069" y="2200656"/>
                  </a:lnTo>
                  <a:close/>
                </a:path>
                <a:path w="525780" h="4488180">
                  <a:moveTo>
                    <a:pt x="79121" y="943356"/>
                  </a:moveTo>
                  <a:lnTo>
                    <a:pt x="0" y="943356"/>
                  </a:lnTo>
                  <a:lnTo>
                    <a:pt x="0" y="1031748"/>
                  </a:lnTo>
                  <a:lnTo>
                    <a:pt x="79121" y="1031748"/>
                  </a:lnTo>
                  <a:lnTo>
                    <a:pt x="79121" y="943356"/>
                  </a:lnTo>
                  <a:close/>
                </a:path>
                <a:path w="525780" h="4488180">
                  <a:moveTo>
                    <a:pt x="92837" y="1571256"/>
                  </a:moveTo>
                  <a:lnTo>
                    <a:pt x="0" y="1571256"/>
                  </a:lnTo>
                  <a:lnTo>
                    <a:pt x="0" y="1659636"/>
                  </a:lnTo>
                  <a:lnTo>
                    <a:pt x="92837" y="1659636"/>
                  </a:lnTo>
                  <a:lnTo>
                    <a:pt x="92837" y="1571256"/>
                  </a:lnTo>
                  <a:close/>
                </a:path>
                <a:path w="525780" h="4488180">
                  <a:moveTo>
                    <a:pt x="103505" y="4399788"/>
                  </a:moveTo>
                  <a:lnTo>
                    <a:pt x="0" y="4399788"/>
                  </a:lnTo>
                  <a:lnTo>
                    <a:pt x="0" y="4488180"/>
                  </a:lnTo>
                  <a:lnTo>
                    <a:pt x="103505" y="4488180"/>
                  </a:lnTo>
                  <a:lnTo>
                    <a:pt x="103505" y="4399788"/>
                  </a:lnTo>
                  <a:close/>
                </a:path>
                <a:path w="525780" h="4488180">
                  <a:moveTo>
                    <a:pt x="112649" y="3456432"/>
                  </a:moveTo>
                  <a:lnTo>
                    <a:pt x="0" y="3456432"/>
                  </a:lnTo>
                  <a:lnTo>
                    <a:pt x="0" y="3544824"/>
                  </a:lnTo>
                  <a:lnTo>
                    <a:pt x="112649" y="3544824"/>
                  </a:lnTo>
                  <a:lnTo>
                    <a:pt x="112649" y="3456432"/>
                  </a:lnTo>
                  <a:close/>
                </a:path>
                <a:path w="525780" h="4488180">
                  <a:moveTo>
                    <a:pt x="117221" y="3142488"/>
                  </a:moveTo>
                  <a:lnTo>
                    <a:pt x="0" y="3142488"/>
                  </a:lnTo>
                  <a:lnTo>
                    <a:pt x="0" y="3230880"/>
                  </a:lnTo>
                  <a:lnTo>
                    <a:pt x="117221" y="3230880"/>
                  </a:lnTo>
                  <a:lnTo>
                    <a:pt x="117221" y="3142488"/>
                  </a:lnTo>
                  <a:close/>
                </a:path>
                <a:path w="525780" h="4488180">
                  <a:moveTo>
                    <a:pt x="117221" y="1257300"/>
                  </a:moveTo>
                  <a:lnTo>
                    <a:pt x="0" y="1257300"/>
                  </a:lnTo>
                  <a:lnTo>
                    <a:pt x="0" y="1345692"/>
                  </a:lnTo>
                  <a:lnTo>
                    <a:pt x="117221" y="1345692"/>
                  </a:lnTo>
                  <a:lnTo>
                    <a:pt x="117221" y="1257300"/>
                  </a:lnTo>
                  <a:close/>
                </a:path>
                <a:path w="525780" h="4488180">
                  <a:moveTo>
                    <a:pt x="152273" y="315468"/>
                  </a:moveTo>
                  <a:lnTo>
                    <a:pt x="0" y="315468"/>
                  </a:lnTo>
                  <a:lnTo>
                    <a:pt x="0" y="403860"/>
                  </a:lnTo>
                  <a:lnTo>
                    <a:pt x="152273" y="403860"/>
                  </a:lnTo>
                  <a:lnTo>
                    <a:pt x="152273" y="315468"/>
                  </a:lnTo>
                  <a:close/>
                </a:path>
                <a:path w="525780" h="4488180">
                  <a:moveTo>
                    <a:pt x="161417" y="629412"/>
                  </a:moveTo>
                  <a:lnTo>
                    <a:pt x="0" y="629412"/>
                  </a:lnTo>
                  <a:lnTo>
                    <a:pt x="0" y="717804"/>
                  </a:lnTo>
                  <a:lnTo>
                    <a:pt x="161417" y="717804"/>
                  </a:lnTo>
                  <a:lnTo>
                    <a:pt x="161417" y="629412"/>
                  </a:lnTo>
                  <a:close/>
                </a:path>
                <a:path w="525780" h="4488180">
                  <a:moveTo>
                    <a:pt x="181229" y="1885188"/>
                  </a:moveTo>
                  <a:lnTo>
                    <a:pt x="0" y="1885188"/>
                  </a:lnTo>
                  <a:lnTo>
                    <a:pt x="0" y="1975104"/>
                  </a:lnTo>
                  <a:lnTo>
                    <a:pt x="181229" y="1975104"/>
                  </a:lnTo>
                  <a:lnTo>
                    <a:pt x="181229" y="1885188"/>
                  </a:lnTo>
                  <a:close/>
                </a:path>
                <a:path w="525780" h="4488180">
                  <a:moveTo>
                    <a:pt x="525653" y="0"/>
                  </a:moveTo>
                  <a:lnTo>
                    <a:pt x="0" y="0"/>
                  </a:lnTo>
                  <a:lnTo>
                    <a:pt x="0" y="89916"/>
                  </a:lnTo>
                  <a:lnTo>
                    <a:pt x="525653" y="89916"/>
                  </a:lnTo>
                  <a:lnTo>
                    <a:pt x="525653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2106295" y="4363973"/>
              <a:ext cx="525780" cy="4488180"/>
            </a:xfrm>
            <a:custGeom>
              <a:avLst/>
              <a:gdLst/>
              <a:ahLst/>
              <a:cxnLst/>
              <a:rect l="l" t="t" r="r" b="b"/>
              <a:pathLst>
                <a:path w="525780" h="4488180">
                  <a:moveTo>
                    <a:pt x="4445" y="4084307"/>
                  </a:moveTo>
                  <a:lnTo>
                    <a:pt x="0" y="4084307"/>
                  </a:lnTo>
                  <a:lnTo>
                    <a:pt x="0" y="4174223"/>
                  </a:lnTo>
                  <a:lnTo>
                    <a:pt x="4445" y="4174223"/>
                  </a:lnTo>
                  <a:lnTo>
                    <a:pt x="4445" y="4084307"/>
                  </a:lnTo>
                  <a:close/>
                </a:path>
                <a:path w="525780" h="4488180">
                  <a:moveTo>
                    <a:pt x="10541" y="3770363"/>
                  </a:moveTo>
                  <a:lnTo>
                    <a:pt x="0" y="3770363"/>
                  </a:lnTo>
                  <a:lnTo>
                    <a:pt x="0" y="3858755"/>
                  </a:lnTo>
                  <a:lnTo>
                    <a:pt x="10541" y="3858755"/>
                  </a:lnTo>
                  <a:lnTo>
                    <a:pt x="10541" y="3770363"/>
                  </a:lnTo>
                  <a:close/>
                </a:path>
                <a:path w="525780" h="4488180">
                  <a:moveTo>
                    <a:pt x="28829" y="3456419"/>
                  </a:moveTo>
                  <a:lnTo>
                    <a:pt x="0" y="3456419"/>
                  </a:lnTo>
                  <a:lnTo>
                    <a:pt x="0" y="3544811"/>
                  </a:lnTo>
                  <a:lnTo>
                    <a:pt x="28829" y="3544811"/>
                  </a:lnTo>
                  <a:lnTo>
                    <a:pt x="28829" y="3456419"/>
                  </a:lnTo>
                  <a:close/>
                </a:path>
                <a:path w="525780" h="4488180">
                  <a:moveTo>
                    <a:pt x="28829" y="3142475"/>
                  </a:moveTo>
                  <a:lnTo>
                    <a:pt x="0" y="3142475"/>
                  </a:lnTo>
                  <a:lnTo>
                    <a:pt x="0" y="3230867"/>
                  </a:lnTo>
                  <a:lnTo>
                    <a:pt x="28829" y="3230867"/>
                  </a:lnTo>
                  <a:lnTo>
                    <a:pt x="28829" y="3142475"/>
                  </a:lnTo>
                  <a:close/>
                </a:path>
                <a:path w="525780" h="4488180">
                  <a:moveTo>
                    <a:pt x="44069" y="2828531"/>
                  </a:moveTo>
                  <a:lnTo>
                    <a:pt x="0" y="2828531"/>
                  </a:lnTo>
                  <a:lnTo>
                    <a:pt x="0" y="2916923"/>
                  </a:lnTo>
                  <a:lnTo>
                    <a:pt x="44069" y="2916923"/>
                  </a:lnTo>
                  <a:lnTo>
                    <a:pt x="44069" y="2828531"/>
                  </a:lnTo>
                  <a:close/>
                </a:path>
                <a:path w="525780" h="4488180">
                  <a:moveTo>
                    <a:pt x="79121" y="2513076"/>
                  </a:moveTo>
                  <a:lnTo>
                    <a:pt x="0" y="2513076"/>
                  </a:lnTo>
                  <a:lnTo>
                    <a:pt x="0" y="2602979"/>
                  </a:lnTo>
                  <a:lnTo>
                    <a:pt x="79121" y="2602979"/>
                  </a:lnTo>
                  <a:lnTo>
                    <a:pt x="79121" y="2513076"/>
                  </a:lnTo>
                  <a:close/>
                </a:path>
                <a:path w="525780" h="4488180">
                  <a:moveTo>
                    <a:pt x="98933" y="2199119"/>
                  </a:moveTo>
                  <a:lnTo>
                    <a:pt x="0" y="2199119"/>
                  </a:lnTo>
                  <a:lnTo>
                    <a:pt x="0" y="2289035"/>
                  </a:lnTo>
                  <a:lnTo>
                    <a:pt x="98933" y="2289035"/>
                  </a:lnTo>
                  <a:lnTo>
                    <a:pt x="98933" y="2199119"/>
                  </a:lnTo>
                  <a:close/>
                </a:path>
                <a:path w="525780" h="4488180">
                  <a:moveTo>
                    <a:pt x="108077" y="1885188"/>
                  </a:moveTo>
                  <a:lnTo>
                    <a:pt x="0" y="1885188"/>
                  </a:lnTo>
                  <a:lnTo>
                    <a:pt x="0" y="1973567"/>
                  </a:lnTo>
                  <a:lnTo>
                    <a:pt x="108077" y="1973567"/>
                  </a:lnTo>
                  <a:lnTo>
                    <a:pt x="108077" y="1885188"/>
                  </a:lnTo>
                  <a:close/>
                </a:path>
                <a:path w="525780" h="4488180">
                  <a:moveTo>
                    <a:pt x="123317" y="1571231"/>
                  </a:moveTo>
                  <a:lnTo>
                    <a:pt x="0" y="1571231"/>
                  </a:lnTo>
                  <a:lnTo>
                    <a:pt x="0" y="1659623"/>
                  </a:lnTo>
                  <a:lnTo>
                    <a:pt x="123317" y="1659623"/>
                  </a:lnTo>
                  <a:lnTo>
                    <a:pt x="123317" y="1571231"/>
                  </a:lnTo>
                  <a:close/>
                </a:path>
                <a:path w="525780" h="4488180">
                  <a:moveTo>
                    <a:pt x="143129" y="1257300"/>
                  </a:moveTo>
                  <a:lnTo>
                    <a:pt x="0" y="1257300"/>
                  </a:lnTo>
                  <a:lnTo>
                    <a:pt x="0" y="1345679"/>
                  </a:lnTo>
                  <a:lnTo>
                    <a:pt x="143129" y="1345679"/>
                  </a:lnTo>
                  <a:lnTo>
                    <a:pt x="143129" y="1257300"/>
                  </a:lnTo>
                  <a:close/>
                </a:path>
                <a:path w="525780" h="4488180">
                  <a:moveTo>
                    <a:pt x="152273" y="943343"/>
                  </a:moveTo>
                  <a:lnTo>
                    <a:pt x="0" y="943343"/>
                  </a:lnTo>
                  <a:lnTo>
                    <a:pt x="0" y="1031735"/>
                  </a:lnTo>
                  <a:lnTo>
                    <a:pt x="152273" y="1031735"/>
                  </a:lnTo>
                  <a:lnTo>
                    <a:pt x="152273" y="943343"/>
                  </a:lnTo>
                  <a:close/>
                </a:path>
                <a:path w="525780" h="4488180">
                  <a:moveTo>
                    <a:pt x="161417" y="627888"/>
                  </a:moveTo>
                  <a:lnTo>
                    <a:pt x="0" y="627888"/>
                  </a:lnTo>
                  <a:lnTo>
                    <a:pt x="0" y="717791"/>
                  </a:lnTo>
                  <a:lnTo>
                    <a:pt x="161417" y="717791"/>
                  </a:lnTo>
                  <a:lnTo>
                    <a:pt x="161417" y="627888"/>
                  </a:lnTo>
                  <a:close/>
                </a:path>
                <a:path w="525780" h="4488180">
                  <a:moveTo>
                    <a:pt x="167513" y="4398251"/>
                  </a:moveTo>
                  <a:lnTo>
                    <a:pt x="0" y="4398251"/>
                  </a:lnTo>
                  <a:lnTo>
                    <a:pt x="0" y="4488167"/>
                  </a:lnTo>
                  <a:lnTo>
                    <a:pt x="167513" y="4488167"/>
                  </a:lnTo>
                  <a:lnTo>
                    <a:pt x="167513" y="4398251"/>
                  </a:lnTo>
                  <a:close/>
                </a:path>
                <a:path w="525780" h="4488180">
                  <a:moveTo>
                    <a:pt x="329057" y="313931"/>
                  </a:moveTo>
                  <a:lnTo>
                    <a:pt x="0" y="313931"/>
                  </a:lnTo>
                  <a:lnTo>
                    <a:pt x="0" y="403847"/>
                  </a:lnTo>
                  <a:lnTo>
                    <a:pt x="329057" y="403847"/>
                  </a:lnTo>
                  <a:lnTo>
                    <a:pt x="329057" y="313931"/>
                  </a:lnTo>
                  <a:close/>
                </a:path>
                <a:path w="525780" h="4488180">
                  <a:moveTo>
                    <a:pt x="525653" y="0"/>
                  </a:moveTo>
                  <a:lnTo>
                    <a:pt x="0" y="0"/>
                  </a:lnTo>
                  <a:lnTo>
                    <a:pt x="0" y="88379"/>
                  </a:lnTo>
                  <a:lnTo>
                    <a:pt x="525653" y="88379"/>
                  </a:lnTo>
                  <a:lnTo>
                    <a:pt x="525653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2106298" y="4340211"/>
              <a:ext cx="0" cy="4712970"/>
            </a:xfrm>
            <a:custGeom>
              <a:avLst/>
              <a:gdLst/>
              <a:ahLst/>
              <a:cxnLst/>
              <a:rect l="l" t="t" r="r" b="b"/>
              <a:pathLst>
                <a:path w="0" h="4712970">
                  <a:moveTo>
                    <a:pt x="0" y="471297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" name="object 1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54458" y="8772879"/>
              <a:ext cx="216240" cy="75780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90309" y="8458551"/>
              <a:ext cx="218756" cy="75780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95515" y="8144355"/>
              <a:ext cx="218078" cy="75780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15074" y="7830158"/>
              <a:ext cx="217956" cy="75780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15074" y="7515830"/>
              <a:ext cx="218078" cy="75780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29679" y="7201634"/>
              <a:ext cx="218876" cy="75780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69849" y="6887310"/>
              <a:ext cx="212202" cy="75780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86369" y="6573109"/>
              <a:ext cx="215492" cy="75780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296151" y="6258913"/>
              <a:ext cx="215492" cy="75780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310756" y="5944589"/>
              <a:ext cx="215614" cy="75780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330566" y="5630392"/>
              <a:ext cx="215615" cy="75780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39597" y="5316065"/>
              <a:ext cx="216239" cy="75780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349378" y="5001868"/>
              <a:ext cx="216240" cy="75780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517043" y="4687670"/>
              <a:ext cx="215834" cy="75780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717016" y="4373344"/>
              <a:ext cx="270256" cy="75780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11075" y="8847016"/>
              <a:ext cx="366933" cy="87036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23432" y="8454980"/>
              <a:ext cx="1260684" cy="264020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78035" y="8218075"/>
              <a:ext cx="898258" cy="108621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67085" y="7667706"/>
              <a:ext cx="1209448" cy="400968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57081" y="7198300"/>
              <a:ext cx="1219700" cy="401361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374534" y="6960951"/>
              <a:ext cx="602392" cy="108775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56112" y="6647755"/>
              <a:ext cx="1121517" cy="107901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42449" y="6100754"/>
              <a:ext cx="1236945" cy="418477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37686" y="5312234"/>
              <a:ext cx="1342925" cy="716183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81037" y="5075379"/>
              <a:ext cx="891980" cy="108774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185304" y="4761181"/>
              <a:ext cx="788890" cy="108775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74713" y="4446859"/>
              <a:ext cx="1197443" cy="109032"/>
            </a:xfrm>
            <a:prstGeom prst="rect">
              <a:avLst/>
            </a:prstGeom>
          </p:spPr>
        </p:pic>
        <p:sp>
          <p:nvSpPr>
            <p:cNvPr id="43" name="object 43" descr=""/>
            <p:cNvSpPr/>
            <p:nvPr/>
          </p:nvSpPr>
          <p:spPr>
            <a:xfrm>
              <a:off x="2858897" y="609215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964859" y="6082211"/>
              <a:ext cx="249699" cy="82729"/>
            </a:xfrm>
            <a:prstGeom prst="rect">
              <a:avLst/>
            </a:prstGeom>
          </p:spPr>
        </p:pic>
        <p:sp>
          <p:nvSpPr>
            <p:cNvPr id="45" name="object 45" descr=""/>
            <p:cNvSpPr/>
            <p:nvPr/>
          </p:nvSpPr>
          <p:spPr>
            <a:xfrm>
              <a:off x="2858897" y="6465023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6" name="object 46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964859" y="6454959"/>
              <a:ext cx="248432" cy="82729"/>
            </a:xfrm>
            <a:prstGeom prst="rect">
              <a:avLst/>
            </a:prstGeom>
          </p:spPr>
        </p:pic>
        <p:sp>
          <p:nvSpPr>
            <p:cNvPr id="47" name="object 47" descr=""/>
            <p:cNvSpPr/>
            <p:nvPr/>
          </p:nvSpPr>
          <p:spPr>
            <a:xfrm>
              <a:off x="2858897" y="683802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48" name="object 48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964859" y="6827955"/>
              <a:ext cx="247168" cy="82729"/>
            </a:xfrm>
            <a:prstGeom prst="rect">
              <a:avLst/>
            </a:prstGeom>
          </p:spPr>
        </p:pic>
      </p:grpSp>
      <p:grpSp>
        <p:nvGrpSpPr>
          <p:cNvPr id="49" name="object 49" descr=""/>
          <p:cNvGrpSpPr/>
          <p:nvPr/>
        </p:nvGrpSpPr>
        <p:grpSpPr>
          <a:xfrm>
            <a:off x="3563385" y="4273746"/>
            <a:ext cx="3328035" cy="4845685"/>
            <a:chOff x="3563385" y="4273746"/>
            <a:chExt cx="3328035" cy="4845685"/>
          </a:xfrm>
        </p:grpSpPr>
        <p:sp>
          <p:nvSpPr>
            <p:cNvPr id="50" name="object 50" descr=""/>
            <p:cNvSpPr/>
            <p:nvPr/>
          </p:nvSpPr>
          <p:spPr>
            <a:xfrm>
              <a:off x="3566985" y="4277347"/>
              <a:ext cx="3321050" cy="4838700"/>
            </a:xfrm>
            <a:custGeom>
              <a:avLst/>
              <a:gdLst/>
              <a:ahLst/>
              <a:cxnLst/>
              <a:rect l="l" t="t" r="r" b="b"/>
              <a:pathLst>
                <a:path w="3321050" h="4838700">
                  <a:moveTo>
                    <a:pt x="3320541" y="0"/>
                  </a:moveTo>
                  <a:lnTo>
                    <a:pt x="0" y="0"/>
                  </a:lnTo>
                  <a:lnTo>
                    <a:pt x="0" y="4838446"/>
                  </a:lnTo>
                  <a:lnTo>
                    <a:pt x="3320541" y="4838446"/>
                  </a:lnTo>
                  <a:lnTo>
                    <a:pt x="3320541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5268019" y="4317603"/>
              <a:ext cx="1487170" cy="4745355"/>
            </a:xfrm>
            <a:custGeom>
              <a:avLst/>
              <a:gdLst/>
              <a:ahLst/>
              <a:cxnLst/>
              <a:rect l="l" t="t" r="r" b="b"/>
              <a:pathLst>
                <a:path w="1487170" h="4745355">
                  <a:moveTo>
                    <a:pt x="0" y="4745355"/>
                  </a:moveTo>
                  <a:lnTo>
                    <a:pt x="1486916" y="4745355"/>
                  </a:lnTo>
                </a:path>
                <a:path w="1487170" h="4745355">
                  <a:moveTo>
                    <a:pt x="0" y="4406519"/>
                  </a:moveTo>
                  <a:lnTo>
                    <a:pt x="1486916" y="4406519"/>
                  </a:lnTo>
                </a:path>
                <a:path w="1487170" h="4745355">
                  <a:moveTo>
                    <a:pt x="0" y="4068191"/>
                  </a:moveTo>
                  <a:lnTo>
                    <a:pt x="1486916" y="4068191"/>
                  </a:lnTo>
                </a:path>
                <a:path w="1487170" h="4745355">
                  <a:moveTo>
                    <a:pt x="0" y="3728339"/>
                  </a:moveTo>
                  <a:lnTo>
                    <a:pt x="1486916" y="3728339"/>
                  </a:lnTo>
                </a:path>
                <a:path w="1487170" h="4745355">
                  <a:moveTo>
                    <a:pt x="0" y="3390010"/>
                  </a:moveTo>
                  <a:lnTo>
                    <a:pt x="1486916" y="3390010"/>
                  </a:lnTo>
                </a:path>
                <a:path w="1487170" h="4745355">
                  <a:moveTo>
                    <a:pt x="0" y="3050159"/>
                  </a:moveTo>
                  <a:lnTo>
                    <a:pt x="1486916" y="3050159"/>
                  </a:lnTo>
                </a:path>
                <a:path w="1487170" h="4745355">
                  <a:moveTo>
                    <a:pt x="0" y="2711830"/>
                  </a:moveTo>
                  <a:lnTo>
                    <a:pt x="1486916" y="2711830"/>
                  </a:lnTo>
                </a:path>
                <a:path w="1487170" h="4745355">
                  <a:moveTo>
                    <a:pt x="0" y="2371979"/>
                  </a:moveTo>
                  <a:lnTo>
                    <a:pt x="1486916" y="2371979"/>
                  </a:lnTo>
                </a:path>
                <a:path w="1487170" h="4745355">
                  <a:moveTo>
                    <a:pt x="0" y="2033650"/>
                  </a:moveTo>
                  <a:lnTo>
                    <a:pt x="1486916" y="2033650"/>
                  </a:lnTo>
                </a:path>
                <a:path w="1487170" h="4745355">
                  <a:moveTo>
                    <a:pt x="0" y="1695322"/>
                  </a:moveTo>
                  <a:lnTo>
                    <a:pt x="1486916" y="1695322"/>
                  </a:lnTo>
                </a:path>
                <a:path w="1487170" h="4745355">
                  <a:moveTo>
                    <a:pt x="0" y="1355470"/>
                  </a:moveTo>
                  <a:lnTo>
                    <a:pt x="1486916" y="1355470"/>
                  </a:lnTo>
                </a:path>
                <a:path w="1487170" h="4745355">
                  <a:moveTo>
                    <a:pt x="0" y="1017142"/>
                  </a:moveTo>
                  <a:lnTo>
                    <a:pt x="1486916" y="1017142"/>
                  </a:lnTo>
                </a:path>
                <a:path w="1487170" h="4745355">
                  <a:moveTo>
                    <a:pt x="0" y="677290"/>
                  </a:moveTo>
                  <a:lnTo>
                    <a:pt x="1486916" y="677290"/>
                  </a:lnTo>
                </a:path>
                <a:path w="1487170" h="4745355">
                  <a:moveTo>
                    <a:pt x="0" y="338963"/>
                  </a:moveTo>
                  <a:lnTo>
                    <a:pt x="1486916" y="338963"/>
                  </a:lnTo>
                </a:path>
                <a:path w="1487170" h="4745355">
                  <a:moveTo>
                    <a:pt x="0" y="0"/>
                  </a:moveTo>
                  <a:lnTo>
                    <a:pt x="1486916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5268011" y="4534649"/>
              <a:ext cx="892810" cy="4502150"/>
            </a:xfrm>
            <a:custGeom>
              <a:avLst/>
              <a:gdLst/>
              <a:ahLst/>
              <a:cxnLst/>
              <a:rect l="l" t="t" r="r" b="b"/>
              <a:pathLst>
                <a:path w="892810" h="4502150">
                  <a:moveTo>
                    <a:pt x="110998" y="4067556"/>
                  </a:moveTo>
                  <a:lnTo>
                    <a:pt x="0" y="4067556"/>
                  </a:lnTo>
                  <a:lnTo>
                    <a:pt x="0" y="4163568"/>
                  </a:lnTo>
                  <a:lnTo>
                    <a:pt x="110998" y="4163568"/>
                  </a:lnTo>
                  <a:lnTo>
                    <a:pt x="110998" y="4067556"/>
                  </a:lnTo>
                  <a:close/>
                </a:path>
                <a:path w="892810" h="4502150">
                  <a:moveTo>
                    <a:pt x="149110" y="3389376"/>
                  </a:moveTo>
                  <a:lnTo>
                    <a:pt x="12" y="3389376"/>
                  </a:lnTo>
                  <a:lnTo>
                    <a:pt x="12" y="3485388"/>
                  </a:lnTo>
                  <a:lnTo>
                    <a:pt x="149110" y="3485388"/>
                  </a:lnTo>
                  <a:lnTo>
                    <a:pt x="149110" y="3389376"/>
                  </a:lnTo>
                  <a:close/>
                </a:path>
                <a:path w="892810" h="4502150">
                  <a:moveTo>
                    <a:pt x="185686" y="1016508"/>
                  </a:moveTo>
                  <a:lnTo>
                    <a:pt x="12" y="1016508"/>
                  </a:lnTo>
                  <a:lnTo>
                    <a:pt x="12" y="1112520"/>
                  </a:lnTo>
                  <a:lnTo>
                    <a:pt x="185686" y="1112520"/>
                  </a:lnTo>
                  <a:lnTo>
                    <a:pt x="185686" y="1016508"/>
                  </a:lnTo>
                  <a:close/>
                </a:path>
                <a:path w="892810" h="4502150">
                  <a:moveTo>
                    <a:pt x="223786" y="2711196"/>
                  </a:moveTo>
                  <a:lnTo>
                    <a:pt x="12" y="2711196"/>
                  </a:lnTo>
                  <a:lnTo>
                    <a:pt x="12" y="2807208"/>
                  </a:lnTo>
                  <a:lnTo>
                    <a:pt x="223786" y="2807208"/>
                  </a:lnTo>
                  <a:lnTo>
                    <a:pt x="223786" y="2711196"/>
                  </a:lnTo>
                  <a:close/>
                </a:path>
                <a:path w="892810" h="4502150">
                  <a:moveTo>
                    <a:pt x="296938" y="2034540"/>
                  </a:moveTo>
                  <a:lnTo>
                    <a:pt x="12" y="2034540"/>
                  </a:lnTo>
                  <a:lnTo>
                    <a:pt x="12" y="2129028"/>
                  </a:lnTo>
                  <a:lnTo>
                    <a:pt x="296938" y="2129028"/>
                  </a:lnTo>
                  <a:lnTo>
                    <a:pt x="296938" y="2034540"/>
                  </a:lnTo>
                  <a:close/>
                </a:path>
                <a:path w="892810" h="4502150">
                  <a:moveTo>
                    <a:pt x="335026" y="3051048"/>
                  </a:moveTo>
                  <a:lnTo>
                    <a:pt x="0" y="3051048"/>
                  </a:lnTo>
                  <a:lnTo>
                    <a:pt x="0" y="3147060"/>
                  </a:lnTo>
                  <a:lnTo>
                    <a:pt x="335026" y="3147060"/>
                  </a:lnTo>
                  <a:lnTo>
                    <a:pt x="335026" y="3051048"/>
                  </a:lnTo>
                  <a:close/>
                </a:path>
                <a:path w="892810" h="4502150">
                  <a:moveTo>
                    <a:pt x="353326" y="3729228"/>
                  </a:moveTo>
                  <a:lnTo>
                    <a:pt x="12" y="3729228"/>
                  </a:lnTo>
                  <a:lnTo>
                    <a:pt x="12" y="3825240"/>
                  </a:lnTo>
                  <a:lnTo>
                    <a:pt x="353326" y="3825240"/>
                  </a:lnTo>
                  <a:lnTo>
                    <a:pt x="353326" y="3729228"/>
                  </a:lnTo>
                  <a:close/>
                </a:path>
                <a:path w="892810" h="4502150">
                  <a:moveTo>
                    <a:pt x="353326" y="1356360"/>
                  </a:moveTo>
                  <a:lnTo>
                    <a:pt x="12" y="1356360"/>
                  </a:lnTo>
                  <a:lnTo>
                    <a:pt x="12" y="1452372"/>
                  </a:lnTo>
                  <a:lnTo>
                    <a:pt x="353326" y="1452372"/>
                  </a:lnTo>
                  <a:lnTo>
                    <a:pt x="353326" y="1356360"/>
                  </a:lnTo>
                  <a:close/>
                </a:path>
                <a:path w="892810" h="4502150">
                  <a:moveTo>
                    <a:pt x="520966" y="678180"/>
                  </a:moveTo>
                  <a:lnTo>
                    <a:pt x="12" y="678180"/>
                  </a:lnTo>
                  <a:lnTo>
                    <a:pt x="12" y="774192"/>
                  </a:lnTo>
                  <a:lnTo>
                    <a:pt x="520966" y="774192"/>
                  </a:lnTo>
                  <a:lnTo>
                    <a:pt x="520966" y="678180"/>
                  </a:lnTo>
                  <a:close/>
                </a:path>
                <a:path w="892810" h="4502150">
                  <a:moveTo>
                    <a:pt x="539254" y="4407408"/>
                  </a:moveTo>
                  <a:lnTo>
                    <a:pt x="12" y="4407408"/>
                  </a:lnTo>
                  <a:lnTo>
                    <a:pt x="12" y="4501896"/>
                  </a:lnTo>
                  <a:lnTo>
                    <a:pt x="539254" y="4501896"/>
                  </a:lnTo>
                  <a:lnTo>
                    <a:pt x="539254" y="4407408"/>
                  </a:lnTo>
                  <a:close/>
                </a:path>
                <a:path w="892810" h="4502150">
                  <a:moveTo>
                    <a:pt x="613930" y="1694688"/>
                  </a:moveTo>
                  <a:lnTo>
                    <a:pt x="0" y="1694688"/>
                  </a:lnTo>
                  <a:lnTo>
                    <a:pt x="0" y="1790700"/>
                  </a:lnTo>
                  <a:lnTo>
                    <a:pt x="613930" y="1790700"/>
                  </a:lnTo>
                  <a:lnTo>
                    <a:pt x="613930" y="1694688"/>
                  </a:lnTo>
                  <a:close/>
                </a:path>
                <a:path w="892810" h="4502150">
                  <a:moveTo>
                    <a:pt x="706894" y="339864"/>
                  </a:moveTo>
                  <a:lnTo>
                    <a:pt x="0" y="339864"/>
                  </a:lnTo>
                  <a:lnTo>
                    <a:pt x="0" y="434340"/>
                  </a:lnTo>
                  <a:lnTo>
                    <a:pt x="706894" y="434340"/>
                  </a:lnTo>
                  <a:lnTo>
                    <a:pt x="706894" y="339864"/>
                  </a:lnTo>
                  <a:close/>
                </a:path>
                <a:path w="892810" h="4502150">
                  <a:moveTo>
                    <a:pt x="854722" y="2372868"/>
                  </a:moveTo>
                  <a:lnTo>
                    <a:pt x="12" y="2372868"/>
                  </a:lnTo>
                  <a:lnTo>
                    <a:pt x="12" y="2468880"/>
                  </a:lnTo>
                  <a:lnTo>
                    <a:pt x="854722" y="2468880"/>
                  </a:lnTo>
                  <a:lnTo>
                    <a:pt x="854722" y="2372868"/>
                  </a:lnTo>
                  <a:close/>
                </a:path>
                <a:path w="892810" h="4502150">
                  <a:moveTo>
                    <a:pt x="892810" y="0"/>
                  </a:moveTo>
                  <a:lnTo>
                    <a:pt x="0" y="0"/>
                  </a:lnTo>
                  <a:lnTo>
                    <a:pt x="0" y="96012"/>
                  </a:lnTo>
                  <a:lnTo>
                    <a:pt x="892810" y="96012"/>
                  </a:lnTo>
                  <a:lnTo>
                    <a:pt x="892810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5268011" y="4438637"/>
              <a:ext cx="1301750" cy="4503420"/>
            </a:xfrm>
            <a:custGeom>
              <a:avLst/>
              <a:gdLst/>
              <a:ahLst/>
              <a:cxnLst/>
              <a:rect l="l" t="t" r="r" b="b"/>
              <a:pathLst>
                <a:path w="1301750" h="4503420">
                  <a:moveTo>
                    <a:pt x="18046" y="3729228"/>
                  </a:moveTo>
                  <a:lnTo>
                    <a:pt x="12" y="3729228"/>
                  </a:lnTo>
                  <a:lnTo>
                    <a:pt x="12" y="3825240"/>
                  </a:lnTo>
                  <a:lnTo>
                    <a:pt x="18046" y="3825240"/>
                  </a:lnTo>
                  <a:lnTo>
                    <a:pt x="18046" y="3729228"/>
                  </a:lnTo>
                  <a:close/>
                </a:path>
                <a:path w="1301750" h="4503420">
                  <a:moveTo>
                    <a:pt x="37846" y="3051048"/>
                  </a:moveTo>
                  <a:lnTo>
                    <a:pt x="0" y="3051048"/>
                  </a:lnTo>
                  <a:lnTo>
                    <a:pt x="0" y="3147060"/>
                  </a:lnTo>
                  <a:lnTo>
                    <a:pt x="37846" y="3147060"/>
                  </a:lnTo>
                  <a:lnTo>
                    <a:pt x="37846" y="3051048"/>
                  </a:lnTo>
                  <a:close/>
                </a:path>
                <a:path w="1301750" h="4503420">
                  <a:moveTo>
                    <a:pt x="56134" y="4067556"/>
                  </a:moveTo>
                  <a:lnTo>
                    <a:pt x="0" y="4067556"/>
                  </a:lnTo>
                  <a:lnTo>
                    <a:pt x="0" y="4163568"/>
                  </a:lnTo>
                  <a:lnTo>
                    <a:pt x="56134" y="4163568"/>
                  </a:lnTo>
                  <a:lnTo>
                    <a:pt x="56134" y="4067556"/>
                  </a:lnTo>
                  <a:close/>
                </a:path>
                <a:path w="1301750" h="4503420">
                  <a:moveTo>
                    <a:pt x="167398" y="2712720"/>
                  </a:moveTo>
                  <a:lnTo>
                    <a:pt x="12" y="2712720"/>
                  </a:lnTo>
                  <a:lnTo>
                    <a:pt x="12" y="2807208"/>
                  </a:lnTo>
                  <a:lnTo>
                    <a:pt x="167398" y="2807208"/>
                  </a:lnTo>
                  <a:lnTo>
                    <a:pt x="167398" y="2712720"/>
                  </a:lnTo>
                  <a:close/>
                </a:path>
                <a:path w="1301750" h="4503420">
                  <a:moveTo>
                    <a:pt x="167398" y="1694688"/>
                  </a:moveTo>
                  <a:lnTo>
                    <a:pt x="12" y="1694688"/>
                  </a:lnTo>
                  <a:lnTo>
                    <a:pt x="12" y="1790700"/>
                  </a:lnTo>
                  <a:lnTo>
                    <a:pt x="167398" y="1790700"/>
                  </a:lnTo>
                  <a:lnTo>
                    <a:pt x="167398" y="1694688"/>
                  </a:lnTo>
                  <a:close/>
                </a:path>
                <a:path w="1301750" h="4503420">
                  <a:moveTo>
                    <a:pt x="203974" y="339852"/>
                  </a:moveTo>
                  <a:lnTo>
                    <a:pt x="12" y="339852"/>
                  </a:lnTo>
                  <a:lnTo>
                    <a:pt x="12" y="435864"/>
                  </a:lnTo>
                  <a:lnTo>
                    <a:pt x="203974" y="435864"/>
                  </a:lnTo>
                  <a:lnTo>
                    <a:pt x="203974" y="339852"/>
                  </a:lnTo>
                  <a:close/>
                </a:path>
                <a:path w="1301750" h="4503420">
                  <a:moveTo>
                    <a:pt x="242074" y="2372868"/>
                  </a:moveTo>
                  <a:lnTo>
                    <a:pt x="12" y="2372868"/>
                  </a:lnTo>
                  <a:lnTo>
                    <a:pt x="12" y="2468880"/>
                  </a:lnTo>
                  <a:lnTo>
                    <a:pt x="242074" y="2468880"/>
                  </a:lnTo>
                  <a:lnTo>
                    <a:pt x="242074" y="2372868"/>
                  </a:lnTo>
                  <a:close/>
                </a:path>
                <a:path w="1301750" h="4503420">
                  <a:moveTo>
                    <a:pt x="316738" y="2034540"/>
                  </a:moveTo>
                  <a:lnTo>
                    <a:pt x="0" y="2034540"/>
                  </a:lnTo>
                  <a:lnTo>
                    <a:pt x="0" y="2130552"/>
                  </a:lnTo>
                  <a:lnTo>
                    <a:pt x="316738" y="2130552"/>
                  </a:lnTo>
                  <a:lnTo>
                    <a:pt x="316738" y="2034540"/>
                  </a:lnTo>
                  <a:close/>
                </a:path>
                <a:path w="1301750" h="4503420">
                  <a:moveTo>
                    <a:pt x="316738" y="1018032"/>
                  </a:moveTo>
                  <a:lnTo>
                    <a:pt x="0" y="1018032"/>
                  </a:lnTo>
                  <a:lnTo>
                    <a:pt x="0" y="1112520"/>
                  </a:lnTo>
                  <a:lnTo>
                    <a:pt x="316738" y="1112520"/>
                  </a:lnTo>
                  <a:lnTo>
                    <a:pt x="316738" y="1018032"/>
                  </a:lnTo>
                  <a:close/>
                </a:path>
                <a:path w="1301750" h="4503420">
                  <a:moveTo>
                    <a:pt x="371614" y="1356360"/>
                  </a:moveTo>
                  <a:lnTo>
                    <a:pt x="12" y="1356360"/>
                  </a:lnTo>
                  <a:lnTo>
                    <a:pt x="12" y="1452372"/>
                  </a:lnTo>
                  <a:lnTo>
                    <a:pt x="371614" y="1452372"/>
                  </a:lnTo>
                  <a:lnTo>
                    <a:pt x="371614" y="1356360"/>
                  </a:lnTo>
                  <a:close/>
                </a:path>
                <a:path w="1301750" h="4503420">
                  <a:moveTo>
                    <a:pt x="706894" y="3389376"/>
                  </a:moveTo>
                  <a:lnTo>
                    <a:pt x="0" y="3389376"/>
                  </a:lnTo>
                  <a:lnTo>
                    <a:pt x="0" y="3485388"/>
                  </a:lnTo>
                  <a:lnTo>
                    <a:pt x="706894" y="3485388"/>
                  </a:lnTo>
                  <a:lnTo>
                    <a:pt x="706894" y="3389376"/>
                  </a:lnTo>
                  <a:close/>
                </a:path>
                <a:path w="1301750" h="4503420">
                  <a:moveTo>
                    <a:pt x="818146" y="4407408"/>
                  </a:moveTo>
                  <a:lnTo>
                    <a:pt x="12" y="4407408"/>
                  </a:lnTo>
                  <a:lnTo>
                    <a:pt x="12" y="4503420"/>
                  </a:lnTo>
                  <a:lnTo>
                    <a:pt x="818146" y="4503420"/>
                  </a:lnTo>
                  <a:lnTo>
                    <a:pt x="818146" y="4407408"/>
                  </a:lnTo>
                  <a:close/>
                </a:path>
                <a:path w="1301750" h="4503420">
                  <a:moveTo>
                    <a:pt x="1133614" y="678180"/>
                  </a:moveTo>
                  <a:lnTo>
                    <a:pt x="12" y="678180"/>
                  </a:lnTo>
                  <a:lnTo>
                    <a:pt x="12" y="774192"/>
                  </a:lnTo>
                  <a:lnTo>
                    <a:pt x="1133614" y="774192"/>
                  </a:lnTo>
                  <a:lnTo>
                    <a:pt x="1133614" y="678180"/>
                  </a:lnTo>
                  <a:close/>
                </a:path>
                <a:path w="1301750" h="4503420">
                  <a:moveTo>
                    <a:pt x="1301254" y="0"/>
                  </a:moveTo>
                  <a:lnTo>
                    <a:pt x="12" y="0"/>
                  </a:lnTo>
                  <a:lnTo>
                    <a:pt x="12" y="96012"/>
                  </a:lnTo>
                  <a:lnTo>
                    <a:pt x="1301254" y="96012"/>
                  </a:lnTo>
                  <a:lnTo>
                    <a:pt x="1301254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5268011" y="4344149"/>
              <a:ext cx="1263650" cy="4502150"/>
            </a:xfrm>
            <a:custGeom>
              <a:avLst/>
              <a:gdLst/>
              <a:ahLst/>
              <a:cxnLst/>
              <a:rect l="l" t="t" r="r" b="b"/>
              <a:pathLst>
                <a:path w="1263650" h="4502150">
                  <a:moveTo>
                    <a:pt x="18046" y="3727704"/>
                  </a:moveTo>
                  <a:lnTo>
                    <a:pt x="12" y="3727704"/>
                  </a:lnTo>
                  <a:lnTo>
                    <a:pt x="12" y="3823716"/>
                  </a:lnTo>
                  <a:lnTo>
                    <a:pt x="18046" y="3823716"/>
                  </a:lnTo>
                  <a:lnTo>
                    <a:pt x="18046" y="3727704"/>
                  </a:lnTo>
                  <a:close/>
                </a:path>
                <a:path w="1263650" h="4502150">
                  <a:moveTo>
                    <a:pt x="56134" y="3389376"/>
                  </a:moveTo>
                  <a:lnTo>
                    <a:pt x="0" y="3389376"/>
                  </a:lnTo>
                  <a:lnTo>
                    <a:pt x="0" y="3483864"/>
                  </a:lnTo>
                  <a:lnTo>
                    <a:pt x="56134" y="3483864"/>
                  </a:lnTo>
                  <a:lnTo>
                    <a:pt x="56134" y="3389376"/>
                  </a:lnTo>
                  <a:close/>
                </a:path>
                <a:path w="1263650" h="4502150">
                  <a:moveTo>
                    <a:pt x="110998" y="3049524"/>
                  </a:moveTo>
                  <a:lnTo>
                    <a:pt x="0" y="3049524"/>
                  </a:lnTo>
                  <a:lnTo>
                    <a:pt x="0" y="3145536"/>
                  </a:lnTo>
                  <a:lnTo>
                    <a:pt x="110998" y="3145536"/>
                  </a:lnTo>
                  <a:lnTo>
                    <a:pt x="110998" y="3049524"/>
                  </a:lnTo>
                  <a:close/>
                </a:path>
                <a:path w="1263650" h="4502150">
                  <a:moveTo>
                    <a:pt x="185686" y="2711196"/>
                  </a:moveTo>
                  <a:lnTo>
                    <a:pt x="12" y="2711196"/>
                  </a:lnTo>
                  <a:lnTo>
                    <a:pt x="12" y="2807208"/>
                  </a:lnTo>
                  <a:lnTo>
                    <a:pt x="185686" y="2807208"/>
                  </a:lnTo>
                  <a:lnTo>
                    <a:pt x="185686" y="2711196"/>
                  </a:lnTo>
                  <a:close/>
                </a:path>
                <a:path w="1263650" h="4502150">
                  <a:moveTo>
                    <a:pt x="316738" y="2371344"/>
                  </a:moveTo>
                  <a:lnTo>
                    <a:pt x="0" y="2371344"/>
                  </a:lnTo>
                  <a:lnTo>
                    <a:pt x="0" y="2467356"/>
                  </a:lnTo>
                  <a:lnTo>
                    <a:pt x="316738" y="2467356"/>
                  </a:lnTo>
                  <a:lnTo>
                    <a:pt x="316738" y="2371344"/>
                  </a:lnTo>
                  <a:close/>
                </a:path>
                <a:path w="1263650" h="4502150">
                  <a:moveTo>
                    <a:pt x="389890" y="2033016"/>
                  </a:moveTo>
                  <a:lnTo>
                    <a:pt x="0" y="2033016"/>
                  </a:lnTo>
                  <a:lnTo>
                    <a:pt x="0" y="2129028"/>
                  </a:lnTo>
                  <a:lnTo>
                    <a:pt x="389890" y="2129028"/>
                  </a:lnTo>
                  <a:lnTo>
                    <a:pt x="389890" y="2033016"/>
                  </a:lnTo>
                  <a:close/>
                </a:path>
                <a:path w="1263650" h="4502150">
                  <a:moveTo>
                    <a:pt x="408190" y="1694688"/>
                  </a:moveTo>
                  <a:lnTo>
                    <a:pt x="12" y="1694688"/>
                  </a:lnTo>
                  <a:lnTo>
                    <a:pt x="12" y="1789176"/>
                  </a:lnTo>
                  <a:lnTo>
                    <a:pt x="408190" y="1789176"/>
                  </a:lnTo>
                  <a:lnTo>
                    <a:pt x="408190" y="1694688"/>
                  </a:lnTo>
                  <a:close/>
                </a:path>
                <a:path w="1263650" h="4502150">
                  <a:moveTo>
                    <a:pt x="408190" y="1354836"/>
                  </a:moveTo>
                  <a:lnTo>
                    <a:pt x="12" y="1354836"/>
                  </a:lnTo>
                  <a:lnTo>
                    <a:pt x="12" y="1450848"/>
                  </a:lnTo>
                  <a:lnTo>
                    <a:pt x="408190" y="1450848"/>
                  </a:lnTo>
                  <a:lnTo>
                    <a:pt x="408190" y="1354836"/>
                  </a:lnTo>
                  <a:close/>
                </a:path>
                <a:path w="1263650" h="4502150">
                  <a:moveTo>
                    <a:pt x="557542" y="1016508"/>
                  </a:moveTo>
                  <a:lnTo>
                    <a:pt x="12" y="1016508"/>
                  </a:lnTo>
                  <a:lnTo>
                    <a:pt x="12" y="1112520"/>
                  </a:lnTo>
                  <a:lnTo>
                    <a:pt x="557542" y="1112520"/>
                  </a:lnTo>
                  <a:lnTo>
                    <a:pt x="557542" y="1016508"/>
                  </a:lnTo>
                  <a:close/>
                </a:path>
                <a:path w="1263650" h="4502150">
                  <a:moveTo>
                    <a:pt x="706894" y="676656"/>
                  </a:moveTo>
                  <a:lnTo>
                    <a:pt x="0" y="676656"/>
                  </a:lnTo>
                  <a:lnTo>
                    <a:pt x="0" y="772668"/>
                  </a:lnTo>
                  <a:lnTo>
                    <a:pt x="706894" y="772668"/>
                  </a:lnTo>
                  <a:lnTo>
                    <a:pt x="706894" y="676656"/>
                  </a:lnTo>
                  <a:close/>
                </a:path>
                <a:path w="1263650" h="4502150">
                  <a:moveTo>
                    <a:pt x="947674" y="338328"/>
                  </a:moveTo>
                  <a:lnTo>
                    <a:pt x="0" y="338328"/>
                  </a:lnTo>
                  <a:lnTo>
                    <a:pt x="0" y="434340"/>
                  </a:lnTo>
                  <a:lnTo>
                    <a:pt x="947674" y="434340"/>
                  </a:lnTo>
                  <a:lnTo>
                    <a:pt x="947674" y="338328"/>
                  </a:lnTo>
                  <a:close/>
                </a:path>
                <a:path w="1263650" h="4502150">
                  <a:moveTo>
                    <a:pt x="965962" y="4405884"/>
                  </a:moveTo>
                  <a:lnTo>
                    <a:pt x="0" y="4405884"/>
                  </a:lnTo>
                  <a:lnTo>
                    <a:pt x="0" y="4501896"/>
                  </a:lnTo>
                  <a:lnTo>
                    <a:pt x="965962" y="4501896"/>
                  </a:lnTo>
                  <a:lnTo>
                    <a:pt x="965962" y="4405884"/>
                  </a:lnTo>
                  <a:close/>
                </a:path>
                <a:path w="1263650" h="4502150">
                  <a:moveTo>
                    <a:pt x="1263154" y="0"/>
                  </a:moveTo>
                  <a:lnTo>
                    <a:pt x="12" y="0"/>
                  </a:lnTo>
                  <a:lnTo>
                    <a:pt x="12" y="94488"/>
                  </a:lnTo>
                  <a:lnTo>
                    <a:pt x="1263154" y="94488"/>
                  </a:lnTo>
                  <a:lnTo>
                    <a:pt x="1263154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5268019" y="4317603"/>
              <a:ext cx="0" cy="4745355"/>
            </a:xfrm>
            <a:custGeom>
              <a:avLst/>
              <a:gdLst/>
              <a:ahLst/>
              <a:cxnLst/>
              <a:rect l="l" t="t" r="r" b="b"/>
              <a:pathLst>
                <a:path w="0" h="4745355">
                  <a:moveTo>
                    <a:pt x="0" y="4745355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316415" y="8763353"/>
              <a:ext cx="216356" cy="75780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347966" y="8424518"/>
              <a:ext cx="217956" cy="75780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366505" y="8085174"/>
              <a:ext cx="217956" cy="75780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403719" y="7746339"/>
              <a:ext cx="217956" cy="75780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459472" y="7407374"/>
              <a:ext cx="217956" cy="75780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539646" y="7068412"/>
              <a:ext cx="212323" cy="75780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669821" y="6729195"/>
              <a:ext cx="212202" cy="75780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40828" y="6390229"/>
              <a:ext cx="215492" cy="75780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759494" y="6051268"/>
              <a:ext cx="215491" cy="75780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759494" y="5712306"/>
              <a:ext cx="215612" cy="75780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907466" y="5373089"/>
              <a:ext cx="216361" cy="75780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056181" y="5034123"/>
              <a:ext cx="216240" cy="75780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297762" y="4695287"/>
              <a:ext cx="216342" cy="75780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614372" y="4356327"/>
              <a:ext cx="215954" cy="75780"/>
            </a:xfrm>
            <a:prstGeom prst="rect">
              <a:avLst/>
            </a:prstGeom>
          </p:spPr>
        </p:pic>
        <p:pic>
          <p:nvPicPr>
            <p:cNvPr id="70" name="object 70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4773303" y="8844601"/>
              <a:ext cx="366933" cy="87035"/>
            </a:xfrm>
            <a:prstGeom prst="rect">
              <a:avLst/>
            </a:prstGeom>
          </p:spPr>
        </p:pic>
        <p:pic>
          <p:nvPicPr>
            <p:cNvPr id="71" name="object 71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3839098" y="8505449"/>
              <a:ext cx="1301144" cy="86972"/>
            </a:xfrm>
            <a:prstGeom prst="rect">
              <a:avLst/>
            </a:prstGeom>
          </p:spPr>
        </p:pic>
        <p:pic>
          <p:nvPicPr>
            <p:cNvPr id="72" name="object 72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117041" y="8165798"/>
              <a:ext cx="1025610" cy="108775"/>
            </a:xfrm>
            <a:prstGeom prst="rect">
              <a:avLst/>
            </a:prstGeom>
          </p:spPr>
        </p:pic>
        <p:pic>
          <p:nvPicPr>
            <p:cNvPr id="73" name="object 73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661112" y="7749989"/>
              <a:ext cx="1479614" cy="263599"/>
            </a:xfrm>
            <a:prstGeom prst="rect">
              <a:avLst/>
            </a:prstGeom>
          </p:spPr>
        </p:pic>
        <p:pic>
          <p:nvPicPr>
            <p:cNvPr id="74" name="object 74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4571893" y="7488496"/>
              <a:ext cx="566289" cy="87035"/>
            </a:xfrm>
            <a:prstGeom prst="rect">
              <a:avLst/>
            </a:prstGeom>
          </p:spPr>
        </p:pic>
        <p:pic>
          <p:nvPicPr>
            <p:cNvPr id="75" name="object 75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601995" y="7149278"/>
              <a:ext cx="1537450" cy="108154"/>
            </a:xfrm>
            <a:prstGeom prst="rect">
              <a:avLst/>
            </a:prstGeom>
          </p:spPr>
        </p:pic>
        <p:pic>
          <p:nvPicPr>
            <p:cNvPr id="76" name="object 76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3649230" y="6809948"/>
              <a:ext cx="1483861" cy="108778"/>
            </a:xfrm>
            <a:prstGeom prst="rect">
              <a:avLst/>
            </a:prstGeom>
          </p:spPr>
        </p:pic>
        <p:pic>
          <p:nvPicPr>
            <p:cNvPr id="77" name="object 77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4469144" y="6470984"/>
              <a:ext cx="672674" cy="108518"/>
            </a:xfrm>
            <a:prstGeom prst="rect">
              <a:avLst/>
            </a:prstGeom>
          </p:spPr>
        </p:pic>
        <p:pic>
          <p:nvPicPr>
            <p:cNvPr id="78" name="object 78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909833" y="6133024"/>
              <a:ext cx="1228279" cy="107901"/>
            </a:xfrm>
            <a:prstGeom prst="rect">
              <a:avLst/>
            </a:prstGeom>
          </p:spPr>
        </p:pic>
        <p:pic>
          <p:nvPicPr>
            <p:cNvPr id="79" name="object 79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257948" y="5797096"/>
              <a:ext cx="886654" cy="104282"/>
            </a:xfrm>
            <a:prstGeom prst="rect">
              <a:avLst/>
            </a:prstGeom>
          </p:spPr>
        </p:pic>
        <p:pic>
          <p:nvPicPr>
            <p:cNvPr id="80" name="object 80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428302" y="5453714"/>
              <a:ext cx="707426" cy="108775"/>
            </a:xfrm>
            <a:prstGeom prst="rect">
              <a:avLst/>
            </a:prstGeom>
          </p:spPr>
        </p:pic>
        <p:pic>
          <p:nvPicPr>
            <p:cNvPr id="81" name="object 81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801083" y="5037281"/>
              <a:ext cx="1338686" cy="87659"/>
            </a:xfrm>
            <a:prstGeom prst="rect">
              <a:avLst/>
            </a:prstGeom>
          </p:spPr>
        </p:pic>
        <p:pic>
          <p:nvPicPr>
            <p:cNvPr id="82" name="object 82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293265" y="5197276"/>
              <a:ext cx="356217" cy="104226"/>
            </a:xfrm>
            <a:prstGeom prst="rect">
              <a:avLst/>
            </a:prstGeom>
          </p:spPr>
        </p:pic>
        <p:pic>
          <p:nvPicPr>
            <p:cNvPr id="83" name="object 83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022283" y="4698686"/>
              <a:ext cx="1111575" cy="242232"/>
            </a:xfrm>
            <a:prstGeom prst="rect">
              <a:avLst/>
            </a:prstGeom>
          </p:spPr>
        </p:pic>
        <p:pic>
          <p:nvPicPr>
            <p:cNvPr id="84" name="object 84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992946" y="4436569"/>
              <a:ext cx="1141045" cy="108775"/>
            </a:xfrm>
            <a:prstGeom prst="rect">
              <a:avLst/>
            </a:prstGeom>
          </p:spPr>
        </p:pic>
        <p:sp>
          <p:nvSpPr>
            <p:cNvPr id="85" name="object 85" descr=""/>
            <p:cNvSpPr/>
            <p:nvPr/>
          </p:nvSpPr>
          <p:spPr>
            <a:xfrm>
              <a:off x="6405422" y="6232740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6" name="object 86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6512024" y="6222673"/>
              <a:ext cx="249699" cy="82727"/>
            </a:xfrm>
            <a:prstGeom prst="rect">
              <a:avLst/>
            </a:prstGeom>
          </p:spPr>
        </p:pic>
        <p:sp>
          <p:nvSpPr>
            <p:cNvPr id="87" name="object 87" descr=""/>
            <p:cNvSpPr/>
            <p:nvPr/>
          </p:nvSpPr>
          <p:spPr>
            <a:xfrm>
              <a:off x="6405422" y="6477343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8" name="object 88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512024" y="6467405"/>
              <a:ext cx="248433" cy="82727"/>
            </a:xfrm>
            <a:prstGeom prst="rect">
              <a:avLst/>
            </a:prstGeom>
          </p:spPr>
        </p:pic>
        <p:sp>
          <p:nvSpPr>
            <p:cNvPr id="89" name="object 89" descr=""/>
            <p:cNvSpPr/>
            <p:nvPr/>
          </p:nvSpPr>
          <p:spPr>
            <a:xfrm>
              <a:off x="6405422" y="6721944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90" name="object 90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512024" y="6712132"/>
              <a:ext cx="247169" cy="82727"/>
            </a:xfrm>
            <a:prstGeom prst="rect">
              <a:avLst/>
            </a:prstGeom>
          </p:spPr>
        </p:pic>
      </p:grpSp>
      <p:sp>
        <p:nvSpPr>
          <p:cNvPr id="91" name="object 91" descr=""/>
          <p:cNvSpPr txBox="1"/>
          <p:nvPr/>
        </p:nvSpPr>
        <p:spPr>
          <a:xfrm>
            <a:off x="533412" y="9183141"/>
            <a:ext cx="6313170" cy="570865"/>
          </a:xfrm>
          <a:prstGeom prst="rect">
            <a:avLst/>
          </a:prstGeom>
          <a:solidFill>
            <a:srgbClr val="E7E6DA"/>
          </a:solidFill>
        </p:spPr>
        <p:txBody>
          <a:bodyPr wrap="square" lIns="0" tIns="1524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20"/>
              </a:spcBef>
            </a:pP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dezavantaje: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22,7%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13%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195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dezavantaje: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16,4%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8%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4%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endParaRPr sz="10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tabLst>
                <a:tab pos="3020695" algn="l"/>
              </a:tabLst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7%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570"/>
              </a:spcBef>
              <a:tabLst>
                <a:tab pos="3020695" algn="l"/>
              </a:tabLst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43%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55%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60%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	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43%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55%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43%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2250"/>
            <a:ext cx="6325870" cy="23818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4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obişnuite?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urma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includerii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va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dezorganiza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(9%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răspunsuri),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vor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fiindcă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(5,7%,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7%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menționată)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15).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multitudine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dezavantaje,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acumulat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1%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răspunsuri,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asupra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abordare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specifică.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15. Dezavantajele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preuniversitar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(dezavantaje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au fost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menționate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peste 1%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didactice)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720001" y="8463203"/>
            <a:ext cx="6300470" cy="570865"/>
          </a:xfrm>
          <a:custGeom>
            <a:avLst/>
            <a:gdLst/>
            <a:ahLst/>
            <a:cxnLst/>
            <a:rect l="l" t="t" r="r" b="b"/>
            <a:pathLst>
              <a:path w="6300470" h="570865">
                <a:moveTo>
                  <a:pt x="3095993" y="0"/>
                </a:moveTo>
                <a:lnTo>
                  <a:pt x="0" y="0"/>
                </a:lnTo>
                <a:lnTo>
                  <a:pt x="0" y="570344"/>
                </a:lnTo>
                <a:lnTo>
                  <a:pt x="3095993" y="570344"/>
                </a:lnTo>
                <a:lnTo>
                  <a:pt x="3095993" y="0"/>
                </a:lnTo>
                <a:close/>
              </a:path>
              <a:path w="6300470" h="570865">
                <a:moveTo>
                  <a:pt x="6299987" y="0"/>
                </a:moveTo>
                <a:lnTo>
                  <a:pt x="3096006" y="0"/>
                </a:lnTo>
                <a:lnTo>
                  <a:pt x="3096006" y="570344"/>
                </a:lnTo>
                <a:lnTo>
                  <a:pt x="6299987" y="570344"/>
                </a:lnTo>
                <a:lnTo>
                  <a:pt x="6299987" y="0"/>
                </a:lnTo>
                <a:close/>
              </a:path>
            </a:pathLst>
          </a:custGeom>
          <a:solidFill>
            <a:srgbClr val="E7E6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720001" y="2956928"/>
            <a:ext cx="6300470" cy="193675"/>
          </a:xfrm>
          <a:prstGeom prst="rect">
            <a:avLst/>
          </a:prstGeom>
          <a:solidFill>
            <a:srgbClr val="E7E6DA"/>
          </a:solidFill>
        </p:spPr>
        <p:txBody>
          <a:bodyPr wrap="square" lIns="0" tIns="15875" rIns="0" bIns="0" rtlCol="0" vert="horz">
            <a:spAutoFit/>
          </a:bodyPr>
          <a:lstStyle/>
          <a:p>
            <a:pPr marL="376555">
              <a:lnSpc>
                <a:spcPct val="100000"/>
              </a:lnSpc>
              <a:spcBef>
                <a:spcPts val="125"/>
              </a:spcBef>
              <a:tabLst>
                <a:tab pos="3744595" algn="l"/>
              </a:tabLst>
            </a:pP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endParaRPr sz="1000">
              <a:latin typeface="Verdana"/>
              <a:cs typeface="Verdana"/>
            </a:endParaRPr>
          </a:p>
        </p:txBody>
      </p:sp>
      <p:grpSp>
        <p:nvGrpSpPr>
          <p:cNvPr id="7" name="object 7" descr=""/>
          <p:cNvGrpSpPr/>
          <p:nvPr/>
        </p:nvGrpSpPr>
        <p:grpSpPr>
          <a:xfrm>
            <a:off x="780237" y="3210471"/>
            <a:ext cx="2961640" cy="5193665"/>
            <a:chOff x="780237" y="3210471"/>
            <a:chExt cx="2961640" cy="5193665"/>
          </a:xfrm>
        </p:grpSpPr>
        <p:sp>
          <p:nvSpPr>
            <p:cNvPr id="8" name="object 8" descr=""/>
            <p:cNvSpPr/>
            <p:nvPr/>
          </p:nvSpPr>
          <p:spPr>
            <a:xfrm>
              <a:off x="783640" y="3213874"/>
              <a:ext cx="2955290" cy="5187315"/>
            </a:xfrm>
            <a:custGeom>
              <a:avLst/>
              <a:gdLst/>
              <a:ahLst/>
              <a:cxnLst/>
              <a:rect l="l" t="t" r="r" b="b"/>
              <a:pathLst>
                <a:path w="2955290" h="5187315">
                  <a:moveTo>
                    <a:pt x="2954731" y="0"/>
                  </a:moveTo>
                  <a:lnTo>
                    <a:pt x="0" y="0"/>
                  </a:lnTo>
                  <a:lnTo>
                    <a:pt x="0" y="5186756"/>
                  </a:lnTo>
                  <a:lnTo>
                    <a:pt x="2954731" y="5186756"/>
                  </a:lnTo>
                  <a:lnTo>
                    <a:pt x="2954731" y="0"/>
                  </a:lnTo>
                  <a:close/>
                </a:path>
              </a:pathLst>
            </a:custGeom>
            <a:ln w="6807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325367" y="5528989"/>
              <a:ext cx="1295400" cy="2779395"/>
            </a:xfrm>
            <a:custGeom>
              <a:avLst/>
              <a:gdLst/>
              <a:ahLst/>
              <a:cxnLst/>
              <a:rect l="l" t="t" r="r" b="b"/>
              <a:pathLst>
                <a:path w="1295400" h="2779395">
                  <a:moveTo>
                    <a:pt x="0" y="2778950"/>
                  </a:moveTo>
                  <a:lnTo>
                    <a:pt x="1294980" y="2778950"/>
                  </a:lnTo>
                </a:path>
                <a:path w="1295400" h="2779395">
                  <a:moveTo>
                    <a:pt x="0" y="2593555"/>
                  </a:moveTo>
                  <a:lnTo>
                    <a:pt x="1294980" y="2593555"/>
                  </a:lnTo>
                </a:path>
                <a:path w="1295400" h="2779395">
                  <a:moveTo>
                    <a:pt x="0" y="2409126"/>
                  </a:moveTo>
                  <a:lnTo>
                    <a:pt x="1294980" y="2409126"/>
                  </a:lnTo>
                </a:path>
                <a:path w="1295400" h="2779395">
                  <a:moveTo>
                    <a:pt x="0" y="2223262"/>
                  </a:moveTo>
                  <a:lnTo>
                    <a:pt x="1294980" y="2223262"/>
                  </a:lnTo>
                </a:path>
                <a:path w="1295400" h="2779395">
                  <a:moveTo>
                    <a:pt x="0" y="2037384"/>
                  </a:moveTo>
                  <a:lnTo>
                    <a:pt x="1294980" y="2037384"/>
                  </a:lnTo>
                </a:path>
                <a:path w="1295400" h="2779395">
                  <a:moveTo>
                    <a:pt x="0" y="1852955"/>
                  </a:moveTo>
                  <a:lnTo>
                    <a:pt x="1294980" y="1852955"/>
                  </a:lnTo>
                </a:path>
                <a:path w="1295400" h="2779395">
                  <a:moveTo>
                    <a:pt x="0" y="1667078"/>
                  </a:moveTo>
                  <a:lnTo>
                    <a:pt x="1294980" y="1667078"/>
                  </a:lnTo>
                </a:path>
                <a:path w="1295400" h="2779395">
                  <a:moveTo>
                    <a:pt x="0" y="1482648"/>
                  </a:moveTo>
                  <a:lnTo>
                    <a:pt x="1294980" y="1482648"/>
                  </a:lnTo>
                </a:path>
                <a:path w="1295400" h="2779395">
                  <a:moveTo>
                    <a:pt x="0" y="1296784"/>
                  </a:moveTo>
                  <a:lnTo>
                    <a:pt x="1294980" y="1296784"/>
                  </a:lnTo>
                </a:path>
                <a:path w="1295400" h="2779395">
                  <a:moveTo>
                    <a:pt x="0" y="1112342"/>
                  </a:moveTo>
                  <a:lnTo>
                    <a:pt x="1294980" y="1112342"/>
                  </a:lnTo>
                </a:path>
                <a:path w="1295400" h="2779395">
                  <a:moveTo>
                    <a:pt x="0" y="926477"/>
                  </a:moveTo>
                  <a:lnTo>
                    <a:pt x="1294980" y="926477"/>
                  </a:lnTo>
                </a:path>
                <a:path w="1295400" h="2779395">
                  <a:moveTo>
                    <a:pt x="0" y="742048"/>
                  </a:moveTo>
                  <a:lnTo>
                    <a:pt x="1294980" y="742048"/>
                  </a:lnTo>
                </a:path>
                <a:path w="1295400" h="2779395">
                  <a:moveTo>
                    <a:pt x="0" y="556171"/>
                  </a:moveTo>
                  <a:lnTo>
                    <a:pt x="1294980" y="556171"/>
                  </a:lnTo>
                </a:path>
                <a:path w="1295400" h="2779395">
                  <a:moveTo>
                    <a:pt x="0" y="371741"/>
                  </a:moveTo>
                  <a:lnTo>
                    <a:pt x="1294980" y="371741"/>
                  </a:lnTo>
                </a:path>
                <a:path w="1295400" h="2779395">
                  <a:moveTo>
                    <a:pt x="0" y="185877"/>
                  </a:moveTo>
                  <a:lnTo>
                    <a:pt x="1294980" y="185877"/>
                  </a:lnTo>
                </a:path>
                <a:path w="1295400" h="2779395">
                  <a:moveTo>
                    <a:pt x="0" y="0"/>
                  </a:moveTo>
                  <a:lnTo>
                    <a:pt x="1294980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2325367" y="5344560"/>
              <a:ext cx="1295400" cy="0"/>
            </a:xfrm>
            <a:custGeom>
              <a:avLst/>
              <a:gdLst/>
              <a:ahLst/>
              <a:cxnLst/>
              <a:rect l="l" t="t" r="r" b="b"/>
              <a:pathLst>
                <a:path w="1295400" h="0">
                  <a:moveTo>
                    <a:pt x="0" y="0"/>
                  </a:moveTo>
                  <a:lnTo>
                    <a:pt x="974981" y="0"/>
                  </a:lnTo>
                </a:path>
                <a:path w="1295400" h="0">
                  <a:moveTo>
                    <a:pt x="1040932" y="0"/>
                  </a:moveTo>
                  <a:lnTo>
                    <a:pt x="1294980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2325367" y="3307061"/>
              <a:ext cx="1295400" cy="1851660"/>
            </a:xfrm>
            <a:custGeom>
              <a:avLst/>
              <a:gdLst/>
              <a:ahLst/>
              <a:cxnLst/>
              <a:rect l="l" t="t" r="r" b="b"/>
              <a:pathLst>
                <a:path w="1295400" h="1851660">
                  <a:moveTo>
                    <a:pt x="0" y="1851621"/>
                  </a:moveTo>
                  <a:lnTo>
                    <a:pt x="1294980" y="1851621"/>
                  </a:lnTo>
                </a:path>
                <a:path w="1295400" h="1851660">
                  <a:moveTo>
                    <a:pt x="0" y="1667192"/>
                  </a:moveTo>
                  <a:lnTo>
                    <a:pt x="1294980" y="1667192"/>
                  </a:lnTo>
                </a:path>
                <a:path w="1295400" h="1851660">
                  <a:moveTo>
                    <a:pt x="0" y="1481315"/>
                  </a:moveTo>
                  <a:lnTo>
                    <a:pt x="1294980" y="1481315"/>
                  </a:lnTo>
                </a:path>
                <a:path w="1295400" h="1851660">
                  <a:moveTo>
                    <a:pt x="0" y="1296898"/>
                  </a:moveTo>
                  <a:lnTo>
                    <a:pt x="1294980" y="1296898"/>
                  </a:lnTo>
                </a:path>
                <a:path w="1295400" h="1851660">
                  <a:moveTo>
                    <a:pt x="0" y="1111021"/>
                  </a:moveTo>
                  <a:lnTo>
                    <a:pt x="1294980" y="1111021"/>
                  </a:lnTo>
                </a:path>
                <a:path w="1295400" h="1851660">
                  <a:moveTo>
                    <a:pt x="0" y="926591"/>
                  </a:moveTo>
                  <a:lnTo>
                    <a:pt x="1294980" y="926591"/>
                  </a:lnTo>
                </a:path>
                <a:path w="1295400" h="1851660">
                  <a:moveTo>
                    <a:pt x="0" y="740714"/>
                  </a:moveTo>
                  <a:lnTo>
                    <a:pt x="1294980" y="740714"/>
                  </a:lnTo>
                </a:path>
                <a:path w="1295400" h="1851660">
                  <a:moveTo>
                    <a:pt x="0" y="556285"/>
                  </a:moveTo>
                  <a:lnTo>
                    <a:pt x="1294980" y="556285"/>
                  </a:lnTo>
                </a:path>
                <a:path w="1295400" h="1851660">
                  <a:moveTo>
                    <a:pt x="0" y="370408"/>
                  </a:moveTo>
                  <a:lnTo>
                    <a:pt x="1294980" y="370408"/>
                  </a:lnTo>
                </a:path>
                <a:path w="1295400" h="1851660">
                  <a:moveTo>
                    <a:pt x="0" y="184543"/>
                  </a:moveTo>
                  <a:lnTo>
                    <a:pt x="1294980" y="184543"/>
                  </a:lnTo>
                </a:path>
                <a:path w="1295400" h="1851660">
                  <a:moveTo>
                    <a:pt x="0" y="0"/>
                  </a:moveTo>
                  <a:lnTo>
                    <a:pt x="1294980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2325357" y="3425316"/>
              <a:ext cx="927100" cy="4869180"/>
            </a:xfrm>
            <a:custGeom>
              <a:avLst/>
              <a:gdLst/>
              <a:ahLst/>
              <a:cxnLst/>
              <a:rect l="l" t="t" r="r" b="b"/>
              <a:pathLst>
                <a:path w="927100" h="4869180">
                  <a:moveTo>
                    <a:pt x="64846" y="3149739"/>
                  </a:moveTo>
                  <a:lnTo>
                    <a:pt x="12" y="3149739"/>
                  </a:lnTo>
                  <a:lnTo>
                    <a:pt x="12" y="3201606"/>
                  </a:lnTo>
                  <a:lnTo>
                    <a:pt x="64846" y="3201606"/>
                  </a:lnTo>
                  <a:lnTo>
                    <a:pt x="64846" y="3149739"/>
                  </a:lnTo>
                  <a:close/>
                </a:path>
                <a:path w="927100" h="4869180">
                  <a:moveTo>
                    <a:pt x="77812" y="3704475"/>
                  </a:moveTo>
                  <a:lnTo>
                    <a:pt x="12" y="3704475"/>
                  </a:lnTo>
                  <a:lnTo>
                    <a:pt x="12" y="3757790"/>
                  </a:lnTo>
                  <a:lnTo>
                    <a:pt x="77812" y="3757790"/>
                  </a:lnTo>
                  <a:lnTo>
                    <a:pt x="77812" y="3704475"/>
                  </a:lnTo>
                  <a:close/>
                </a:path>
                <a:path w="927100" h="4869180">
                  <a:moveTo>
                    <a:pt x="77812" y="2407704"/>
                  </a:moveTo>
                  <a:lnTo>
                    <a:pt x="12" y="2407704"/>
                  </a:lnTo>
                  <a:lnTo>
                    <a:pt x="12" y="2461006"/>
                  </a:lnTo>
                  <a:lnTo>
                    <a:pt x="77812" y="2461006"/>
                  </a:lnTo>
                  <a:lnTo>
                    <a:pt x="77812" y="2407704"/>
                  </a:lnTo>
                  <a:close/>
                </a:path>
                <a:path w="927100" h="4869180">
                  <a:moveTo>
                    <a:pt x="77812" y="1852968"/>
                  </a:moveTo>
                  <a:lnTo>
                    <a:pt x="12" y="1852968"/>
                  </a:lnTo>
                  <a:lnTo>
                    <a:pt x="12" y="1904834"/>
                  </a:lnTo>
                  <a:lnTo>
                    <a:pt x="77812" y="1904834"/>
                  </a:lnTo>
                  <a:lnTo>
                    <a:pt x="77812" y="1852968"/>
                  </a:lnTo>
                  <a:close/>
                </a:path>
                <a:path w="927100" h="4869180">
                  <a:moveTo>
                    <a:pt x="96545" y="4074769"/>
                  </a:moveTo>
                  <a:lnTo>
                    <a:pt x="0" y="4074769"/>
                  </a:lnTo>
                  <a:lnTo>
                    <a:pt x="0" y="4128084"/>
                  </a:lnTo>
                  <a:lnTo>
                    <a:pt x="96545" y="4128084"/>
                  </a:lnTo>
                  <a:lnTo>
                    <a:pt x="96545" y="4074769"/>
                  </a:lnTo>
                  <a:close/>
                </a:path>
                <a:path w="927100" h="4869180">
                  <a:moveTo>
                    <a:pt x="96545" y="2223262"/>
                  </a:moveTo>
                  <a:lnTo>
                    <a:pt x="0" y="2223262"/>
                  </a:lnTo>
                  <a:lnTo>
                    <a:pt x="0" y="2275128"/>
                  </a:lnTo>
                  <a:lnTo>
                    <a:pt x="96545" y="2275128"/>
                  </a:lnTo>
                  <a:lnTo>
                    <a:pt x="96545" y="2223262"/>
                  </a:lnTo>
                  <a:close/>
                </a:path>
                <a:path w="927100" h="4869180">
                  <a:moveTo>
                    <a:pt x="129692" y="3890353"/>
                  </a:moveTo>
                  <a:lnTo>
                    <a:pt x="12" y="3890353"/>
                  </a:lnTo>
                  <a:lnTo>
                    <a:pt x="12" y="3942219"/>
                  </a:lnTo>
                  <a:lnTo>
                    <a:pt x="129692" y="3942219"/>
                  </a:lnTo>
                  <a:lnTo>
                    <a:pt x="129692" y="3890353"/>
                  </a:lnTo>
                  <a:close/>
                </a:path>
                <a:path w="927100" h="4869180">
                  <a:moveTo>
                    <a:pt x="207492" y="556183"/>
                  </a:moveTo>
                  <a:lnTo>
                    <a:pt x="12" y="556183"/>
                  </a:lnTo>
                  <a:lnTo>
                    <a:pt x="12" y="608050"/>
                  </a:lnTo>
                  <a:lnTo>
                    <a:pt x="207492" y="608050"/>
                  </a:lnTo>
                  <a:lnTo>
                    <a:pt x="207492" y="556183"/>
                  </a:lnTo>
                  <a:close/>
                </a:path>
                <a:path w="927100" h="4869180">
                  <a:moveTo>
                    <a:pt x="226225" y="4445076"/>
                  </a:moveTo>
                  <a:lnTo>
                    <a:pt x="12" y="4445076"/>
                  </a:lnTo>
                  <a:lnTo>
                    <a:pt x="12" y="4498391"/>
                  </a:lnTo>
                  <a:lnTo>
                    <a:pt x="226225" y="4498391"/>
                  </a:lnTo>
                  <a:lnTo>
                    <a:pt x="226225" y="4445076"/>
                  </a:lnTo>
                  <a:close/>
                </a:path>
                <a:path w="927100" h="4869180">
                  <a:moveTo>
                    <a:pt x="285305" y="2963875"/>
                  </a:moveTo>
                  <a:lnTo>
                    <a:pt x="12" y="2963875"/>
                  </a:lnTo>
                  <a:lnTo>
                    <a:pt x="12" y="3015742"/>
                  </a:lnTo>
                  <a:lnTo>
                    <a:pt x="285305" y="3015742"/>
                  </a:lnTo>
                  <a:lnTo>
                    <a:pt x="285305" y="2963875"/>
                  </a:lnTo>
                  <a:close/>
                </a:path>
                <a:path w="927100" h="4869180">
                  <a:moveTo>
                    <a:pt x="304038" y="185902"/>
                  </a:moveTo>
                  <a:lnTo>
                    <a:pt x="12" y="185902"/>
                  </a:lnTo>
                  <a:lnTo>
                    <a:pt x="12" y="237756"/>
                  </a:lnTo>
                  <a:lnTo>
                    <a:pt x="304038" y="237756"/>
                  </a:lnTo>
                  <a:lnTo>
                    <a:pt x="304038" y="185902"/>
                  </a:lnTo>
                  <a:close/>
                </a:path>
                <a:path w="927100" h="4869180">
                  <a:moveTo>
                    <a:pt x="304038" y="0"/>
                  </a:moveTo>
                  <a:lnTo>
                    <a:pt x="12" y="0"/>
                  </a:lnTo>
                  <a:lnTo>
                    <a:pt x="12" y="53314"/>
                  </a:lnTo>
                  <a:lnTo>
                    <a:pt x="304038" y="53314"/>
                  </a:lnTo>
                  <a:lnTo>
                    <a:pt x="304038" y="0"/>
                  </a:lnTo>
                  <a:close/>
                </a:path>
                <a:path w="927100" h="4869180">
                  <a:moveTo>
                    <a:pt x="368871" y="4260659"/>
                  </a:moveTo>
                  <a:lnTo>
                    <a:pt x="12" y="4260659"/>
                  </a:lnTo>
                  <a:lnTo>
                    <a:pt x="12" y="4312526"/>
                  </a:lnTo>
                  <a:lnTo>
                    <a:pt x="368871" y="4312526"/>
                  </a:lnTo>
                  <a:lnTo>
                    <a:pt x="368871" y="4260659"/>
                  </a:lnTo>
                  <a:close/>
                </a:path>
                <a:path w="927100" h="4869180">
                  <a:moveTo>
                    <a:pt x="466852" y="370319"/>
                  </a:moveTo>
                  <a:lnTo>
                    <a:pt x="12" y="370319"/>
                  </a:lnTo>
                  <a:lnTo>
                    <a:pt x="12" y="423621"/>
                  </a:lnTo>
                  <a:lnTo>
                    <a:pt x="466852" y="423621"/>
                  </a:lnTo>
                  <a:lnTo>
                    <a:pt x="466852" y="370319"/>
                  </a:lnTo>
                  <a:close/>
                </a:path>
                <a:path w="927100" h="4869180">
                  <a:moveTo>
                    <a:pt x="556183" y="926490"/>
                  </a:moveTo>
                  <a:lnTo>
                    <a:pt x="12" y="926490"/>
                  </a:lnTo>
                  <a:lnTo>
                    <a:pt x="12" y="978357"/>
                  </a:lnTo>
                  <a:lnTo>
                    <a:pt x="556183" y="978357"/>
                  </a:lnTo>
                  <a:lnTo>
                    <a:pt x="556183" y="926490"/>
                  </a:lnTo>
                  <a:close/>
                </a:path>
                <a:path w="927100" h="4869180">
                  <a:moveTo>
                    <a:pt x="919289" y="4816830"/>
                  </a:moveTo>
                  <a:lnTo>
                    <a:pt x="12" y="4816830"/>
                  </a:lnTo>
                  <a:lnTo>
                    <a:pt x="12" y="4868697"/>
                  </a:lnTo>
                  <a:lnTo>
                    <a:pt x="919289" y="4868697"/>
                  </a:lnTo>
                  <a:lnTo>
                    <a:pt x="919289" y="4816830"/>
                  </a:lnTo>
                  <a:close/>
                </a:path>
                <a:path w="927100" h="4869180">
                  <a:moveTo>
                    <a:pt x="926490" y="1296797"/>
                  </a:moveTo>
                  <a:lnTo>
                    <a:pt x="12" y="1296797"/>
                  </a:lnTo>
                  <a:lnTo>
                    <a:pt x="12" y="1348663"/>
                  </a:lnTo>
                  <a:lnTo>
                    <a:pt x="926490" y="1348663"/>
                  </a:lnTo>
                  <a:lnTo>
                    <a:pt x="926490" y="1296797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2325357" y="3373475"/>
              <a:ext cx="867410" cy="4869180"/>
            </a:xfrm>
            <a:custGeom>
              <a:avLst/>
              <a:gdLst/>
              <a:ahLst/>
              <a:cxnLst/>
              <a:rect l="l" t="t" r="r" b="b"/>
              <a:pathLst>
                <a:path w="867410" h="4869180">
                  <a:moveTo>
                    <a:pt x="31711" y="3704450"/>
                  </a:moveTo>
                  <a:lnTo>
                    <a:pt x="12" y="3704450"/>
                  </a:lnTo>
                  <a:lnTo>
                    <a:pt x="12" y="3756317"/>
                  </a:lnTo>
                  <a:lnTo>
                    <a:pt x="31711" y="3756317"/>
                  </a:lnTo>
                  <a:lnTo>
                    <a:pt x="31711" y="3704450"/>
                  </a:lnTo>
                  <a:close/>
                </a:path>
                <a:path w="867410" h="4869180">
                  <a:moveTo>
                    <a:pt x="31711" y="2963849"/>
                  </a:moveTo>
                  <a:lnTo>
                    <a:pt x="12" y="2963849"/>
                  </a:lnTo>
                  <a:lnTo>
                    <a:pt x="12" y="3015716"/>
                  </a:lnTo>
                  <a:lnTo>
                    <a:pt x="31711" y="3015716"/>
                  </a:lnTo>
                  <a:lnTo>
                    <a:pt x="31711" y="2963849"/>
                  </a:lnTo>
                  <a:close/>
                </a:path>
                <a:path w="867410" h="4869180">
                  <a:moveTo>
                    <a:pt x="31711" y="1481188"/>
                  </a:moveTo>
                  <a:lnTo>
                    <a:pt x="12" y="1481188"/>
                  </a:lnTo>
                  <a:lnTo>
                    <a:pt x="12" y="1534502"/>
                  </a:lnTo>
                  <a:lnTo>
                    <a:pt x="31711" y="1534502"/>
                  </a:lnTo>
                  <a:lnTo>
                    <a:pt x="31711" y="1481188"/>
                  </a:lnTo>
                  <a:close/>
                </a:path>
                <a:path w="867410" h="4869180">
                  <a:moveTo>
                    <a:pt x="44678" y="4445051"/>
                  </a:moveTo>
                  <a:lnTo>
                    <a:pt x="12" y="4445051"/>
                  </a:lnTo>
                  <a:lnTo>
                    <a:pt x="12" y="4496917"/>
                  </a:lnTo>
                  <a:lnTo>
                    <a:pt x="44678" y="4496917"/>
                  </a:lnTo>
                  <a:lnTo>
                    <a:pt x="44678" y="4445051"/>
                  </a:lnTo>
                  <a:close/>
                </a:path>
                <a:path w="867410" h="4869180">
                  <a:moveTo>
                    <a:pt x="44678" y="2777960"/>
                  </a:moveTo>
                  <a:lnTo>
                    <a:pt x="12" y="2777960"/>
                  </a:lnTo>
                  <a:lnTo>
                    <a:pt x="12" y="2831274"/>
                  </a:lnTo>
                  <a:lnTo>
                    <a:pt x="44678" y="2831274"/>
                  </a:lnTo>
                  <a:lnTo>
                    <a:pt x="44678" y="2777960"/>
                  </a:lnTo>
                  <a:close/>
                </a:path>
                <a:path w="867410" h="4869180">
                  <a:moveTo>
                    <a:pt x="44678" y="2223236"/>
                  </a:moveTo>
                  <a:lnTo>
                    <a:pt x="12" y="2223236"/>
                  </a:lnTo>
                  <a:lnTo>
                    <a:pt x="12" y="2275103"/>
                  </a:lnTo>
                  <a:lnTo>
                    <a:pt x="44678" y="2275103"/>
                  </a:lnTo>
                  <a:lnTo>
                    <a:pt x="44678" y="2223236"/>
                  </a:lnTo>
                  <a:close/>
                </a:path>
                <a:path w="867410" h="4869180">
                  <a:moveTo>
                    <a:pt x="77812" y="3888879"/>
                  </a:moveTo>
                  <a:lnTo>
                    <a:pt x="12" y="3888879"/>
                  </a:lnTo>
                  <a:lnTo>
                    <a:pt x="12" y="3942181"/>
                  </a:lnTo>
                  <a:lnTo>
                    <a:pt x="77812" y="3942181"/>
                  </a:lnTo>
                  <a:lnTo>
                    <a:pt x="77812" y="3888879"/>
                  </a:lnTo>
                  <a:close/>
                </a:path>
                <a:path w="867410" h="4869180">
                  <a:moveTo>
                    <a:pt x="77812" y="2593543"/>
                  </a:moveTo>
                  <a:lnTo>
                    <a:pt x="12" y="2593543"/>
                  </a:lnTo>
                  <a:lnTo>
                    <a:pt x="12" y="2645410"/>
                  </a:lnTo>
                  <a:lnTo>
                    <a:pt x="77812" y="2645410"/>
                  </a:lnTo>
                  <a:lnTo>
                    <a:pt x="77812" y="2593543"/>
                  </a:lnTo>
                  <a:close/>
                </a:path>
                <a:path w="867410" h="4869180">
                  <a:moveTo>
                    <a:pt x="96545" y="2407666"/>
                  </a:moveTo>
                  <a:lnTo>
                    <a:pt x="0" y="2407666"/>
                  </a:lnTo>
                  <a:lnTo>
                    <a:pt x="0" y="2459532"/>
                  </a:lnTo>
                  <a:lnTo>
                    <a:pt x="96545" y="2459532"/>
                  </a:lnTo>
                  <a:lnTo>
                    <a:pt x="96545" y="2407666"/>
                  </a:lnTo>
                  <a:close/>
                </a:path>
                <a:path w="867410" h="4869180">
                  <a:moveTo>
                    <a:pt x="129692" y="556171"/>
                  </a:moveTo>
                  <a:lnTo>
                    <a:pt x="12" y="556171"/>
                  </a:lnTo>
                  <a:lnTo>
                    <a:pt x="12" y="608025"/>
                  </a:lnTo>
                  <a:lnTo>
                    <a:pt x="129692" y="608025"/>
                  </a:lnTo>
                  <a:lnTo>
                    <a:pt x="129692" y="556171"/>
                  </a:lnTo>
                  <a:close/>
                </a:path>
                <a:path w="867410" h="4869180">
                  <a:moveTo>
                    <a:pt x="142659" y="926452"/>
                  </a:moveTo>
                  <a:lnTo>
                    <a:pt x="12" y="926452"/>
                  </a:lnTo>
                  <a:lnTo>
                    <a:pt x="12" y="978319"/>
                  </a:lnTo>
                  <a:lnTo>
                    <a:pt x="142659" y="978319"/>
                  </a:lnTo>
                  <a:lnTo>
                    <a:pt x="142659" y="926452"/>
                  </a:lnTo>
                  <a:close/>
                </a:path>
                <a:path w="867410" h="4869180">
                  <a:moveTo>
                    <a:pt x="174358" y="3518573"/>
                  </a:moveTo>
                  <a:lnTo>
                    <a:pt x="12" y="3518573"/>
                  </a:lnTo>
                  <a:lnTo>
                    <a:pt x="12" y="3571887"/>
                  </a:lnTo>
                  <a:lnTo>
                    <a:pt x="174358" y="3571887"/>
                  </a:lnTo>
                  <a:lnTo>
                    <a:pt x="174358" y="3518573"/>
                  </a:lnTo>
                  <a:close/>
                </a:path>
                <a:path w="867410" h="4869180">
                  <a:moveTo>
                    <a:pt x="187325" y="1667065"/>
                  </a:moveTo>
                  <a:lnTo>
                    <a:pt x="12" y="1667065"/>
                  </a:lnTo>
                  <a:lnTo>
                    <a:pt x="12" y="1718932"/>
                  </a:lnTo>
                  <a:lnTo>
                    <a:pt x="187325" y="1718932"/>
                  </a:lnTo>
                  <a:lnTo>
                    <a:pt x="187325" y="1667065"/>
                  </a:lnTo>
                  <a:close/>
                </a:path>
                <a:path w="867410" h="4869180">
                  <a:moveTo>
                    <a:pt x="207492" y="185864"/>
                  </a:moveTo>
                  <a:lnTo>
                    <a:pt x="12" y="185864"/>
                  </a:lnTo>
                  <a:lnTo>
                    <a:pt x="12" y="237718"/>
                  </a:lnTo>
                  <a:lnTo>
                    <a:pt x="207492" y="237718"/>
                  </a:lnTo>
                  <a:lnTo>
                    <a:pt x="207492" y="185864"/>
                  </a:lnTo>
                  <a:close/>
                </a:path>
                <a:path w="867410" h="4869180">
                  <a:moveTo>
                    <a:pt x="220459" y="4260621"/>
                  </a:moveTo>
                  <a:lnTo>
                    <a:pt x="12" y="4260621"/>
                  </a:lnTo>
                  <a:lnTo>
                    <a:pt x="12" y="4312488"/>
                  </a:lnTo>
                  <a:lnTo>
                    <a:pt x="220459" y="4312488"/>
                  </a:lnTo>
                  <a:lnTo>
                    <a:pt x="220459" y="4260621"/>
                  </a:lnTo>
                  <a:close/>
                </a:path>
                <a:path w="867410" h="4869180">
                  <a:moveTo>
                    <a:pt x="220459" y="3334143"/>
                  </a:moveTo>
                  <a:lnTo>
                    <a:pt x="12" y="3334143"/>
                  </a:lnTo>
                  <a:lnTo>
                    <a:pt x="12" y="3386010"/>
                  </a:lnTo>
                  <a:lnTo>
                    <a:pt x="220459" y="3386010"/>
                  </a:lnTo>
                  <a:lnTo>
                    <a:pt x="220459" y="3334143"/>
                  </a:lnTo>
                  <a:close/>
                </a:path>
                <a:path w="867410" h="4869180">
                  <a:moveTo>
                    <a:pt x="239191" y="2037359"/>
                  </a:moveTo>
                  <a:lnTo>
                    <a:pt x="0" y="2037359"/>
                  </a:lnTo>
                  <a:lnTo>
                    <a:pt x="0" y="2089238"/>
                  </a:lnTo>
                  <a:lnTo>
                    <a:pt x="239191" y="2089238"/>
                  </a:lnTo>
                  <a:lnTo>
                    <a:pt x="239191" y="2037359"/>
                  </a:lnTo>
                  <a:close/>
                </a:path>
                <a:path w="867410" h="4869180">
                  <a:moveTo>
                    <a:pt x="239191" y="0"/>
                  </a:moveTo>
                  <a:lnTo>
                    <a:pt x="0" y="0"/>
                  </a:lnTo>
                  <a:lnTo>
                    <a:pt x="0" y="51854"/>
                  </a:lnTo>
                  <a:lnTo>
                    <a:pt x="239191" y="51854"/>
                  </a:lnTo>
                  <a:lnTo>
                    <a:pt x="239191" y="0"/>
                  </a:lnTo>
                  <a:close/>
                </a:path>
                <a:path w="867410" h="4869180">
                  <a:moveTo>
                    <a:pt x="317004" y="1110881"/>
                  </a:moveTo>
                  <a:lnTo>
                    <a:pt x="12" y="1110881"/>
                  </a:lnTo>
                  <a:lnTo>
                    <a:pt x="12" y="1164196"/>
                  </a:lnTo>
                  <a:lnTo>
                    <a:pt x="317004" y="1164196"/>
                  </a:lnTo>
                  <a:lnTo>
                    <a:pt x="317004" y="1110881"/>
                  </a:lnTo>
                  <a:close/>
                </a:path>
                <a:path w="867410" h="4869180">
                  <a:moveTo>
                    <a:pt x="350139" y="1296758"/>
                  </a:moveTo>
                  <a:lnTo>
                    <a:pt x="12" y="1296758"/>
                  </a:lnTo>
                  <a:lnTo>
                    <a:pt x="12" y="1348625"/>
                  </a:lnTo>
                  <a:lnTo>
                    <a:pt x="350139" y="1348625"/>
                  </a:lnTo>
                  <a:lnTo>
                    <a:pt x="350139" y="1296758"/>
                  </a:lnTo>
                  <a:close/>
                </a:path>
                <a:path w="867410" h="4869180">
                  <a:moveTo>
                    <a:pt x="427951" y="4630928"/>
                  </a:moveTo>
                  <a:lnTo>
                    <a:pt x="12" y="4630928"/>
                  </a:lnTo>
                  <a:lnTo>
                    <a:pt x="12" y="4682795"/>
                  </a:lnTo>
                  <a:lnTo>
                    <a:pt x="427951" y="4682795"/>
                  </a:lnTo>
                  <a:lnTo>
                    <a:pt x="427951" y="4630928"/>
                  </a:lnTo>
                  <a:close/>
                </a:path>
                <a:path w="867410" h="4869180">
                  <a:moveTo>
                    <a:pt x="867410" y="4815357"/>
                  </a:moveTo>
                  <a:lnTo>
                    <a:pt x="12" y="4815357"/>
                  </a:lnTo>
                  <a:lnTo>
                    <a:pt x="12" y="4868672"/>
                  </a:lnTo>
                  <a:lnTo>
                    <a:pt x="867410" y="4868672"/>
                  </a:lnTo>
                  <a:lnTo>
                    <a:pt x="867410" y="4815357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2325357" y="3321583"/>
              <a:ext cx="1080770" cy="4867275"/>
            </a:xfrm>
            <a:custGeom>
              <a:avLst/>
              <a:gdLst/>
              <a:ahLst/>
              <a:cxnLst/>
              <a:rect l="l" t="t" r="r" b="b"/>
              <a:pathLst>
                <a:path w="1080770" h="4867275">
                  <a:moveTo>
                    <a:pt x="12979" y="4445076"/>
                  </a:moveTo>
                  <a:lnTo>
                    <a:pt x="12" y="4445076"/>
                  </a:lnTo>
                  <a:lnTo>
                    <a:pt x="12" y="4496943"/>
                  </a:lnTo>
                  <a:lnTo>
                    <a:pt x="12979" y="4496943"/>
                  </a:lnTo>
                  <a:lnTo>
                    <a:pt x="12979" y="4445076"/>
                  </a:lnTo>
                  <a:close/>
                </a:path>
                <a:path w="1080770" h="4867275">
                  <a:moveTo>
                    <a:pt x="12979" y="4259199"/>
                  </a:moveTo>
                  <a:lnTo>
                    <a:pt x="12" y="4259199"/>
                  </a:lnTo>
                  <a:lnTo>
                    <a:pt x="12" y="4312513"/>
                  </a:lnTo>
                  <a:lnTo>
                    <a:pt x="12979" y="4312513"/>
                  </a:lnTo>
                  <a:lnTo>
                    <a:pt x="12979" y="4259199"/>
                  </a:lnTo>
                  <a:close/>
                </a:path>
                <a:path w="1080770" h="4867275">
                  <a:moveTo>
                    <a:pt x="31711" y="4074769"/>
                  </a:moveTo>
                  <a:lnTo>
                    <a:pt x="12" y="4074769"/>
                  </a:lnTo>
                  <a:lnTo>
                    <a:pt x="12" y="4126636"/>
                  </a:lnTo>
                  <a:lnTo>
                    <a:pt x="31711" y="4126636"/>
                  </a:lnTo>
                  <a:lnTo>
                    <a:pt x="31711" y="4074769"/>
                  </a:lnTo>
                  <a:close/>
                </a:path>
                <a:path w="1080770" h="4867275">
                  <a:moveTo>
                    <a:pt x="51879" y="3888905"/>
                  </a:moveTo>
                  <a:lnTo>
                    <a:pt x="12" y="3888905"/>
                  </a:lnTo>
                  <a:lnTo>
                    <a:pt x="12" y="3940772"/>
                  </a:lnTo>
                  <a:lnTo>
                    <a:pt x="51879" y="3940772"/>
                  </a:lnTo>
                  <a:lnTo>
                    <a:pt x="51879" y="3888905"/>
                  </a:lnTo>
                  <a:close/>
                </a:path>
                <a:path w="1080770" h="4867275">
                  <a:moveTo>
                    <a:pt x="57645" y="3704475"/>
                  </a:moveTo>
                  <a:lnTo>
                    <a:pt x="12" y="3704475"/>
                  </a:lnTo>
                  <a:lnTo>
                    <a:pt x="12" y="3756342"/>
                  </a:lnTo>
                  <a:lnTo>
                    <a:pt x="57645" y="3756342"/>
                  </a:lnTo>
                  <a:lnTo>
                    <a:pt x="57645" y="3704475"/>
                  </a:lnTo>
                  <a:close/>
                </a:path>
                <a:path w="1080770" h="4867275">
                  <a:moveTo>
                    <a:pt x="57645" y="3518598"/>
                  </a:moveTo>
                  <a:lnTo>
                    <a:pt x="12" y="3518598"/>
                  </a:lnTo>
                  <a:lnTo>
                    <a:pt x="12" y="3570465"/>
                  </a:lnTo>
                  <a:lnTo>
                    <a:pt x="57645" y="3570465"/>
                  </a:lnTo>
                  <a:lnTo>
                    <a:pt x="57645" y="3518598"/>
                  </a:lnTo>
                  <a:close/>
                </a:path>
                <a:path w="1080770" h="4867275">
                  <a:moveTo>
                    <a:pt x="83578" y="3334169"/>
                  </a:moveTo>
                  <a:lnTo>
                    <a:pt x="0" y="3334169"/>
                  </a:lnTo>
                  <a:lnTo>
                    <a:pt x="0" y="3386036"/>
                  </a:lnTo>
                  <a:lnTo>
                    <a:pt x="83578" y="3386036"/>
                  </a:lnTo>
                  <a:lnTo>
                    <a:pt x="83578" y="3334169"/>
                  </a:lnTo>
                  <a:close/>
                </a:path>
                <a:path w="1080770" h="4867275">
                  <a:moveTo>
                    <a:pt x="90779" y="3148292"/>
                  </a:moveTo>
                  <a:lnTo>
                    <a:pt x="0" y="3148292"/>
                  </a:lnTo>
                  <a:lnTo>
                    <a:pt x="0" y="3200158"/>
                  </a:lnTo>
                  <a:lnTo>
                    <a:pt x="90779" y="3200158"/>
                  </a:lnTo>
                  <a:lnTo>
                    <a:pt x="90779" y="3148292"/>
                  </a:lnTo>
                  <a:close/>
                </a:path>
                <a:path w="1080770" h="4867275">
                  <a:moveTo>
                    <a:pt x="90779" y="2962414"/>
                  </a:moveTo>
                  <a:lnTo>
                    <a:pt x="0" y="2962414"/>
                  </a:lnTo>
                  <a:lnTo>
                    <a:pt x="0" y="3015729"/>
                  </a:lnTo>
                  <a:lnTo>
                    <a:pt x="90779" y="3015729"/>
                  </a:lnTo>
                  <a:lnTo>
                    <a:pt x="90779" y="2962414"/>
                  </a:lnTo>
                  <a:close/>
                </a:path>
                <a:path w="1080770" h="4867275">
                  <a:moveTo>
                    <a:pt x="109524" y="2777998"/>
                  </a:moveTo>
                  <a:lnTo>
                    <a:pt x="12" y="2777998"/>
                  </a:lnTo>
                  <a:lnTo>
                    <a:pt x="12" y="2829864"/>
                  </a:lnTo>
                  <a:lnTo>
                    <a:pt x="109524" y="2829864"/>
                  </a:lnTo>
                  <a:lnTo>
                    <a:pt x="109524" y="2777998"/>
                  </a:lnTo>
                  <a:close/>
                </a:path>
                <a:path w="1080770" h="4867275">
                  <a:moveTo>
                    <a:pt x="109524" y="2592108"/>
                  </a:moveTo>
                  <a:lnTo>
                    <a:pt x="12" y="2592108"/>
                  </a:lnTo>
                  <a:lnTo>
                    <a:pt x="12" y="2645422"/>
                  </a:lnTo>
                  <a:lnTo>
                    <a:pt x="109524" y="2645422"/>
                  </a:lnTo>
                  <a:lnTo>
                    <a:pt x="109524" y="2592108"/>
                  </a:lnTo>
                  <a:close/>
                </a:path>
                <a:path w="1080770" h="4867275">
                  <a:moveTo>
                    <a:pt x="122491" y="2407691"/>
                  </a:moveTo>
                  <a:lnTo>
                    <a:pt x="12" y="2407691"/>
                  </a:lnTo>
                  <a:lnTo>
                    <a:pt x="12" y="2459558"/>
                  </a:lnTo>
                  <a:lnTo>
                    <a:pt x="122491" y="2459558"/>
                  </a:lnTo>
                  <a:lnTo>
                    <a:pt x="122491" y="2407691"/>
                  </a:lnTo>
                  <a:close/>
                </a:path>
                <a:path w="1080770" h="4867275">
                  <a:moveTo>
                    <a:pt x="129692" y="2221814"/>
                  </a:moveTo>
                  <a:lnTo>
                    <a:pt x="12" y="2221814"/>
                  </a:lnTo>
                  <a:lnTo>
                    <a:pt x="12" y="2275128"/>
                  </a:lnTo>
                  <a:lnTo>
                    <a:pt x="129692" y="2275128"/>
                  </a:lnTo>
                  <a:lnTo>
                    <a:pt x="129692" y="2221814"/>
                  </a:lnTo>
                  <a:close/>
                </a:path>
                <a:path w="1080770" h="4867275">
                  <a:moveTo>
                    <a:pt x="142659" y="2037384"/>
                  </a:moveTo>
                  <a:lnTo>
                    <a:pt x="12" y="2037384"/>
                  </a:lnTo>
                  <a:lnTo>
                    <a:pt x="12" y="2089251"/>
                  </a:lnTo>
                  <a:lnTo>
                    <a:pt x="142659" y="2089251"/>
                  </a:lnTo>
                  <a:lnTo>
                    <a:pt x="142659" y="2037384"/>
                  </a:lnTo>
                  <a:close/>
                </a:path>
                <a:path w="1080770" h="4867275">
                  <a:moveTo>
                    <a:pt x="142659" y="1851520"/>
                  </a:moveTo>
                  <a:lnTo>
                    <a:pt x="12" y="1851520"/>
                  </a:lnTo>
                  <a:lnTo>
                    <a:pt x="12" y="1903387"/>
                  </a:lnTo>
                  <a:lnTo>
                    <a:pt x="142659" y="1903387"/>
                  </a:lnTo>
                  <a:lnTo>
                    <a:pt x="142659" y="1851520"/>
                  </a:lnTo>
                  <a:close/>
                </a:path>
                <a:path w="1080770" h="4867275">
                  <a:moveTo>
                    <a:pt x="148424" y="1667090"/>
                  </a:moveTo>
                  <a:lnTo>
                    <a:pt x="12" y="1667090"/>
                  </a:lnTo>
                  <a:lnTo>
                    <a:pt x="12" y="1718957"/>
                  </a:lnTo>
                  <a:lnTo>
                    <a:pt x="148424" y="1718957"/>
                  </a:lnTo>
                  <a:lnTo>
                    <a:pt x="148424" y="1667090"/>
                  </a:lnTo>
                  <a:close/>
                </a:path>
                <a:path w="1080770" h="4867275">
                  <a:moveTo>
                    <a:pt x="155625" y="1481213"/>
                  </a:moveTo>
                  <a:lnTo>
                    <a:pt x="12" y="1481213"/>
                  </a:lnTo>
                  <a:lnTo>
                    <a:pt x="12" y="1533080"/>
                  </a:lnTo>
                  <a:lnTo>
                    <a:pt x="155625" y="1533080"/>
                  </a:lnTo>
                  <a:lnTo>
                    <a:pt x="155625" y="1481213"/>
                  </a:lnTo>
                  <a:close/>
                </a:path>
                <a:path w="1080770" h="4867275">
                  <a:moveTo>
                    <a:pt x="194525" y="1296784"/>
                  </a:moveTo>
                  <a:lnTo>
                    <a:pt x="12" y="1296784"/>
                  </a:lnTo>
                  <a:lnTo>
                    <a:pt x="12" y="1348651"/>
                  </a:lnTo>
                  <a:lnTo>
                    <a:pt x="194525" y="1348651"/>
                  </a:lnTo>
                  <a:lnTo>
                    <a:pt x="194525" y="1296784"/>
                  </a:lnTo>
                  <a:close/>
                </a:path>
                <a:path w="1080770" h="4867275">
                  <a:moveTo>
                    <a:pt x="233426" y="1110907"/>
                  </a:moveTo>
                  <a:lnTo>
                    <a:pt x="0" y="1110907"/>
                  </a:lnTo>
                  <a:lnTo>
                    <a:pt x="0" y="1162773"/>
                  </a:lnTo>
                  <a:lnTo>
                    <a:pt x="233426" y="1162773"/>
                  </a:lnTo>
                  <a:lnTo>
                    <a:pt x="233426" y="1110907"/>
                  </a:lnTo>
                  <a:close/>
                </a:path>
                <a:path w="1080770" h="4867275">
                  <a:moveTo>
                    <a:pt x="285305" y="925042"/>
                  </a:moveTo>
                  <a:lnTo>
                    <a:pt x="12" y="925042"/>
                  </a:lnTo>
                  <a:lnTo>
                    <a:pt x="12" y="978344"/>
                  </a:lnTo>
                  <a:lnTo>
                    <a:pt x="285305" y="978344"/>
                  </a:lnTo>
                  <a:lnTo>
                    <a:pt x="285305" y="925042"/>
                  </a:lnTo>
                  <a:close/>
                </a:path>
                <a:path w="1080770" h="4867275">
                  <a:moveTo>
                    <a:pt x="291071" y="740625"/>
                  </a:moveTo>
                  <a:lnTo>
                    <a:pt x="12" y="740625"/>
                  </a:lnTo>
                  <a:lnTo>
                    <a:pt x="12" y="792480"/>
                  </a:lnTo>
                  <a:lnTo>
                    <a:pt x="291071" y="792480"/>
                  </a:lnTo>
                  <a:lnTo>
                    <a:pt x="291071" y="740625"/>
                  </a:lnTo>
                  <a:close/>
                </a:path>
                <a:path w="1080770" h="4867275">
                  <a:moveTo>
                    <a:pt x="324205" y="554736"/>
                  </a:moveTo>
                  <a:lnTo>
                    <a:pt x="12" y="554736"/>
                  </a:lnTo>
                  <a:lnTo>
                    <a:pt x="12" y="608050"/>
                  </a:lnTo>
                  <a:lnTo>
                    <a:pt x="324205" y="608050"/>
                  </a:lnTo>
                  <a:lnTo>
                    <a:pt x="324205" y="554736"/>
                  </a:lnTo>
                  <a:close/>
                </a:path>
                <a:path w="1080770" h="4867275">
                  <a:moveTo>
                    <a:pt x="337172" y="370319"/>
                  </a:moveTo>
                  <a:lnTo>
                    <a:pt x="12" y="370319"/>
                  </a:lnTo>
                  <a:lnTo>
                    <a:pt x="12" y="422173"/>
                  </a:lnTo>
                  <a:lnTo>
                    <a:pt x="337172" y="422173"/>
                  </a:lnTo>
                  <a:lnTo>
                    <a:pt x="337172" y="370319"/>
                  </a:lnTo>
                  <a:close/>
                </a:path>
                <a:path w="1080770" h="4867275">
                  <a:moveTo>
                    <a:pt x="402005" y="184429"/>
                  </a:moveTo>
                  <a:lnTo>
                    <a:pt x="0" y="184429"/>
                  </a:lnTo>
                  <a:lnTo>
                    <a:pt x="0" y="237744"/>
                  </a:lnTo>
                  <a:lnTo>
                    <a:pt x="402005" y="237744"/>
                  </a:lnTo>
                  <a:lnTo>
                    <a:pt x="402005" y="184429"/>
                  </a:lnTo>
                  <a:close/>
                </a:path>
                <a:path w="1080770" h="4867275">
                  <a:moveTo>
                    <a:pt x="576364" y="0"/>
                  </a:moveTo>
                  <a:lnTo>
                    <a:pt x="12" y="0"/>
                  </a:lnTo>
                  <a:lnTo>
                    <a:pt x="12" y="51866"/>
                  </a:lnTo>
                  <a:lnTo>
                    <a:pt x="576364" y="51866"/>
                  </a:lnTo>
                  <a:lnTo>
                    <a:pt x="576364" y="0"/>
                  </a:lnTo>
                  <a:close/>
                </a:path>
                <a:path w="1080770" h="4867275">
                  <a:moveTo>
                    <a:pt x="1080655" y="4815383"/>
                  </a:moveTo>
                  <a:lnTo>
                    <a:pt x="0" y="4815383"/>
                  </a:lnTo>
                  <a:lnTo>
                    <a:pt x="0" y="4867249"/>
                  </a:lnTo>
                  <a:lnTo>
                    <a:pt x="1080655" y="4867249"/>
                  </a:lnTo>
                  <a:lnTo>
                    <a:pt x="1080655" y="4815383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2325367" y="3307061"/>
              <a:ext cx="0" cy="5001260"/>
            </a:xfrm>
            <a:custGeom>
              <a:avLst/>
              <a:gdLst/>
              <a:ahLst/>
              <a:cxnLst/>
              <a:rect l="l" t="t" r="r" b="b"/>
              <a:pathLst>
                <a:path w="0" h="5001259">
                  <a:moveTo>
                    <a:pt x="0" y="5000879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" name="object 1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43452" y="8130577"/>
              <a:ext cx="255411" cy="71653"/>
            </a:xfrm>
            <a:prstGeom prst="rect">
              <a:avLst/>
            </a:prstGeom>
          </p:spPr>
        </p:pic>
        <p:pic>
          <p:nvPicPr>
            <p:cNvPr id="17" name="object 1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01785" y="7945304"/>
              <a:ext cx="206081" cy="71653"/>
            </a:xfrm>
            <a:prstGeom prst="rect">
              <a:avLst/>
            </a:prstGeom>
          </p:spPr>
        </p:pic>
        <p:pic>
          <p:nvPicPr>
            <p:cNvPr id="18" name="object 1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14753" y="7760035"/>
              <a:ext cx="206081" cy="71653"/>
            </a:xfrm>
            <a:prstGeom prst="rect">
              <a:avLst/>
            </a:prstGeom>
          </p:spPr>
        </p:pic>
        <p:pic>
          <p:nvPicPr>
            <p:cNvPr id="19" name="object 1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14753" y="7574643"/>
              <a:ext cx="206081" cy="71653"/>
            </a:xfrm>
            <a:prstGeom prst="rect">
              <a:avLst/>
            </a:prstGeom>
          </p:spPr>
        </p:pic>
        <p:pic>
          <p:nvPicPr>
            <p:cNvPr id="20" name="object 2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34098" y="7389370"/>
              <a:ext cx="206069" cy="71653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3299" y="7204339"/>
              <a:ext cx="206837" cy="71653"/>
            </a:xfrm>
            <a:prstGeom prst="rect">
              <a:avLst/>
            </a:prstGeom>
          </p:spPr>
        </p:pic>
        <p:pic>
          <p:nvPicPr>
            <p:cNvPr id="22" name="object 2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60021" y="7019066"/>
              <a:ext cx="206081" cy="71653"/>
            </a:xfrm>
            <a:prstGeom prst="rect">
              <a:avLst/>
            </a:prstGeom>
          </p:spPr>
        </p:pic>
        <p:pic>
          <p:nvPicPr>
            <p:cNvPr id="23" name="object 2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460021" y="6833797"/>
              <a:ext cx="206081" cy="71653"/>
            </a:xfrm>
            <a:prstGeom prst="rect">
              <a:avLst/>
            </a:prstGeom>
          </p:spPr>
        </p:pic>
        <p:pic>
          <p:nvPicPr>
            <p:cNvPr id="24" name="object 2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491398" y="6648524"/>
              <a:ext cx="200641" cy="71653"/>
            </a:xfrm>
            <a:prstGeom prst="rect">
              <a:avLst/>
            </a:prstGeom>
          </p:spPr>
        </p:pic>
        <p:pic>
          <p:nvPicPr>
            <p:cNvPr id="25" name="object 2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497644" y="6463256"/>
              <a:ext cx="200640" cy="71653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97644" y="6277864"/>
              <a:ext cx="200640" cy="71653"/>
            </a:xfrm>
            <a:prstGeom prst="rect">
              <a:avLst/>
            </a:prstGeom>
          </p:spPr>
        </p:pic>
        <p:pic>
          <p:nvPicPr>
            <p:cNvPr id="27" name="object 2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517334" y="6092952"/>
              <a:ext cx="200640" cy="71653"/>
            </a:xfrm>
            <a:prstGeom prst="rect">
              <a:avLst/>
            </a:prstGeom>
          </p:spPr>
        </p:pic>
        <p:pic>
          <p:nvPicPr>
            <p:cNvPr id="28" name="object 2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17334" y="5907560"/>
              <a:ext cx="200640" cy="71653"/>
            </a:xfrm>
            <a:prstGeom prst="rect">
              <a:avLst/>
            </a:prstGeom>
          </p:spPr>
        </p:pic>
        <p:pic>
          <p:nvPicPr>
            <p:cNvPr id="29" name="object 2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530302" y="5722287"/>
              <a:ext cx="200641" cy="71653"/>
            </a:xfrm>
            <a:prstGeom prst="rect">
              <a:avLst/>
            </a:prstGeom>
          </p:spPr>
        </p:pic>
        <p:pic>
          <p:nvPicPr>
            <p:cNvPr id="30" name="object 3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533440" y="5537018"/>
              <a:ext cx="203747" cy="71653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546408" y="5351745"/>
              <a:ext cx="203747" cy="71653"/>
            </a:xfrm>
            <a:prstGeom prst="rect">
              <a:avLst/>
            </a:prstGeom>
          </p:spPr>
        </p:pic>
        <p:pic>
          <p:nvPicPr>
            <p:cNvPr id="32" name="object 3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46423" y="5166299"/>
              <a:ext cx="204287" cy="71831"/>
            </a:xfrm>
            <a:prstGeom prst="rect">
              <a:avLst/>
            </a:prstGeom>
          </p:spPr>
        </p:pic>
        <p:pic>
          <p:nvPicPr>
            <p:cNvPr id="33" name="object 33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553130" y="4981445"/>
              <a:ext cx="203747" cy="71653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559376" y="4796172"/>
              <a:ext cx="203747" cy="71653"/>
            </a:xfrm>
            <a:prstGeom prst="rect">
              <a:avLst/>
            </a:prstGeom>
          </p:spPr>
        </p:pic>
        <p:pic>
          <p:nvPicPr>
            <p:cNvPr id="35" name="object 35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97569" y="4610780"/>
              <a:ext cx="204457" cy="71653"/>
            </a:xfrm>
            <a:prstGeom prst="rect">
              <a:avLst/>
            </a:prstGeom>
          </p:spPr>
        </p:pic>
        <p:pic>
          <p:nvPicPr>
            <p:cNvPr id="36" name="object 36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636472" y="4425508"/>
              <a:ext cx="204457" cy="71653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685813" y="4240239"/>
              <a:ext cx="206987" cy="71653"/>
            </a:xfrm>
            <a:prstGeom prst="rect">
              <a:avLst/>
            </a:prstGeom>
          </p:spPr>
        </p:pic>
        <p:pic>
          <p:nvPicPr>
            <p:cNvPr id="38" name="object 38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692173" y="4054788"/>
              <a:ext cx="207545" cy="71831"/>
            </a:xfrm>
            <a:prstGeom prst="rect">
              <a:avLst/>
            </a:prstGeom>
          </p:spPr>
        </p:pic>
        <p:pic>
          <p:nvPicPr>
            <p:cNvPr id="39" name="object 39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726916" y="3869936"/>
              <a:ext cx="204547" cy="71653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739884" y="3684666"/>
              <a:ext cx="204547" cy="71653"/>
            </a:xfrm>
            <a:prstGeom prst="rect">
              <a:avLst/>
            </a:prstGeom>
          </p:spPr>
        </p:pic>
        <p:pic>
          <p:nvPicPr>
            <p:cNvPr id="41" name="object 41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805200" y="3499395"/>
              <a:ext cx="204069" cy="71653"/>
            </a:xfrm>
            <a:prstGeom prst="rect">
              <a:avLst/>
            </a:prstGeom>
          </p:spPr>
        </p:pic>
        <p:pic>
          <p:nvPicPr>
            <p:cNvPr id="42" name="object 42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978682" y="3314001"/>
              <a:ext cx="205533" cy="71653"/>
            </a:xfrm>
            <a:prstGeom prst="rect">
              <a:avLst/>
            </a:prstGeom>
          </p:spPr>
        </p:pic>
        <p:pic>
          <p:nvPicPr>
            <p:cNvPr id="43" name="object 43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856980" y="8168908"/>
              <a:ext cx="346980" cy="82356"/>
            </a:xfrm>
            <a:prstGeom prst="rect">
              <a:avLst/>
            </a:prstGeom>
          </p:spPr>
        </p:pic>
        <p:pic>
          <p:nvPicPr>
            <p:cNvPr id="44" name="object 44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92531" y="7983639"/>
              <a:ext cx="1295920" cy="102323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421575" y="7798038"/>
              <a:ext cx="775125" cy="102890"/>
            </a:xfrm>
            <a:prstGeom prst="rect">
              <a:avLst/>
            </a:prstGeom>
          </p:spPr>
        </p:pic>
        <p:pic>
          <p:nvPicPr>
            <p:cNvPr id="46" name="object 46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386705" y="7612969"/>
              <a:ext cx="810665" cy="102683"/>
            </a:xfrm>
            <a:prstGeom prst="rect">
              <a:avLst/>
            </a:prstGeom>
          </p:spPr>
        </p:pic>
        <p:pic>
          <p:nvPicPr>
            <p:cNvPr id="47" name="object 47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85320" y="7427938"/>
              <a:ext cx="1120787" cy="82481"/>
            </a:xfrm>
            <a:prstGeom prst="rect">
              <a:avLst/>
            </a:prstGeom>
          </p:spPr>
        </p:pic>
        <p:pic>
          <p:nvPicPr>
            <p:cNvPr id="48" name="object 48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29931" y="7242669"/>
              <a:ext cx="767852" cy="102688"/>
            </a:xfrm>
            <a:prstGeom prst="rect">
              <a:avLst/>
            </a:prstGeom>
          </p:spPr>
        </p:pic>
        <p:pic>
          <p:nvPicPr>
            <p:cNvPr id="49" name="object 49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78315" y="7057833"/>
              <a:ext cx="1303199" cy="102132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929132" y="6872265"/>
              <a:ext cx="1359320" cy="102229"/>
            </a:xfrm>
            <a:prstGeom prst="rect">
              <a:avLst/>
            </a:prstGeom>
          </p:spPr>
        </p:pic>
        <p:pic>
          <p:nvPicPr>
            <p:cNvPr id="51" name="object 51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71566" y="6682328"/>
              <a:ext cx="1231620" cy="102133"/>
            </a:xfrm>
            <a:prstGeom prst="rect">
              <a:avLst/>
            </a:prstGeom>
          </p:spPr>
        </p:pic>
        <p:pic>
          <p:nvPicPr>
            <p:cNvPr id="52" name="object 52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884772" y="6501380"/>
              <a:ext cx="1322638" cy="102825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257359" y="6316823"/>
              <a:ext cx="950807" cy="102292"/>
            </a:xfrm>
            <a:prstGeom prst="rect">
              <a:avLst/>
            </a:prstGeom>
          </p:spPr>
        </p:pic>
        <p:pic>
          <p:nvPicPr>
            <p:cNvPr id="54" name="object 54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587367" y="6131283"/>
              <a:ext cx="615871" cy="102563"/>
            </a:xfrm>
            <a:prstGeom prst="rect">
              <a:avLst/>
            </a:prstGeom>
          </p:spPr>
        </p:pic>
        <p:pic>
          <p:nvPicPr>
            <p:cNvPr id="55" name="object 55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449575" y="5945493"/>
              <a:ext cx="757462" cy="82876"/>
            </a:xfrm>
            <a:prstGeom prst="rect">
              <a:avLst/>
            </a:prstGeom>
          </p:spPr>
        </p:pic>
        <p:pic>
          <p:nvPicPr>
            <p:cNvPr id="56" name="object 56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554473" y="5760497"/>
              <a:ext cx="653074" cy="102682"/>
            </a:xfrm>
            <a:prstGeom prst="rect">
              <a:avLst/>
            </a:prstGeom>
          </p:spPr>
        </p:pic>
        <p:pic>
          <p:nvPicPr>
            <p:cNvPr id="57" name="object 57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426230" y="5575225"/>
              <a:ext cx="779926" cy="102682"/>
            </a:xfrm>
            <a:prstGeom prst="rect">
              <a:avLst/>
            </a:prstGeom>
          </p:spPr>
        </p:pic>
        <p:pic>
          <p:nvPicPr>
            <p:cNvPr id="58" name="object 58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35211" y="5389870"/>
              <a:ext cx="1353779" cy="102825"/>
            </a:xfrm>
            <a:prstGeom prst="rect">
              <a:avLst/>
            </a:prstGeom>
          </p:spPr>
        </p:pic>
        <p:pic>
          <p:nvPicPr>
            <p:cNvPr id="59" name="object 59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54274" y="5204526"/>
              <a:ext cx="1250980" cy="103079"/>
            </a:xfrm>
            <a:prstGeom prst="rect">
              <a:avLst/>
            </a:prstGeom>
          </p:spPr>
        </p:pic>
        <p:pic>
          <p:nvPicPr>
            <p:cNvPr id="60" name="object 60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71559" y="5015246"/>
              <a:ext cx="1032901" cy="107094"/>
            </a:xfrm>
            <a:prstGeom prst="rect">
              <a:avLst/>
            </a:prstGeom>
          </p:spPr>
        </p:pic>
        <p:pic>
          <p:nvPicPr>
            <p:cNvPr id="61" name="object 61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42089" y="4834504"/>
              <a:ext cx="863368" cy="102563"/>
            </a:xfrm>
            <a:prstGeom prst="rect">
              <a:avLst/>
            </a:prstGeom>
          </p:spPr>
        </p:pic>
        <p:pic>
          <p:nvPicPr>
            <p:cNvPr id="62" name="object 62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66257" y="4649110"/>
              <a:ext cx="1133444" cy="102687"/>
            </a:xfrm>
            <a:prstGeom prst="rect">
              <a:avLst/>
            </a:prstGeom>
          </p:spPr>
        </p:pic>
        <p:pic>
          <p:nvPicPr>
            <p:cNvPr id="63" name="object 63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961123" y="4464274"/>
              <a:ext cx="1323056" cy="101935"/>
            </a:xfrm>
            <a:prstGeom prst="rect">
              <a:avLst/>
            </a:prstGeom>
          </p:spPr>
        </p:pic>
        <p:pic>
          <p:nvPicPr>
            <p:cNvPr id="64" name="object 64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829712" y="4278410"/>
              <a:ext cx="1376681" cy="103080"/>
            </a:xfrm>
            <a:prstGeom prst="rect">
              <a:avLst/>
            </a:prstGeom>
          </p:spPr>
        </p:pic>
        <p:pic>
          <p:nvPicPr>
            <p:cNvPr id="65" name="object 65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324509" y="4093676"/>
              <a:ext cx="880350" cy="102426"/>
            </a:xfrm>
            <a:prstGeom prst="rect">
              <a:avLst/>
            </a:prstGeom>
          </p:spPr>
        </p:pic>
        <p:pic>
          <p:nvPicPr>
            <p:cNvPr id="66" name="object 66" descr="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35474" y="3908141"/>
              <a:ext cx="1368629" cy="102684"/>
            </a:xfrm>
            <a:prstGeom prst="rect">
              <a:avLst/>
            </a:prstGeom>
          </p:spPr>
        </p:pic>
        <p:pic>
          <p:nvPicPr>
            <p:cNvPr id="67" name="object 67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039210" y="3722997"/>
              <a:ext cx="1165386" cy="102563"/>
            </a:xfrm>
            <a:prstGeom prst="rect">
              <a:avLst/>
            </a:prstGeom>
          </p:spPr>
        </p:pic>
        <p:pic>
          <p:nvPicPr>
            <p:cNvPr id="68" name="object 68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354717" y="3537600"/>
              <a:ext cx="845069" cy="102684"/>
            </a:xfrm>
            <a:prstGeom prst="rect">
              <a:avLst/>
            </a:prstGeom>
          </p:spPr>
        </p:pic>
        <p:pic>
          <p:nvPicPr>
            <p:cNvPr id="69" name="object 69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834566" y="3352593"/>
              <a:ext cx="1365526" cy="102421"/>
            </a:xfrm>
            <a:prstGeom prst="rect">
              <a:avLst/>
            </a:prstGeom>
          </p:spPr>
        </p:pic>
        <p:sp>
          <p:nvSpPr>
            <p:cNvPr id="70" name="object 70" descr=""/>
            <p:cNvSpPr/>
            <p:nvPr/>
          </p:nvSpPr>
          <p:spPr>
            <a:xfrm>
              <a:off x="3300349" y="5314505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39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1" name="object 71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400535" y="5305120"/>
              <a:ext cx="236080" cy="78219"/>
            </a:xfrm>
            <a:prstGeom prst="rect">
              <a:avLst/>
            </a:prstGeom>
          </p:spPr>
        </p:pic>
        <p:sp>
          <p:nvSpPr>
            <p:cNvPr id="72" name="object 72" descr=""/>
            <p:cNvSpPr/>
            <p:nvPr/>
          </p:nvSpPr>
          <p:spPr>
            <a:xfrm>
              <a:off x="3300349" y="557674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39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3" name="object 73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400535" y="5567356"/>
              <a:ext cx="234881" cy="78219"/>
            </a:xfrm>
            <a:prstGeom prst="rect">
              <a:avLst/>
            </a:prstGeom>
          </p:spPr>
        </p:pic>
        <p:sp>
          <p:nvSpPr>
            <p:cNvPr id="74" name="object 74" descr=""/>
            <p:cNvSpPr/>
            <p:nvPr/>
          </p:nvSpPr>
          <p:spPr>
            <a:xfrm>
              <a:off x="3300349" y="5838990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39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75" name="object 75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400535" y="5829594"/>
              <a:ext cx="233687" cy="78219"/>
            </a:xfrm>
            <a:prstGeom prst="rect">
              <a:avLst/>
            </a:prstGeom>
          </p:spPr>
        </p:pic>
      </p:grpSp>
      <p:grpSp>
        <p:nvGrpSpPr>
          <p:cNvPr id="76" name="object 76" descr=""/>
          <p:cNvGrpSpPr/>
          <p:nvPr/>
        </p:nvGrpSpPr>
        <p:grpSpPr>
          <a:xfrm>
            <a:off x="3876712" y="3210471"/>
            <a:ext cx="3094990" cy="5193665"/>
            <a:chOff x="3876712" y="3210471"/>
            <a:chExt cx="3094990" cy="5193665"/>
          </a:xfrm>
        </p:grpSpPr>
        <p:sp>
          <p:nvSpPr>
            <p:cNvPr id="77" name="object 77" descr=""/>
            <p:cNvSpPr/>
            <p:nvPr/>
          </p:nvSpPr>
          <p:spPr>
            <a:xfrm>
              <a:off x="3880116" y="3213874"/>
              <a:ext cx="3088005" cy="5187315"/>
            </a:xfrm>
            <a:custGeom>
              <a:avLst/>
              <a:gdLst/>
              <a:ahLst/>
              <a:cxnLst/>
              <a:rect l="l" t="t" r="r" b="b"/>
              <a:pathLst>
                <a:path w="3088004" h="5187315">
                  <a:moveTo>
                    <a:pt x="3087776" y="0"/>
                  </a:moveTo>
                  <a:lnTo>
                    <a:pt x="0" y="0"/>
                  </a:lnTo>
                  <a:lnTo>
                    <a:pt x="0" y="5186756"/>
                  </a:lnTo>
                  <a:lnTo>
                    <a:pt x="3087776" y="5186756"/>
                  </a:lnTo>
                  <a:lnTo>
                    <a:pt x="3087776" y="0"/>
                  </a:lnTo>
                  <a:close/>
                </a:path>
              </a:pathLst>
            </a:custGeom>
            <a:ln w="6807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5445382" y="6203310"/>
              <a:ext cx="1428115" cy="2158365"/>
            </a:xfrm>
            <a:custGeom>
              <a:avLst/>
              <a:gdLst/>
              <a:ahLst/>
              <a:cxnLst/>
              <a:rect l="l" t="t" r="r" b="b"/>
              <a:pathLst>
                <a:path w="1428115" h="2158365">
                  <a:moveTo>
                    <a:pt x="0" y="2158301"/>
                  </a:moveTo>
                  <a:lnTo>
                    <a:pt x="1427657" y="2158301"/>
                  </a:lnTo>
                </a:path>
                <a:path w="1428115" h="2158365">
                  <a:moveTo>
                    <a:pt x="0" y="1798205"/>
                  </a:moveTo>
                  <a:lnTo>
                    <a:pt x="1427657" y="1798205"/>
                  </a:lnTo>
                </a:path>
                <a:path w="1428115" h="2158365">
                  <a:moveTo>
                    <a:pt x="0" y="1439430"/>
                  </a:moveTo>
                  <a:lnTo>
                    <a:pt x="1427657" y="1439430"/>
                  </a:lnTo>
                </a:path>
                <a:path w="1428115" h="2158365">
                  <a:moveTo>
                    <a:pt x="0" y="1079220"/>
                  </a:moveTo>
                  <a:lnTo>
                    <a:pt x="1427657" y="1079220"/>
                  </a:lnTo>
                </a:path>
                <a:path w="1428115" h="2158365">
                  <a:moveTo>
                    <a:pt x="0" y="720432"/>
                  </a:moveTo>
                  <a:lnTo>
                    <a:pt x="1427657" y="720432"/>
                  </a:lnTo>
                </a:path>
                <a:path w="1428115" h="2158365">
                  <a:moveTo>
                    <a:pt x="0" y="360222"/>
                  </a:moveTo>
                  <a:lnTo>
                    <a:pt x="1427657" y="360222"/>
                  </a:lnTo>
                </a:path>
                <a:path w="1428115" h="2158365">
                  <a:moveTo>
                    <a:pt x="0" y="0"/>
                  </a:moveTo>
                  <a:lnTo>
                    <a:pt x="1427657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5445382" y="5844535"/>
              <a:ext cx="1428115" cy="0"/>
            </a:xfrm>
            <a:custGeom>
              <a:avLst/>
              <a:gdLst/>
              <a:ahLst/>
              <a:cxnLst/>
              <a:rect l="l" t="t" r="r" b="b"/>
              <a:pathLst>
                <a:path w="1428115" h="0">
                  <a:moveTo>
                    <a:pt x="0" y="0"/>
                  </a:moveTo>
                  <a:lnTo>
                    <a:pt x="1098177" y="0"/>
                  </a:lnTo>
                </a:path>
                <a:path w="1428115" h="0">
                  <a:moveTo>
                    <a:pt x="1164128" y="0"/>
                  </a:moveTo>
                  <a:lnTo>
                    <a:pt x="1427657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5445382" y="3326506"/>
              <a:ext cx="1428115" cy="2158365"/>
            </a:xfrm>
            <a:custGeom>
              <a:avLst/>
              <a:gdLst/>
              <a:ahLst/>
              <a:cxnLst/>
              <a:rect l="l" t="t" r="r" b="b"/>
              <a:pathLst>
                <a:path w="1428115" h="2158365">
                  <a:moveTo>
                    <a:pt x="0" y="2157818"/>
                  </a:moveTo>
                  <a:lnTo>
                    <a:pt x="1427657" y="2157818"/>
                  </a:lnTo>
                </a:path>
                <a:path w="1428115" h="2158365">
                  <a:moveTo>
                    <a:pt x="0" y="1797596"/>
                  </a:moveTo>
                  <a:lnTo>
                    <a:pt x="1427657" y="1797596"/>
                  </a:lnTo>
                </a:path>
                <a:path w="1428115" h="2158365">
                  <a:moveTo>
                    <a:pt x="0" y="1438821"/>
                  </a:moveTo>
                  <a:lnTo>
                    <a:pt x="1427657" y="1438821"/>
                  </a:lnTo>
                </a:path>
                <a:path w="1428115" h="2158365">
                  <a:moveTo>
                    <a:pt x="0" y="1078610"/>
                  </a:moveTo>
                  <a:lnTo>
                    <a:pt x="1427657" y="1078610"/>
                  </a:lnTo>
                </a:path>
                <a:path w="1428115" h="2158365">
                  <a:moveTo>
                    <a:pt x="0" y="719835"/>
                  </a:moveTo>
                  <a:lnTo>
                    <a:pt x="1427657" y="719835"/>
                  </a:lnTo>
                </a:path>
                <a:path w="1428115" h="2158365">
                  <a:moveTo>
                    <a:pt x="0" y="359613"/>
                  </a:moveTo>
                  <a:lnTo>
                    <a:pt x="1427657" y="359613"/>
                  </a:lnTo>
                </a:path>
                <a:path w="1428115" h="2158365">
                  <a:moveTo>
                    <a:pt x="0" y="0"/>
                  </a:moveTo>
                  <a:lnTo>
                    <a:pt x="1427657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5445379" y="3557879"/>
              <a:ext cx="528320" cy="4776470"/>
            </a:xfrm>
            <a:custGeom>
              <a:avLst/>
              <a:gdLst/>
              <a:ahLst/>
              <a:cxnLst/>
              <a:rect l="l" t="t" r="r" b="b"/>
              <a:pathLst>
                <a:path w="528320" h="4776470">
                  <a:moveTo>
                    <a:pt x="35547" y="4315396"/>
                  </a:moveTo>
                  <a:lnTo>
                    <a:pt x="12" y="4315396"/>
                  </a:lnTo>
                  <a:lnTo>
                    <a:pt x="12" y="4416260"/>
                  </a:lnTo>
                  <a:lnTo>
                    <a:pt x="35547" y="4416260"/>
                  </a:lnTo>
                  <a:lnTo>
                    <a:pt x="35547" y="4315396"/>
                  </a:lnTo>
                  <a:close/>
                </a:path>
                <a:path w="528320" h="4776470">
                  <a:moveTo>
                    <a:pt x="71564" y="3955186"/>
                  </a:moveTo>
                  <a:lnTo>
                    <a:pt x="0" y="3955186"/>
                  </a:lnTo>
                  <a:lnTo>
                    <a:pt x="0" y="4057485"/>
                  </a:lnTo>
                  <a:lnTo>
                    <a:pt x="71564" y="4057485"/>
                  </a:lnTo>
                  <a:lnTo>
                    <a:pt x="71564" y="3955186"/>
                  </a:lnTo>
                  <a:close/>
                </a:path>
                <a:path w="528320" h="4776470">
                  <a:moveTo>
                    <a:pt x="71564" y="3596398"/>
                  </a:moveTo>
                  <a:lnTo>
                    <a:pt x="0" y="3596398"/>
                  </a:lnTo>
                  <a:lnTo>
                    <a:pt x="0" y="3697262"/>
                  </a:lnTo>
                  <a:lnTo>
                    <a:pt x="71564" y="3697262"/>
                  </a:lnTo>
                  <a:lnTo>
                    <a:pt x="71564" y="3596398"/>
                  </a:lnTo>
                  <a:close/>
                </a:path>
                <a:path w="528320" h="4776470">
                  <a:moveTo>
                    <a:pt x="71564" y="2156980"/>
                  </a:moveTo>
                  <a:lnTo>
                    <a:pt x="0" y="2156980"/>
                  </a:lnTo>
                  <a:lnTo>
                    <a:pt x="0" y="2259279"/>
                  </a:lnTo>
                  <a:lnTo>
                    <a:pt x="71564" y="2259279"/>
                  </a:lnTo>
                  <a:lnTo>
                    <a:pt x="71564" y="2156980"/>
                  </a:lnTo>
                  <a:close/>
                </a:path>
                <a:path w="528320" h="4776470">
                  <a:moveTo>
                    <a:pt x="107594" y="1077772"/>
                  </a:moveTo>
                  <a:lnTo>
                    <a:pt x="12" y="1077772"/>
                  </a:lnTo>
                  <a:lnTo>
                    <a:pt x="12" y="1180071"/>
                  </a:lnTo>
                  <a:lnTo>
                    <a:pt x="107594" y="1180071"/>
                  </a:lnTo>
                  <a:lnTo>
                    <a:pt x="107594" y="1077772"/>
                  </a:lnTo>
                  <a:close/>
                </a:path>
                <a:path w="528320" h="4776470">
                  <a:moveTo>
                    <a:pt x="178193" y="2517190"/>
                  </a:moveTo>
                  <a:lnTo>
                    <a:pt x="12" y="2517190"/>
                  </a:lnTo>
                  <a:lnTo>
                    <a:pt x="12" y="2618054"/>
                  </a:lnTo>
                  <a:lnTo>
                    <a:pt x="178193" y="2618054"/>
                  </a:lnTo>
                  <a:lnTo>
                    <a:pt x="178193" y="2517190"/>
                  </a:lnTo>
                  <a:close/>
                </a:path>
                <a:path w="528320" h="4776470">
                  <a:moveTo>
                    <a:pt x="264642" y="2875978"/>
                  </a:moveTo>
                  <a:lnTo>
                    <a:pt x="0" y="2875978"/>
                  </a:lnTo>
                  <a:lnTo>
                    <a:pt x="0" y="2978277"/>
                  </a:lnTo>
                  <a:lnTo>
                    <a:pt x="264642" y="2978277"/>
                  </a:lnTo>
                  <a:lnTo>
                    <a:pt x="264642" y="2875978"/>
                  </a:lnTo>
                  <a:close/>
                </a:path>
                <a:path w="528320" h="4776470">
                  <a:moveTo>
                    <a:pt x="264642" y="0"/>
                  </a:moveTo>
                  <a:lnTo>
                    <a:pt x="0" y="0"/>
                  </a:lnTo>
                  <a:lnTo>
                    <a:pt x="0" y="100863"/>
                  </a:lnTo>
                  <a:lnTo>
                    <a:pt x="264642" y="100863"/>
                  </a:lnTo>
                  <a:lnTo>
                    <a:pt x="264642" y="0"/>
                  </a:lnTo>
                  <a:close/>
                </a:path>
                <a:path w="528320" h="4776470">
                  <a:moveTo>
                    <a:pt x="313639" y="718997"/>
                  </a:moveTo>
                  <a:lnTo>
                    <a:pt x="12" y="718997"/>
                  </a:lnTo>
                  <a:lnTo>
                    <a:pt x="12" y="819861"/>
                  </a:lnTo>
                  <a:lnTo>
                    <a:pt x="313639" y="819861"/>
                  </a:lnTo>
                  <a:lnTo>
                    <a:pt x="313639" y="718997"/>
                  </a:lnTo>
                  <a:close/>
                </a:path>
                <a:path w="528320" h="4776470">
                  <a:moveTo>
                    <a:pt x="528320" y="4674171"/>
                  </a:moveTo>
                  <a:lnTo>
                    <a:pt x="0" y="4674171"/>
                  </a:lnTo>
                  <a:lnTo>
                    <a:pt x="0" y="4776470"/>
                  </a:lnTo>
                  <a:lnTo>
                    <a:pt x="528320" y="4776470"/>
                  </a:lnTo>
                  <a:lnTo>
                    <a:pt x="528320" y="4674171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5445379" y="3455593"/>
              <a:ext cx="1285240" cy="4776470"/>
            </a:xfrm>
            <a:custGeom>
              <a:avLst/>
              <a:gdLst/>
              <a:ahLst/>
              <a:cxnLst/>
              <a:rect l="l" t="t" r="r" b="b"/>
              <a:pathLst>
                <a:path w="1285240" h="4776470">
                  <a:moveTo>
                    <a:pt x="13931" y="4315384"/>
                  </a:moveTo>
                  <a:lnTo>
                    <a:pt x="0" y="4315384"/>
                  </a:lnTo>
                  <a:lnTo>
                    <a:pt x="0" y="4417682"/>
                  </a:lnTo>
                  <a:lnTo>
                    <a:pt x="13931" y="4417682"/>
                  </a:lnTo>
                  <a:lnTo>
                    <a:pt x="13931" y="4315384"/>
                  </a:lnTo>
                  <a:close/>
                </a:path>
                <a:path w="1285240" h="4776470">
                  <a:moveTo>
                    <a:pt x="13931" y="2517178"/>
                  </a:moveTo>
                  <a:lnTo>
                    <a:pt x="0" y="2517178"/>
                  </a:lnTo>
                  <a:lnTo>
                    <a:pt x="0" y="2619476"/>
                  </a:lnTo>
                  <a:lnTo>
                    <a:pt x="13931" y="2619476"/>
                  </a:lnTo>
                  <a:lnTo>
                    <a:pt x="13931" y="2517178"/>
                  </a:lnTo>
                  <a:close/>
                </a:path>
                <a:path w="1285240" h="4776470">
                  <a:moveTo>
                    <a:pt x="13931" y="718985"/>
                  </a:moveTo>
                  <a:lnTo>
                    <a:pt x="0" y="718985"/>
                  </a:lnTo>
                  <a:lnTo>
                    <a:pt x="0" y="821283"/>
                  </a:lnTo>
                  <a:lnTo>
                    <a:pt x="13931" y="821283"/>
                  </a:lnTo>
                  <a:lnTo>
                    <a:pt x="13931" y="718985"/>
                  </a:lnTo>
                  <a:close/>
                </a:path>
                <a:path w="1285240" h="4776470">
                  <a:moveTo>
                    <a:pt x="35547" y="2877401"/>
                  </a:moveTo>
                  <a:lnTo>
                    <a:pt x="12" y="2877401"/>
                  </a:lnTo>
                  <a:lnTo>
                    <a:pt x="12" y="2978264"/>
                  </a:lnTo>
                  <a:lnTo>
                    <a:pt x="35547" y="2978264"/>
                  </a:lnTo>
                  <a:lnTo>
                    <a:pt x="35547" y="2877401"/>
                  </a:lnTo>
                  <a:close/>
                </a:path>
                <a:path w="1285240" h="4776470">
                  <a:moveTo>
                    <a:pt x="85979" y="3596398"/>
                  </a:moveTo>
                  <a:lnTo>
                    <a:pt x="12" y="3596398"/>
                  </a:lnTo>
                  <a:lnTo>
                    <a:pt x="12" y="3698697"/>
                  </a:lnTo>
                  <a:lnTo>
                    <a:pt x="85979" y="3698697"/>
                  </a:lnTo>
                  <a:lnTo>
                    <a:pt x="85979" y="3596398"/>
                  </a:lnTo>
                  <a:close/>
                </a:path>
                <a:path w="1285240" h="4776470">
                  <a:moveTo>
                    <a:pt x="85979" y="2158403"/>
                  </a:moveTo>
                  <a:lnTo>
                    <a:pt x="12" y="2158403"/>
                  </a:lnTo>
                  <a:lnTo>
                    <a:pt x="12" y="2259266"/>
                  </a:lnTo>
                  <a:lnTo>
                    <a:pt x="85979" y="2259266"/>
                  </a:lnTo>
                  <a:lnTo>
                    <a:pt x="85979" y="2158403"/>
                  </a:lnTo>
                  <a:close/>
                </a:path>
                <a:path w="1285240" h="4776470">
                  <a:moveTo>
                    <a:pt x="178193" y="3236176"/>
                  </a:moveTo>
                  <a:lnTo>
                    <a:pt x="12" y="3236176"/>
                  </a:lnTo>
                  <a:lnTo>
                    <a:pt x="12" y="3338474"/>
                  </a:lnTo>
                  <a:lnTo>
                    <a:pt x="178193" y="3338474"/>
                  </a:lnTo>
                  <a:lnTo>
                    <a:pt x="178193" y="3236176"/>
                  </a:lnTo>
                  <a:close/>
                </a:path>
                <a:path w="1285240" h="4776470">
                  <a:moveTo>
                    <a:pt x="178193" y="1798193"/>
                  </a:moveTo>
                  <a:lnTo>
                    <a:pt x="12" y="1798193"/>
                  </a:lnTo>
                  <a:lnTo>
                    <a:pt x="12" y="1900491"/>
                  </a:lnTo>
                  <a:lnTo>
                    <a:pt x="178193" y="1900491"/>
                  </a:lnTo>
                  <a:lnTo>
                    <a:pt x="178193" y="1798193"/>
                  </a:lnTo>
                  <a:close/>
                </a:path>
                <a:path w="1285240" h="4776470">
                  <a:moveTo>
                    <a:pt x="178193" y="1079195"/>
                  </a:moveTo>
                  <a:lnTo>
                    <a:pt x="12" y="1079195"/>
                  </a:lnTo>
                  <a:lnTo>
                    <a:pt x="12" y="1180058"/>
                  </a:lnTo>
                  <a:lnTo>
                    <a:pt x="178193" y="1180058"/>
                  </a:lnTo>
                  <a:lnTo>
                    <a:pt x="178193" y="1079195"/>
                  </a:lnTo>
                  <a:close/>
                </a:path>
                <a:path w="1285240" h="4776470">
                  <a:moveTo>
                    <a:pt x="207010" y="1437970"/>
                  </a:moveTo>
                  <a:lnTo>
                    <a:pt x="0" y="1437970"/>
                  </a:lnTo>
                  <a:lnTo>
                    <a:pt x="0" y="1540268"/>
                  </a:lnTo>
                  <a:lnTo>
                    <a:pt x="207010" y="1540268"/>
                  </a:lnTo>
                  <a:lnTo>
                    <a:pt x="207010" y="1437970"/>
                  </a:lnTo>
                  <a:close/>
                </a:path>
                <a:path w="1285240" h="4776470">
                  <a:moveTo>
                    <a:pt x="506704" y="360210"/>
                  </a:moveTo>
                  <a:lnTo>
                    <a:pt x="0" y="360210"/>
                  </a:lnTo>
                  <a:lnTo>
                    <a:pt x="0" y="461073"/>
                  </a:lnTo>
                  <a:lnTo>
                    <a:pt x="506704" y="461073"/>
                  </a:lnTo>
                  <a:lnTo>
                    <a:pt x="506704" y="360210"/>
                  </a:lnTo>
                  <a:close/>
                </a:path>
                <a:path w="1285240" h="4776470">
                  <a:moveTo>
                    <a:pt x="992276" y="4675594"/>
                  </a:moveTo>
                  <a:lnTo>
                    <a:pt x="0" y="4675594"/>
                  </a:lnTo>
                  <a:lnTo>
                    <a:pt x="0" y="4776457"/>
                  </a:lnTo>
                  <a:lnTo>
                    <a:pt x="992276" y="4776457"/>
                  </a:lnTo>
                  <a:lnTo>
                    <a:pt x="992276" y="4675594"/>
                  </a:lnTo>
                  <a:close/>
                </a:path>
                <a:path w="1285240" h="4776470">
                  <a:moveTo>
                    <a:pt x="1284770" y="0"/>
                  </a:moveTo>
                  <a:lnTo>
                    <a:pt x="0" y="0"/>
                  </a:lnTo>
                  <a:lnTo>
                    <a:pt x="0" y="102285"/>
                  </a:lnTo>
                  <a:lnTo>
                    <a:pt x="1284770" y="102285"/>
                  </a:lnTo>
                  <a:lnTo>
                    <a:pt x="1284770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5445379" y="3353282"/>
              <a:ext cx="1120775" cy="4778375"/>
            </a:xfrm>
            <a:custGeom>
              <a:avLst/>
              <a:gdLst/>
              <a:ahLst/>
              <a:cxnLst/>
              <a:rect l="l" t="t" r="r" b="b"/>
              <a:pathLst>
                <a:path w="1120775" h="4778375">
                  <a:moveTo>
                    <a:pt x="13931" y="2877413"/>
                  </a:moveTo>
                  <a:lnTo>
                    <a:pt x="0" y="2877413"/>
                  </a:lnTo>
                  <a:lnTo>
                    <a:pt x="0" y="2979712"/>
                  </a:lnTo>
                  <a:lnTo>
                    <a:pt x="13931" y="2979712"/>
                  </a:lnTo>
                  <a:lnTo>
                    <a:pt x="13931" y="2877413"/>
                  </a:lnTo>
                  <a:close/>
                </a:path>
                <a:path w="1120775" h="4778375">
                  <a:moveTo>
                    <a:pt x="85979" y="3597833"/>
                  </a:moveTo>
                  <a:lnTo>
                    <a:pt x="12" y="3597833"/>
                  </a:lnTo>
                  <a:lnTo>
                    <a:pt x="12" y="3698697"/>
                  </a:lnTo>
                  <a:lnTo>
                    <a:pt x="85979" y="3698697"/>
                  </a:lnTo>
                  <a:lnTo>
                    <a:pt x="85979" y="3597833"/>
                  </a:lnTo>
                  <a:close/>
                </a:path>
                <a:path w="1120775" h="4778375">
                  <a:moveTo>
                    <a:pt x="100380" y="720432"/>
                  </a:moveTo>
                  <a:lnTo>
                    <a:pt x="0" y="720432"/>
                  </a:lnTo>
                  <a:lnTo>
                    <a:pt x="0" y="821296"/>
                  </a:lnTo>
                  <a:lnTo>
                    <a:pt x="100380" y="821296"/>
                  </a:lnTo>
                  <a:lnTo>
                    <a:pt x="100380" y="720432"/>
                  </a:lnTo>
                  <a:close/>
                </a:path>
                <a:path w="1120775" h="4778375">
                  <a:moveTo>
                    <a:pt x="107594" y="3237623"/>
                  </a:moveTo>
                  <a:lnTo>
                    <a:pt x="12" y="3237623"/>
                  </a:lnTo>
                  <a:lnTo>
                    <a:pt x="12" y="3338487"/>
                  </a:lnTo>
                  <a:lnTo>
                    <a:pt x="107594" y="3338487"/>
                  </a:lnTo>
                  <a:lnTo>
                    <a:pt x="107594" y="3237623"/>
                  </a:lnTo>
                  <a:close/>
                </a:path>
                <a:path w="1120775" h="4778375">
                  <a:moveTo>
                    <a:pt x="114795" y="1079207"/>
                  </a:moveTo>
                  <a:lnTo>
                    <a:pt x="0" y="1079207"/>
                  </a:lnTo>
                  <a:lnTo>
                    <a:pt x="0" y="1181506"/>
                  </a:lnTo>
                  <a:lnTo>
                    <a:pt x="114795" y="1181506"/>
                  </a:lnTo>
                  <a:lnTo>
                    <a:pt x="114795" y="1079207"/>
                  </a:lnTo>
                  <a:close/>
                </a:path>
                <a:path w="1120775" h="4778375">
                  <a:moveTo>
                    <a:pt x="134962" y="2518626"/>
                  </a:moveTo>
                  <a:lnTo>
                    <a:pt x="0" y="2518626"/>
                  </a:lnTo>
                  <a:lnTo>
                    <a:pt x="0" y="2619489"/>
                  </a:lnTo>
                  <a:lnTo>
                    <a:pt x="134962" y="2619489"/>
                  </a:lnTo>
                  <a:lnTo>
                    <a:pt x="134962" y="2518626"/>
                  </a:lnTo>
                  <a:close/>
                </a:path>
                <a:path w="1120775" h="4778375">
                  <a:moveTo>
                    <a:pt x="142163" y="3956621"/>
                  </a:moveTo>
                  <a:lnTo>
                    <a:pt x="0" y="3956621"/>
                  </a:lnTo>
                  <a:lnTo>
                    <a:pt x="0" y="4058920"/>
                  </a:lnTo>
                  <a:lnTo>
                    <a:pt x="142163" y="4058920"/>
                  </a:lnTo>
                  <a:lnTo>
                    <a:pt x="142163" y="3956621"/>
                  </a:lnTo>
                  <a:close/>
                </a:path>
                <a:path w="1120775" h="4778375">
                  <a:moveTo>
                    <a:pt x="156578" y="4316831"/>
                  </a:moveTo>
                  <a:lnTo>
                    <a:pt x="0" y="4316831"/>
                  </a:lnTo>
                  <a:lnTo>
                    <a:pt x="0" y="4417695"/>
                  </a:lnTo>
                  <a:lnTo>
                    <a:pt x="156578" y="4417695"/>
                  </a:lnTo>
                  <a:lnTo>
                    <a:pt x="156578" y="4316831"/>
                  </a:lnTo>
                  <a:close/>
                </a:path>
                <a:path w="1120775" h="4778375">
                  <a:moveTo>
                    <a:pt x="156578" y="1439418"/>
                  </a:moveTo>
                  <a:lnTo>
                    <a:pt x="0" y="1439418"/>
                  </a:lnTo>
                  <a:lnTo>
                    <a:pt x="0" y="1540281"/>
                  </a:lnTo>
                  <a:lnTo>
                    <a:pt x="156578" y="1540281"/>
                  </a:lnTo>
                  <a:lnTo>
                    <a:pt x="156578" y="1439418"/>
                  </a:lnTo>
                  <a:close/>
                </a:path>
                <a:path w="1120775" h="4778375">
                  <a:moveTo>
                    <a:pt x="178193" y="2158415"/>
                  </a:moveTo>
                  <a:lnTo>
                    <a:pt x="12" y="2158415"/>
                  </a:lnTo>
                  <a:lnTo>
                    <a:pt x="12" y="2260714"/>
                  </a:lnTo>
                  <a:lnTo>
                    <a:pt x="178193" y="2260714"/>
                  </a:lnTo>
                  <a:lnTo>
                    <a:pt x="178193" y="2158415"/>
                  </a:lnTo>
                  <a:close/>
                </a:path>
                <a:path w="1120775" h="4778375">
                  <a:moveTo>
                    <a:pt x="178193" y="1799640"/>
                  </a:moveTo>
                  <a:lnTo>
                    <a:pt x="12" y="1799640"/>
                  </a:lnTo>
                  <a:lnTo>
                    <a:pt x="12" y="1900504"/>
                  </a:lnTo>
                  <a:lnTo>
                    <a:pt x="178193" y="1900504"/>
                  </a:lnTo>
                  <a:lnTo>
                    <a:pt x="178193" y="1799640"/>
                  </a:lnTo>
                  <a:close/>
                </a:path>
                <a:path w="1120775" h="4778375">
                  <a:moveTo>
                    <a:pt x="407289" y="360222"/>
                  </a:moveTo>
                  <a:lnTo>
                    <a:pt x="0" y="360222"/>
                  </a:lnTo>
                  <a:lnTo>
                    <a:pt x="0" y="462521"/>
                  </a:lnTo>
                  <a:lnTo>
                    <a:pt x="407289" y="462521"/>
                  </a:lnTo>
                  <a:lnTo>
                    <a:pt x="407289" y="360222"/>
                  </a:lnTo>
                  <a:close/>
                </a:path>
                <a:path w="1120775" h="4778375">
                  <a:moveTo>
                    <a:pt x="642150" y="4675606"/>
                  </a:moveTo>
                  <a:lnTo>
                    <a:pt x="0" y="4675606"/>
                  </a:lnTo>
                  <a:lnTo>
                    <a:pt x="0" y="4777905"/>
                  </a:lnTo>
                  <a:lnTo>
                    <a:pt x="642150" y="4777905"/>
                  </a:lnTo>
                  <a:lnTo>
                    <a:pt x="642150" y="4675606"/>
                  </a:lnTo>
                  <a:close/>
                </a:path>
                <a:path w="1120775" h="4778375">
                  <a:moveTo>
                    <a:pt x="1120521" y="0"/>
                  </a:moveTo>
                  <a:lnTo>
                    <a:pt x="12" y="0"/>
                  </a:lnTo>
                  <a:lnTo>
                    <a:pt x="12" y="102298"/>
                  </a:lnTo>
                  <a:lnTo>
                    <a:pt x="1120521" y="102298"/>
                  </a:lnTo>
                  <a:lnTo>
                    <a:pt x="1120521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5445382" y="3326506"/>
              <a:ext cx="0" cy="5035550"/>
            </a:xfrm>
            <a:custGeom>
              <a:avLst/>
              <a:gdLst/>
              <a:ahLst/>
              <a:cxnLst/>
              <a:rect l="l" t="t" r="r" b="b"/>
              <a:pathLst>
                <a:path w="0" h="5035550">
                  <a:moveTo>
                    <a:pt x="0" y="5035105"/>
                  </a:moveTo>
                  <a:lnTo>
                    <a:pt x="0" y="0"/>
                  </a:lnTo>
                </a:path>
              </a:pathLst>
            </a:custGeom>
            <a:ln w="9004">
              <a:solidFill>
                <a:srgbClr val="DCDDDE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5" name="object 85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6164669" y="8047845"/>
              <a:ext cx="205360" cy="71653"/>
            </a:xfrm>
            <a:prstGeom prst="rect">
              <a:avLst/>
            </a:prstGeom>
          </p:spPr>
        </p:pic>
        <p:pic>
          <p:nvPicPr>
            <p:cNvPr id="86" name="object 86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680708" y="7687991"/>
              <a:ext cx="203748" cy="71653"/>
            </a:xfrm>
            <a:prstGeom prst="rect">
              <a:avLst/>
            </a:prstGeom>
          </p:spPr>
        </p:pic>
        <p:pic>
          <p:nvPicPr>
            <p:cNvPr id="87" name="object 87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666544" y="7328255"/>
              <a:ext cx="203745" cy="71653"/>
            </a:xfrm>
            <a:prstGeom prst="rect">
              <a:avLst/>
            </a:prstGeom>
          </p:spPr>
        </p:pic>
        <p:pic>
          <p:nvPicPr>
            <p:cNvPr id="88" name="object 88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612616" y="6968638"/>
              <a:ext cx="200641" cy="71653"/>
            </a:xfrm>
            <a:prstGeom prst="rect">
              <a:avLst/>
            </a:prstGeom>
          </p:spPr>
        </p:pic>
        <p:pic>
          <p:nvPicPr>
            <p:cNvPr id="89" name="object 89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633987" y="6609023"/>
              <a:ext cx="200641" cy="71653"/>
            </a:xfrm>
            <a:prstGeom prst="rect">
              <a:avLst/>
            </a:prstGeom>
          </p:spPr>
        </p:pic>
        <p:pic>
          <p:nvPicPr>
            <p:cNvPr id="90" name="object 90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535727" y="6249045"/>
              <a:ext cx="206083" cy="71653"/>
            </a:xfrm>
            <a:prstGeom prst="rect">
              <a:avLst/>
            </a:prstGeom>
          </p:spPr>
        </p:pic>
        <p:pic>
          <p:nvPicPr>
            <p:cNvPr id="91" name="object 91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662444" y="5889429"/>
              <a:ext cx="200641" cy="71653"/>
            </a:xfrm>
            <a:prstGeom prst="rect">
              <a:avLst/>
            </a:prstGeom>
          </p:spPr>
        </p:pic>
        <p:pic>
          <p:nvPicPr>
            <p:cNvPr id="92" name="object 92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702322" y="5529812"/>
              <a:ext cx="203746" cy="71653"/>
            </a:xfrm>
            <a:prstGeom prst="rect">
              <a:avLst/>
            </a:prstGeom>
          </p:spPr>
        </p:pic>
        <p:pic>
          <p:nvPicPr>
            <p:cNvPr id="93" name="object 93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702322" y="5170196"/>
              <a:ext cx="203746" cy="71653"/>
            </a:xfrm>
            <a:prstGeom prst="rect">
              <a:avLst/>
            </a:prstGeom>
          </p:spPr>
        </p:pic>
        <p:pic>
          <p:nvPicPr>
            <p:cNvPr id="94" name="object 94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680708" y="4810581"/>
              <a:ext cx="203748" cy="71653"/>
            </a:xfrm>
            <a:prstGeom prst="rect">
              <a:avLst/>
            </a:prstGeom>
          </p:spPr>
        </p:pic>
        <p:pic>
          <p:nvPicPr>
            <p:cNvPr id="95" name="object 95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5641192" y="4450603"/>
              <a:ext cx="200640" cy="71653"/>
            </a:xfrm>
            <a:prstGeom prst="rect">
              <a:avLst/>
            </a:prstGeom>
          </p:spPr>
        </p:pic>
        <p:pic>
          <p:nvPicPr>
            <p:cNvPr id="96" name="object 96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5626781" y="4090991"/>
              <a:ext cx="200640" cy="71653"/>
            </a:xfrm>
            <a:prstGeom prst="rect">
              <a:avLst/>
            </a:prstGeom>
          </p:spPr>
        </p:pic>
        <p:pic>
          <p:nvPicPr>
            <p:cNvPr id="97" name="object 97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5930020" y="3731374"/>
              <a:ext cx="204547" cy="71653"/>
            </a:xfrm>
            <a:prstGeom prst="rect">
              <a:avLst/>
            </a:prstGeom>
          </p:spPr>
        </p:pic>
        <p:pic>
          <p:nvPicPr>
            <p:cNvPr id="98" name="object 98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647753" y="3371634"/>
              <a:ext cx="255412" cy="71653"/>
            </a:xfrm>
            <a:prstGeom prst="rect">
              <a:avLst/>
            </a:prstGeom>
          </p:spPr>
        </p:pic>
        <p:pic>
          <p:nvPicPr>
            <p:cNvPr id="99" name="object 99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977600" y="8135528"/>
              <a:ext cx="346974" cy="82356"/>
            </a:xfrm>
            <a:prstGeom prst="rect">
              <a:avLst/>
            </a:prstGeom>
          </p:spPr>
        </p:pic>
        <p:pic>
          <p:nvPicPr>
            <p:cNvPr id="100" name="object 100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159849" y="7775913"/>
              <a:ext cx="1165386" cy="102562"/>
            </a:xfrm>
            <a:prstGeom prst="rect">
              <a:avLst/>
            </a:prstGeom>
          </p:spPr>
        </p:pic>
        <p:pic>
          <p:nvPicPr>
            <p:cNvPr id="101" name="object 101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4907560" y="7415414"/>
              <a:ext cx="419012" cy="82875"/>
            </a:xfrm>
            <a:prstGeom prst="rect">
              <a:avLst/>
            </a:prstGeom>
          </p:spPr>
        </p:pic>
        <p:pic>
          <p:nvPicPr>
            <p:cNvPr id="102" name="object 102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507153" y="7056195"/>
              <a:ext cx="814255" cy="102683"/>
            </a:xfrm>
            <a:prstGeom prst="rect">
              <a:avLst/>
            </a:prstGeom>
          </p:spPr>
        </p:pic>
        <p:pic>
          <p:nvPicPr>
            <p:cNvPr id="103" name="object 103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092205" y="6692172"/>
              <a:ext cx="1231620" cy="102133"/>
            </a:xfrm>
            <a:prstGeom prst="rect">
              <a:avLst/>
            </a:prstGeom>
          </p:spPr>
        </p:pic>
        <p:pic>
          <p:nvPicPr>
            <p:cNvPr id="104" name="object 104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378025" y="6337373"/>
              <a:ext cx="950807" cy="102153"/>
            </a:xfrm>
            <a:prstGeom prst="rect">
              <a:avLst/>
            </a:prstGeom>
          </p:spPr>
        </p:pic>
        <p:pic>
          <p:nvPicPr>
            <p:cNvPr id="105" name="object 105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033107" y="5903866"/>
              <a:ext cx="1281725" cy="229077"/>
            </a:xfrm>
            <a:prstGeom prst="rect">
              <a:avLst/>
            </a:prstGeom>
          </p:spPr>
        </p:pic>
        <p:pic>
          <p:nvPicPr>
            <p:cNvPr id="106" name="object 106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475454" y="5617169"/>
              <a:ext cx="845070" cy="102887"/>
            </a:xfrm>
            <a:prstGeom prst="rect">
              <a:avLst/>
            </a:prstGeom>
          </p:spPr>
        </p:pic>
        <p:pic>
          <p:nvPicPr>
            <p:cNvPr id="107" name="object 107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4080118" y="5184511"/>
              <a:ext cx="1222032" cy="82481"/>
            </a:xfrm>
            <a:prstGeom prst="rect">
              <a:avLst/>
            </a:prstGeom>
          </p:spPr>
        </p:pic>
        <p:pic>
          <p:nvPicPr>
            <p:cNvPr id="108" name="object 108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974829" y="5331070"/>
              <a:ext cx="1434360" cy="102850"/>
            </a:xfrm>
            <a:prstGeom prst="rect">
              <a:avLst/>
            </a:prstGeom>
          </p:spPr>
        </p:pic>
        <p:pic>
          <p:nvPicPr>
            <p:cNvPr id="109" name="object 109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934603" y="4824656"/>
              <a:ext cx="1389529" cy="249582"/>
            </a:xfrm>
            <a:prstGeom prst="rect">
              <a:avLst/>
            </a:prstGeom>
          </p:spPr>
        </p:pic>
        <p:pic>
          <p:nvPicPr>
            <p:cNvPr id="110" name="object 110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956231" y="4537764"/>
              <a:ext cx="1368296" cy="103132"/>
            </a:xfrm>
            <a:prstGeom prst="rect">
              <a:avLst/>
            </a:prstGeom>
          </p:spPr>
        </p:pic>
        <p:pic>
          <p:nvPicPr>
            <p:cNvPr id="111" name="object 111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4005441" y="4178551"/>
              <a:ext cx="1321887" cy="102563"/>
            </a:xfrm>
            <a:prstGeom prst="rect">
              <a:avLst/>
            </a:prstGeom>
          </p:spPr>
        </p:pic>
        <p:pic>
          <p:nvPicPr>
            <p:cNvPr id="112" name="object 112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049266" y="3749586"/>
              <a:ext cx="1276648" cy="244958"/>
            </a:xfrm>
            <a:prstGeom prst="rect">
              <a:avLst/>
            </a:prstGeom>
          </p:spPr>
        </p:pic>
        <p:pic>
          <p:nvPicPr>
            <p:cNvPr id="113" name="object 113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055274" y="3386072"/>
              <a:ext cx="1257839" cy="249287"/>
            </a:xfrm>
            <a:prstGeom prst="rect">
              <a:avLst/>
            </a:prstGeom>
          </p:spPr>
        </p:pic>
        <p:sp>
          <p:nvSpPr>
            <p:cNvPr id="114" name="object 114" descr=""/>
            <p:cNvSpPr/>
            <p:nvPr/>
          </p:nvSpPr>
          <p:spPr>
            <a:xfrm>
              <a:off x="6543560" y="5314505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3AB54D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5" name="object 115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644582" y="5305120"/>
              <a:ext cx="236079" cy="78219"/>
            </a:xfrm>
            <a:prstGeom prst="rect">
              <a:avLst/>
            </a:prstGeom>
          </p:spPr>
        </p:pic>
        <p:sp>
          <p:nvSpPr>
            <p:cNvPr id="116" name="object 116" descr=""/>
            <p:cNvSpPr/>
            <p:nvPr/>
          </p:nvSpPr>
          <p:spPr>
            <a:xfrm>
              <a:off x="6543560" y="5576747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F47B32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7" name="object 117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644582" y="5567356"/>
              <a:ext cx="234782" cy="78219"/>
            </a:xfrm>
            <a:prstGeom prst="rect">
              <a:avLst/>
            </a:prstGeom>
          </p:spPr>
        </p:pic>
        <p:sp>
          <p:nvSpPr>
            <p:cNvPr id="118" name="object 118" descr=""/>
            <p:cNvSpPr/>
            <p:nvPr/>
          </p:nvSpPr>
          <p:spPr>
            <a:xfrm>
              <a:off x="6543560" y="5838990"/>
              <a:ext cx="66040" cy="66040"/>
            </a:xfrm>
            <a:custGeom>
              <a:avLst/>
              <a:gdLst/>
              <a:ahLst/>
              <a:cxnLst/>
              <a:rect l="l" t="t" r="r" b="b"/>
              <a:pathLst>
                <a:path w="66040" h="66039">
                  <a:moveTo>
                    <a:pt x="65951" y="0"/>
                  </a:moveTo>
                  <a:lnTo>
                    <a:pt x="0" y="0"/>
                  </a:lnTo>
                  <a:lnTo>
                    <a:pt x="0" y="65951"/>
                  </a:lnTo>
                  <a:lnTo>
                    <a:pt x="65951" y="65951"/>
                  </a:lnTo>
                  <a:lnTo>
                    <a:pt x="65951" y="0"/>
                  </a:lnTo>
                  <a:close/>
                </a:path>
              </a:pathLst>
            </a:custGeom>
            <a:solidFill>
              <a:srgbClr val="2670B8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9" name="object 119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644582" y="5829594"/>
              <a:ext cx="233687" cy="78219"/>
            </a:xfrm>
            <a:prstGeom prst="rect">
              <a:avLst/>
            </a:prstGeom>
          </p:spPr>
        </p:pic>
      </p:grpSp>
      <p:sp>
        <p:nvSpPr>
          <p:cNvPr id="120" name="object 120" descr=""/>
          <p:cNvSpPr txBox="1"/>
          <p:nvPr/>
        </p:nvSpPr>
        <p:spPr>
          <a:xfrm>
            <a:off x="758099" y="8470448"/>
            <a:ext cx="3020060" cy="474345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dezavantaje: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8,9%,</a:t>
            </a:r>
            <a:r>
              <a:rPr dirty="0" sz="100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4%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2018,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22%</a:t>
            </a:r>
            <a:r>
              <a:rPr dirty="0" sz="100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23%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33%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1" name="object 121" descr=""/>
          <p:cNvSpPr txBox="1"/>
          <p:nvPr/>
        </p:nvSpPr>
        <p:spPr>
          <a:xfrm>
            <a:off x="3854105" y="8466256"/>
            <a:ext cx="3128645" cy="554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dezavantaje: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7%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4%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11%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NȘ/NR: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22%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2024,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38%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2018,</a:t>
            </a:r>
            <a:r>
              <a:rPr dirty="0" sz="100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22%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2" name="object 122" descr=""/>
          <p:cNvSpPr txBox="1"/>
          <p:nvPr/>
        </p:nvSpPr>
        <p:spPr>
          <a:xfrm>
            <a:off x="707299" y="9071666"/>
            <a:ext cx="6325870" cy="482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4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includerii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obişnuite?</a:t>
            </a:r>
            <a:r>
              <a:rPr dirty="0" sz="100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rog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referiți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dezavantajele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587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Experții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relevat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auditive,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vizuale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severă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este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pregătit,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dotare,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instruire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lucreze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calitate.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0004" y="1328280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„Sistemul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educațional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primească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să...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calitativ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speciale.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senzoriale,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auz,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văz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severe.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Deci,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sistemul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suficiente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servicii.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pregătite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cadrele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calitativ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necesitățile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acestor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vorbim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dizabilități,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auz,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poate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serviciile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cele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adecvate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sistem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necesităților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lor.”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(6IA,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2619030"/>
            <a:ext cx="6325870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opinia unor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 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câtorva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părinți 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 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categorii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intelectuale,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auditive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vizuale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severe)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potrivite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dotate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materiale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asistive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specializate.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respondenților,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aveau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specializat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beneficiau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dezvoltarea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abilități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permită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independenți.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3616922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„Fiind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examinat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comisie,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specificat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hotărât: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includă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obişnuită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frecventeze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era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timpuri?!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făcea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carte,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învățau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domeniul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picturii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ieşea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artist.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Erau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acele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şcoli,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tendințe.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Acolo,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pregătit</a:t>
            </a:r>
            <a:r>
              <a:rPr dirty="0" sz="1050" spc="2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viață,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căpăta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cunoştințe,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aici...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cred.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istoria,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mare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probabilitatea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istoria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trebuiască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viață.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primul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rând,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abilități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practice,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teoretice.”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manager,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0" y="4907583"/>
            <a:ext cx="632650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abordat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avantajarea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indicator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lipsei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comunicare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pregătire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actorilor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implicați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acestor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școală.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5585523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„Când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aflu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preajma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(copil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CES),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comod,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aer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superioritate.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sentiment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bune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materiile,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dacă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scris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sine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stătător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testul,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de-obicei,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oferă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didactic...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timpul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orelor,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elevul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dat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distrat,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atent,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ascultă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profesorul,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ce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unele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situații,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deranjează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ceilalți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colegi.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urmare,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producă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zgomote,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râdă,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stea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telefon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arate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colegului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găsit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interesant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câştigat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jocul.”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6716076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contexte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auzit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nemulțumiri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partea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obișnuite.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Aceste manifestări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vin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necunoaștere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lacune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comunicare.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acestora,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promoveze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mesajul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oricui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poate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întâmpla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părinții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acestuia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poartă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vreo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vină,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membrii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comunității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toleranță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pot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ușura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situația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familii.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7874165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auzit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nemulțumiri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aceasta,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grijă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specială,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specială,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integrată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societatea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normală,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oricui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întâmpla,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alegi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40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27300" y="8600845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primul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rând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confortul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starea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sănătate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Uneori,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preferă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țină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acasă,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întrucât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casnic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acestuia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vor fi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asigurate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condiții mai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bune,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adaptate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părinții cunosc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copilului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consideră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proteja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accidente.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Totuși,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determinați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redus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managerii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insistă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asupra încadrării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grădiniță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sau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asigurând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va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oferită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grija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supravegherea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necesară.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39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20001" y="467995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„Eu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n-am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vrut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grădiniță,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Doamne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fereşte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împingă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jos,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după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operație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soțul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temea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cădea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jos,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calic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viață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grămada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bani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operația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directorul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grădiniței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rugat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dau,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suficienți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m-au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asigurat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grijă.”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3-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rural,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7FG_părinți_copii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dizabilități)</a:t>
            </a:r>
            <a:endParaRPr sz="1050">
              <a:latin typeface="Arial"/>
              <a:cs typeface="Arial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4" y="1438750"/>
            <a:ext cx="632650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factorul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uman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important,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schimbat,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îmbunătățit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semnificativ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venit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educator/învățător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schimbat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2116556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primul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grădiniță,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atrăgea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atenția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spuneau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agresivă,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după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schimbat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educatoarea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adică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inclus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toți.”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37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2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4FG)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503999"/>
            <a:ext cx="1372235" cy="304800"/>
          </a:xfrm>
          <a:custGeom>
            <a:avLst/>
            <a:gdLst/>
            <a:ahLst/>
            <a:cxnLst/>
            <a:rect l="l" t="t" r="r" b="b"/>
            <a:pathLst>
              <a:path w="1372235" h="304800">
                <a:moveTo>
                  <a:pt x="1371968" y="0"/>
                </a:moveTo>
                <a:lnTo>
                  <a:pt x="0" y="0"/>
                </a:lnTo>
                <a:lnTo>
                  <a:pt x="0" y="304800"/>
                </a:lnTo>
                <a:lnTo>
                  <a:pt x="1371968" y="304800"/>
                </a:lnTo>
                <a:lnTo>
                  <a:pt x="1371968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Abrevieri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501900" y="954705"/>
            <a:ext cx="4697730" cy="286004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7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endParaRPr sz="1050">
              <a:latin typeface="Verdana"/>
              <a:cs typeface="Verdana"/>
            </a:endParaRPr>
          </a:p>
          <a:p>
            <a:pPr marL="38100" marR="1029969">
              <a:lnSpc>
                <a:spcPct val="147600"/>
              </a:lnSpc>
            </a:pP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CREI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Incluzivă CRAP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Asistență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Psihopedagogică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FG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focus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595"/>
              </a:spcBef>
            </a:pP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IA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aprofundat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ONG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organizație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neguvernamentală</a:t>
            </a:r>
            <a:endParaRPr sz="1050">
              <a:latin typeface="Verdana"/>
              <a:cs typeface="Verdana"/>
            </a:endParaRPr>
          </a:p>
          <a:p>
            <a:pPr marL="38100" marR="3058160">
              <a:lnSpc>
                <a:spcPct val="147600"/>
              </a:lnSpc>
            </a:pP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p.p.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puncte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procentuale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RM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endParaRPr sz="1050">
              <a:latin typeface="Verdana"/>
              <a:cs typeface="Verdana"/>
            </a:endParaRPr>
          </a:p>
          <a:p>
            <a:pPr marL="38100">
              <a:lnSpc>
                <a:spcPct val="100000"/>
              </a:lnSpc>
              <a:spcBef>
                <a:spcPts val="60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SAP</a:t>
            </a:r>
            <a:r>
              <a:rPr dirty="0" baseline="32407" sz="9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baseline="32407" sz="900" spc="157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Structuri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teritoriale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asistență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psihopedagogică</a:t>
            </a:r>
            <a:endParaRPr sz="1050">
              <a:latin typeface="Verdana"/>
              <a:cs typeface="Verdana"/>
            </a:endParaRPr>
          </a:p>
          <a:p>
            <a:pPr marL="38100" marR="30480">
              <a:lnSpc>
                <a:spcPct val="147600"/>
              </a:lnSpc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UNESCO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Organizația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Națiunilor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Unite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Știință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Cultură UNICEF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Fondul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Națiunilor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Unite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/>
          <p:nvPr/>
        </p:nvSpPr>
        <p:spPr>
          <a:xfrm>
            <a:off x="540000" y="9670082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527300" y="9677702"/>
            <a:ext cx="8191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959303" y="9677702"/>
            <a:ext cx="38195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Structuri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teritoriale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asistență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psihopedagogică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(HG1042/2023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21.12.2023)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78230"/>
            <a:ext cx="6325870" cy="18510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72110" indent="-359410">
              <a:lnSpc>
                <a:spcPct val="100000"/>
              </a:lnSpc>
              <a:spcBef>
                <a:spcPts val="100"/>
              </a:spcBef>
              <a:buAutoNum type="romanUcPeriod" startAt="4"/>
              <a:tabLst>
                <a:tab pos="372110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Bariere</a:t>
            </a:r>
            <a:r>
              <a:rPr dirty="0" sz="1400" spc="-6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privind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copiilor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5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CES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81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conștientizează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obișnuite,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enumerate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provocări,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bariere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dificilă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integrarea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preșcolare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școlare.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jos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enumerate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principalele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bariere:</a:t>
            </a:r>
            <a:endParaRPr sz="1050">
              <a:latin typeface="Verdana"/>
              <a:cs typeface="Verdana"/>
            </a:endParaRPr>
          </a:p>
          <a:p>
            <a:pPr lvl="1" marL="371475" indent="-215265">
              <a:lnSpc>
                <a:spcPct val="100000"/>
              </a:lnSpc>
              <a:spcBef>
                <a:spcPts val="12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Manifestări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violente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modul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gestionare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acestora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didactice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ne-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relatat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situații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manifestare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agresivității,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violenței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cunosc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-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gestioneze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crea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mediu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sigur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incluziv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conștientizează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societate,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frecventeze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obișnuite,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același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siguranța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 cât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75995" y="2465374"/>
            <a:ext cx="6228080" cy="1077595"/>
          </a:xfrm>
          <a:prstGeom prst="rect">
            <a:avLst/>
          </a:prstGeom>
          <a:ln w="63500">
            <a:solidFill>
              <a:srgbClr val="F1EEEB"/>
            </a:solidFill>
          </a:ln>
        </p:spPr>
        <p:txBody>
          <a:bodyPr wrap="square" lIns="0" tIns="34925" rIns="0" bIns="0" rtlCol="0" vert="horz">
            <a:spAutoFit/>
          </a:bodyPr>
          <a:lstStyle/>
          <a:p>
            <a:pPr algn="just" marL="71755" marR="63500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prezent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drăguț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simpatic,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alteori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devine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extrem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violent.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aveți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idee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creează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timpul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orelor: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trânteşte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obiecte,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aruncă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lucruri,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loveşte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picioarele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uşă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bancă.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diriginte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merg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zilnic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comportamentul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franceză.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franceză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aruncă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profesoarei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cartea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insultă.”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33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3596049"/>
            <a:ext cx="6325870" cy="8185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violente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intervenție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specializată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determină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rezervați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îndoiască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aspect.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200"/>
              </a:spcBef>
            </a:pPr>
            <a:r>
              <a:rPr dirty="0" sz="1050" spc="-25" b="1">
                <a:solidFill>
                  <a:srgbClr val="231F20"/>
                </a:solidFill>
                <a:latin typeface="Verdana"/>
                <a:cs typeface="Verdana"/>
              </a:rPr>
              <a:t>Caseta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Verdana"/>
                <a:cs typeface="Verdana"/>
              </a:rPr>
              <a:t>3.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Gestionare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defectuoasă </a:t>
            </a:r>
            <a:r>
              <a:rPr dirty="0" sz="1050" b="1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comportamentului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problematic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4510163"/>
            <a:ext cx="6300470" cy="28022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băiat.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comunicabilă,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prietenoasă.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Colegii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tratează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bine.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Băiatul,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însă,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crescând,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devenit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agresiv.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fetița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apucată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gât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coridor.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împotrivă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alți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dați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creşte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intra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societate,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simți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respinşi.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împreună,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sănătate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mari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devin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agresivi,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atunci,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ştiu.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mi-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sfătuit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apropie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băiatului,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cantina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şcolii,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povestească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întâmplat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(eleva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apucată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gât).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reproşat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fetei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aşa,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aşa.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dureros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aibă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copil,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ştiu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rezolva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aceasta...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băiatul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săptămâni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fiica mea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apucată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gât.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Școala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noastră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etaje,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apucă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aruncăm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scări?!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problemă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mare.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cărora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să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acorde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aibă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profesor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alături.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împotrivă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împreună,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îngrijorează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siguranța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celorlalți.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sprijin,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lângă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el,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zece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copii...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zi,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urcat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transportul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şcolar,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băiatului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apropiat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şi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îl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ține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Ion</a:t>
            </a:r>
            <a:r>
              <a:rPr dirty="0" baseline="32407" sz="900" spc="30" i="1">
                <a:solidFill>
                  <a:srgbClr val="231F20"/>
                </a:solidFill>
                <a:latin typeface="Arial"/>
                <a:cs typeface="Arial"/>
              </a:rPr>
              <a:t>22</a:t>
            </a:r>
            <a:r>
              <a:rPr dirty="0" baseline="32407" sz="900" spc="217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acasă.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înțeles,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nu-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nimic,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sănătate.”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(F1,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47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3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9" y="7401151"/>
            <a:ext cx="632523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relatat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colegii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agresivi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provocați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aceștia,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spontane,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să-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 agreseze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fizic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verbal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ceilalți,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aruncă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obiecte.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8042961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„Dar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(colegul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CES)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deloc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vrea-i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vorbeşti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dânsul,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trimite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posibilitate,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prostii,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oleacă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kg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plus,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’’shaorma’’...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Alți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vorbesc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dânsul,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țigan,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tatăl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bani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aceasta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prietenesc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fumează.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”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8-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6FG)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/>
          <p:nvPr/>
        </p:nvSpPr>
        <p:spPr>
          <a:xfrm>
            <a:off x="540000" y="967008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 descr=""/>
          <p:cNvSpPr txBox="1"/>
          <p:nvPr/>
        </p:nvSpPr>
        <p:spPr>
          <a:xfrm>
            <a:off x="527300" y="8853599"/>
            <a:ext cx="6326505" cy="9715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sănătate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mintală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aibă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însoțitor,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 comportamentul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acestuia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poată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înțeles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gestionat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persoană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îl/o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cunoaște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pregătită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sens.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Respondenții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însoțitor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ușor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inclus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colectivul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clasei.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anterioare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tabLst>
                <a:tab pos="444500" algn="l"/>
              </a:tabLst>
            </a:pP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22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prenume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schimbat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20001" y="8254377"/>
          <a:ext cx="6376670" cy="880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835"/>
              </a:tblGrid>
              <a:tr h="196215">
                <a:tc>
                  <a:txBody>
                    <a:bodyPr/>
                    <a:lstStyle/>
                    <a:p>
                      <a:pPr marL="35560">
                        <a:lnSpc>
                          <a:spcPts val="1175"/>
                        </a:lnSpc>
                        <a:spcBef>
                          <a:spcPts val="275"/>
                        </a:spcBef>
                      </a:pP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„În</a:t>
                      </a:r>
                      <a:r>
                        <a:rPr dirty="0" sz="1050" spc="7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fiecare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clasă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4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zilnic</a:t>
                      </a:r>
                      <a:r>
                        <a:rPr dirty="0" sz="1050" spc="7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distrug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lecția.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urmare,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ceilalți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pomenesc</a:t>
                      </a:r>
                      <a:r>
                        <a:rPr dirty="0" sz="1050" spc="7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4925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încalcă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dreptul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învățătură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calitate.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Da,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poate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asemenea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mulți,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dar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zilnic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aceştia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încalcă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dreptul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majorității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educație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calitate.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Spre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exemplu,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noi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10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şcoală,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băiat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clasa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întâi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până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întra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noua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şi-a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agresat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colegii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atât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verbal,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cât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fizic,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tot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felul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35560">
                        <a:lnSpc>
                          <a:spcPts val="1245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obiecte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ascuțite,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rigide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sau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grele.”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(F,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profesoară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istorie,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manager,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experiență,</a:t>
                      </a:r>
                      <a:r>
                        <a:rPr dirty="0" sz="105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rural,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2FG)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707299" y="490497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mintale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respinși total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obișnuite,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acum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conturat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tendința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monitorizați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către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adulți.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1008240"/>
            <a:ext cx="6300470" cy="246570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cazurile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dificile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însoțit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persoană,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mențină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mereu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formă,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încurajeze.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Colegul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meu,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stări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diferite.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poate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întreaga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momente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țipe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lecție.</a:t>
            </a:r>
            <a:r>
              <a:rPr dirty="0" sz="1050" spc="-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Totul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depinde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starea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lui.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Doamna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însoțeşte,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scoate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încearcă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liniştească.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reuşeşte,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intră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continuă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lecția.”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29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„Într-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sindromul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Down,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grădinița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frecventată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fata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pozitivă,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nu-şi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menține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capacitatea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concentrare,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chiar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simplificat.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stabilit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regim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capacitatea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primele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acasă.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logopedul,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psihologul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care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ea.”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37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70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„Depinde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gravitatea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problemei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sănătate.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mâinile,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picioarele,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asta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totul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altceva,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mari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capul,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-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problemă.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părere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societate,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acord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duşi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alături,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pedagog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familie.”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(F1, 47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3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7299" y="3487006"/>
            <a:ext cx="6326505" cy="97790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Perturbarea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orelor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conștient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adoptă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comportamente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perturba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orele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atrage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atenția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colegilor,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posibilitățile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disciplinare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limitate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identificat/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gestionat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manageriale.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înțeleg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limite.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20001" y="4637214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normali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referire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comportament),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unul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strică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apără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fraza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„eu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document’’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aceasta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este…”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8-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rural,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6FG)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9" y="5287764"/>
            <a:ext cx="6325870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manageri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școlari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ciocan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nicovală,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politicile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statului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doresc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sigur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cooperare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determină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soluții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radicale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neapărat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interesul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conformitate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principiile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privită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modalitate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aplana,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dezamorsa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tensionată.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20001" y="6445796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„Anul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eliminat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5-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fiindcă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clipă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liberă,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nici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auzea,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vedea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nimeni.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chemat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decis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emit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ordinul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spus: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„Dar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zile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el”?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răspuns: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„Dar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dvs.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credeți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facem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zi”?!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Incapacitatea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părinților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nedorința: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„îl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scap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el…”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Suferă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ceilalți,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stau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uşă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întreabă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alege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școlar,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urban)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707299" y="7576317"/>
            <a:ext cx="632523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Comportamentul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sporită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uneori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câteva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minute,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alteori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jumătate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lecție.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afectată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707299" y="9148647"/>
            <a:ext cx="6325870" cy="65786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Necesitatea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unei atenții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sporite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 partea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câtorva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reduce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calitatea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orelor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supra-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solicită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8185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atragă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copilului/copiilor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predea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temele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gestioneze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suferit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căror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potențial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dezvoltat.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200"/>
              </a:spcBef>
            </a:pPr>
            <a:r>
              <a:rPr dirty="0" sz="1050" spc="-25" b="1">
                <a:solidFill>
                  <a:srgbClr val="231F20"/>
                </a:solidFill>
                <a:latin typeface="Verdana"/>
                <a:cs typeface="Verdana"/>
              </a:rPr>
              <a:t>Caseta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Verdana"/>
                <a:cs typeface="Verdana"/>
              </a:rPr>
              <a:t>4.</a:t>
            </a:r>
            <a:r>
              <a:rPr dirty="0" sz="1050" spc="110" b="1">
                <a:solidFill>
                  <a:srgbClr val="231F20"/>
                </a:solidFill>
                <a:latin typeface="Verdana"/>
                <a:cs typeface="Verdana"/>
              </a:rPr>
              <a:t> 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unei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atenții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Verdana"/>
                <a:cs typeface="Verdana"/>
              </a:rPr>
              <a:t>sporite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35" b="1">
                <a:solidFill>
                  <a:srgbClr val="231F20"/>
                </a:solidFill>
                <a:latin typeface="Verdana"/>
                <a:cs typeface="Verdana"/>
              </a:rPr>
              <a:t> cadrelor </a:t>
            </a:r>
            <a:r>
              <a:rPr dirty="0" sz="1050" spc="-10" b="1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0004" y="1404480"/>
            <a:ext cx="6300470" cy="34982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„Clasele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numeroase,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mici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34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destul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nevoi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cerințelor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acorzi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acestui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33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director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</a:t>
            </a:r>
            <a:endParaRPr sz="1050">
              <a:latin typeface="Verdana"/>
              <a:cs typeface="Verdana"/>
            </a:endParaRPr>
          </a:p>
          <a:p>
            <a:pPr algn="just" marL="35560" marR="28575">
              <a:lnSpc>
                <a:spcPct val="100000"/>
              </a:lnSpc>
              <a:spcBef>
                <a:spcPts val="570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„Chiar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gestionarea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unei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38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provocare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enormă,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când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facem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altor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devine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copleşitoare.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instituția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resurse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precum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sprijinul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psihologic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logopedic,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însă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numărul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cazuri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ne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depăşeşte.”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lucreze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singuri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lecții,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mele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îndreaptă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către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neglijez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capacități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deosebite.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facă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ceva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sens,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capacități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adesea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singuri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lucreze,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a-i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progreseze...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23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excepționali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matematică,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depăşesc.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dedic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atât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deoparte,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stopez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deosebit.”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2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34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experiență,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6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fiului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băiat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dificultăți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învățare.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 sindrom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anumit,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dificultăți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învățare.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profesoarei.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momente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oprească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predarea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temei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explice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timp.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suferit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însuşit,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timp,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plictisindu-se,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distrag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atenția,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disciplina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suferit.”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(F,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37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4991594"/>
            <a:ext cx="632650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educatori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învățători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tipici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încercarea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atrage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preiau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anumite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comportamente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imită,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dificilă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75995" y="5437327"/>
            <a:ext cx="6228080" cy="1237615"/>
          </a:xfrm>
          <a:prstGeom prst="rect">
            <a:avLst/>
          </a:prstGeom>
          <a:ln w="63500">
            <a:solidFill>
              <a:srgbClr val="F1EEEB"/>
            </a:solidFill>
          </a:ln>
        </p:spPr>
        <p:txBody>
          <a:bodyPr wrap="square" lIns="0" tIns="34925" rIns="0" bIns="0" rtlCol="0" vert="horz">
            <a:spAutoFit/>
          </a:bodyPr>
          <a:lstStyle/>
          <a:p>
            <a:pPr algn="just" marL="71755" marR="6286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„Zicala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adevărată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comparăm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măr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stricat,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măr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stricat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strică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celelalte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mere.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întâmplă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clase: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tind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centrul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atenției,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acordăm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atenție.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încearcă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obțină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sporită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precum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CES.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ni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întâmplat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deci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real: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adoptă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inadecvat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uită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încearcă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imite,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nebuniile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CES.”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34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0" y="6651935"/>
            <a:ext cx="6325870" cy="97790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Atitudinea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profesorilor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managerilor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școlari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Elevii,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părinții,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ignoră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promotorii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excluderii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colective,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dat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detrimentul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efortul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depun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merită,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oricum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ei.”</a:t>
            </a:r>
            <a:endParaRPr sz="1050">
              <a:latin typeface="Arial"/>
              <a:cs typeface="Arial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7694155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„Sora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aceleaşi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părinților.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Nepoata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liniştită,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ultima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bancă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programă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specială.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cazul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sunt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jignesc.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întârzie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minut,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profesorul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întâmpină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replici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genul:</a:t>
            </a:r>
            <a:endParaRPr sz="1050">
              <a:latin typeface="Arial"/>
              <a:cs typeface="Arial"/>
            </a:endParaRPr>
          </a:p>
          <a:p>
            <a:pPr algn="just" marL="35560" marR="27940">
              <a:lnSpc>
                <a:spcPct val="100000"/>
              </a:lnSpc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„Iată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venit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prințesa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noastră.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vrea.”.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discuții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directorul,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profesorii,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plece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place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ceva.”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44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8824740"/>
            <a:ext cx="6324600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necesară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gestiona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nevoile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contribui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frustrare,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uneori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segregarea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9270720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careva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înțelegea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careva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lucruri,</a:t>
            </a:r>
            <a:r>
              <a:rPr dirty="0" sz="1050" spc="3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doamna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strige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el,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învățat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sarcinile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date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dumneaei.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întotdeauna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răbdare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explice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acestor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elevi.”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20001" y="467995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alții.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învață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ziua,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doar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lecție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simplu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stau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vorbă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psihologul,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explică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ceva.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Și,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personal,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părerea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fi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confortabil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toți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toți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hărțuiți,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inconfortabil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alți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copii...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Profesorilor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lecție.”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7FG)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4" y="1438750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solicită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instruirea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domiciliu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depune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efort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copilul/ii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1956536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„Copilul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studiere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domiciliu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locomotorii,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punct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vedere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cognitiv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bine,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locomotor.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deloc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acceptă,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cunosc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motivul.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totdeauna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solicită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studii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domiciliu.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merg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domiciliu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instruiesc.”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director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7294" y="2691040"/>
            <a:ext cx="6326505" cy="296672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Atitudinea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educatorilor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managerilor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preșcolare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timp,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confruntat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înscrierea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școală.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bună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confruntat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provocări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înscrierea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preșcolare,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refuza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înscrierea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grădiniță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aveau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specific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(nu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aveau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abilitățile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aceeași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vârstă)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abordare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specială.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adresat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APL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direcția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solicita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acceptarea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grădiniță.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Provocările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continuat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încadrarea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preșcolare,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neglijați,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permanent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presiune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siguranță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permanent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reproșa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agresivi,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activitățile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educative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etc.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Experții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decizie,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reprezentanții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civile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preșcolare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sporită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alocare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resurse.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Provocările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grădinițe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cauzate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că: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1200"/>
              </a:spcBef>
              <a:buChar char="•"/>
              <a:tabLst>
                <a:tab pos="37274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reformei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dezinstituționalizării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focusat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școlare,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puțină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acordat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educație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timpurie;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595"/>
              </a:spcBef>
              <a:buChar char="•"/>
              <a:tabLst>
                <a:tab pos="37211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gestionare,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finanțare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prin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APL;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20001" y="5753938"/>
            <a:ext cx="6300470" cy="127381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„Dezinstituționalizare,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vârstă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şcolară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s-au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focusat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ajute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procesul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incluziune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educațională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gândeam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că,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odată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restricționează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intrările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rezidențiale,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apar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vârstă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preşcolară.”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„Lipsa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cadrului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timpurie.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cadrul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grădinițe.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grădinițele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finanțate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primării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direcție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autofinanțare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şcolile.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APL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oferă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funcție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finanțe.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barieră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referă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evaluare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SAP.”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(7IA,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4" y="7116526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Educatorii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managerii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preșcolare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recunosc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încadreze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preșcolare,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perspectiva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atenție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grijă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sporită,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educatorul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dădaca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permanent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lângă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grupă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lucrurile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complică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mult.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educatori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refuză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lucreze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siguranța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semnificativă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este,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preșcolare.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20001" y="8274596"/>
            <a:ext cx="6300470" cy="92075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aveți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idee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suferă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cadrele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suferim: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începi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activitatea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neprins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veste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opreşte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activitatea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asculte,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ridicat,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jucării,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zornăi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jucărie,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întors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capul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acolo,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sprijin,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Ștefan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Vodă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amiază,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dădaca,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dădaca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hrăneşte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ordine,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spală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veselă.”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preșcolară,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707294" y="9168916"/>
            <a:ext cx="6325870" cy="65786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Arderea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profesională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simt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presiune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gestionarea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sarcinilor,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epuizarea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fizică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emoțională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accentuează.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vârstă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75995" y="972248"/>
            <a:ext cx="6228080" cy="597535"/>
          </a:xfrm>
          <a:custGeom>
            <a:avLst/>
            <a:gdLst/>
            <a:ahLst/>
            <a:cxnLst/>
            <a:rect l="l" t="t" r="r" b="b"/>
            <a:pathLst>
              <a:path w="6228080" h="597535">
                <a:moveTo>
                  <a:pt x="0" y="597382"/>
                </a:moveTo>
                <a:lnTo>
                  <a:pt x="6228003" y="597382"/>
                </a:lnTo>
                <a:lnTo>
                  <a:pt x="6228003" y="0"/>
                </a:lnTo>
                <a:lnTo>
                  <a:pt x="0" y="0"/>
                </a:lnTo>
                <a:lnTo>
                  <a:pt x="0" y="597382"/>
                </a:lnTo>
                <a:close/>
              </a:path>
            </a:pathLst>
          </a:custGeom>
          <a:ln w="63499">
            <a:solidFill>
              <a:srgbClr val="F1EEEB"/>
            </a:solidFill>
          </a:ln>
        </p:spPr>
        <p:txBody>
          <a:bodyPr wrap="square" lIns="0" tIns="0" rIns="0" bIns="0" rtlCol="0"/>
          <a:lstStyle/>
          <a:p/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540004" y="8454059"/>
          <a:ext cx="637667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835"/>
              </a:tblGrid>
              <a:tr h="196215">
                <a:tc>
                  <a:txBody>
                    <a:bodyPr/>
                    <a:lstStyle/>
                    <a:p>
                      <a:pPr algn="ctr">
                        <a:lnSpc>
                          <a:spcPts val="1175"/>
                        </a:lnSpc>
                        <a:spcBef>
                          <a:spcPts val="275"/>
                        </a:spcBef>
                      </a:pP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„La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noi,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doar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şcolile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profesorii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pregătiți,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dar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întreaga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societate.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Dacă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până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clasa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4925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7-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situația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ținută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control,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diferențiază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copiii,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atunci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începând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clasa</a:t>
                      </a:r>
                      <a:r>
                        <a:rPr dirty="0" sz="1050" spc="1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8-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1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apar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stereotipurile.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părere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dacă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dus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facă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careva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într-un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cabinet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specializat,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atunci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1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sănătoşi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multe</a:t>
                      </a:r>
                      <a:r>
                        <a:rPr dirty="0" sz="1050" spc="1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altele.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acest</a:t>
                      </a:r>
                      <a:r>
                        <a:rPr dirty="0" sz="1050" spc="1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motiv,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mulți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1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refuză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frecventeze</a:t>
                      </a:r>
                      <a:r>
                        <a:rPr dirty="0" sz="1050" spc="1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aceste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 marL="635">
                        <a:lnSpc>
                          <a:spcPts val="1160"/>
                        </a:lnSpc>
                      </a:pP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ore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suplimentare,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frică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tachinați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ceilalți.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Când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asistă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cadrul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sprijin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lecții,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simte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cumva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stingherit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jenat,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crezând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simțind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parte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categoria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celor</a:t>
                      </a:r>
                      <a:r>
                        <a:rPr dirty="0" sz="1050" spc="9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proşti.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această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cauză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vine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greu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lucrăm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părinții.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multe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refuză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dea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acordul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pentru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veni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comisii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speciale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evalueze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clasat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lista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elevilor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CES.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Părinții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1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dacă</a:t>
                      </a:r>
                      <a:r>
                        <a:rPr dirty="0" sz="1050" spc="1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527300" y="490497"/>
            <a:ext cx="6326505" cy="10102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stăpânesc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greu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emoțiile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consecință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sănătate cauzate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stres,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unele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tinere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aleg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plece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sistem.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50">
              <a:latin typeface="Verdana"/>
              <a:cs typeface="Verdana"/>
            </a:endParaRPr>
          </a:p>
          <a:p>
            <a:pPr algn="just" marL="120650" marR="113030">
              <a:lnSpc>
                <a:spcPct val="100000"/>
              </a:lnSpc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„Cei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experiență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gestiona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situațiile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însă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tinerii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profesionişti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lucrează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perioadă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scurtă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pleacă.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dificil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punct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vedere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emoțional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psihologic.”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1537881"/>
            <a:ext cx="6300470" cy="330454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57150" rIns="0" bIns="0" rtlCol="0" vert="horz">
            <a:spAutoFit/>
          </a:bodyPr>
          <a:lstStyle/>
          <a:p>
            <a:pPr algn="just" marL="35560" marR="26670">
              <a:lnSpc>
                <a:spcPct val="100000"/>
              </a:lnSpc>
              <a:spcBef>
                <a:spcPts val="450"/>
              </a:spcBef>
            </a:pP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„Îmi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evaluez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abilitățile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acestui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ajuns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final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evaluez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progresul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coopereze.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Mama lui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citeşte,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vorbească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mine,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încerc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abordez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răbdare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înțelegere,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propriul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asemenea,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scrie,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imposibilă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evaluarea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cunoştințelor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sale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citire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scriere.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prezint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evaluare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Consiliul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pedagogic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determina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nivelul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află,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categoric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colaboreze.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Am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încercat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discut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doamna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directoare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împreună,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centrul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resurse,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planificate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pleacă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teritoriul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şcolii.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linişte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caut.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ascultă,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întorc,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găsesc clasa în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gălăgie.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Sunt zile</a:t>
            </a:r>
            <a:r>
              <a:rPr dirty="0" sz="105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 mă simt</a:t>
            </a:r>
            <a:r>
              <a:rPr dirty="0" sz="105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 epuizată </a:t>
            </a:r>
            <a:r>
              <a:rPr dirty="0" sz="1050" spc="-45" b="1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nu știu </a:t>
            </a:r>
            <a:r>
              <a:rPr dirty="0" sz="1050" spc="-50" b="1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 mai </a:t>
            </a:r>
            <a:r>
              <a:rPr dirty="0" sz="1050" spc="-50" b="1" i="1">
                <a:solidFill>
                  <a:srgbClr val="231F20"/>
                </a:solidFill>
                <a:latin typeface="Arial"/>
                <a:cs typeface="Arial"/>
              </a:rPr>
              <a:t>fac.</a:t>
            </a:r>
            <a:r>
              <a:rPr dirty="0" sz="1050" spc="-2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231F20"/>
                </a:solidFill>
                <a:latin typeface="Arial"/>
                <a:cs typeface="Arial"/>
              </a:rPr>
              <a:t>Uneori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plâng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renunț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231F20"/>
                </a:solidFill>
                <a:latin typeface="Arial"/>
                <a:cs typeface="Arial"/>
              </a:rPr>
              <a:t>școală</a:t>
            </a:r>
            <a:r>
              <a:rPr dirty="0" sz="105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231F20"/>
                </a:solidFill>
                <a:latin typeface="Arial"/>
                <a:cs typeface="Arial"/>
              </a:rPr>
              <a:t>pedagogie...</a:t>
            </a:r>
            <a:r>
              <a:rPr dirty="0" sz="105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trebui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stea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normale,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strigător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cer.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momente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fugit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sat.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răspundea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telefon,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tata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serviciu,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chemat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poliția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caute.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am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căutat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jurul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şcolii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grădiniței,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el.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dată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criză,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zbătea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tare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criză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nervi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îmbolnăvit.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avem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asistent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medical,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ajuns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etajul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întors,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revenise.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crize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epilepsie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criză.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gestionat,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violent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integrează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ştiam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crize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epilepsie.</a:t>
            </a:r>
            <a:r>
              <a:rPr dirty="0" sz="1050" spc="-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căzut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întâi,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ştiam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fac…”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33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0" y="4931319"/>
            <a:ext cx="6325870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contexte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psihologului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îmbunătățirea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relațiilor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starea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provocări,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5609158"/>
            <a:ext cx="6300470" cy="163322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„Profesorii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unele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cazuri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psiholog,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spus,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noi,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elevii,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caractere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diferite,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caracterul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câteodată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pot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mofturilor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noastre.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rând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(tot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ciclul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gimnazial)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n-au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trecut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tablă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profesorul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indignat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faptul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...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afla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apele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psiholog.”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1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8-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a,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6FG)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65"/>
              </a:spcBef>
            </a:pP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„Profesorii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vârstă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tot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psiholog,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repede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enervează,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strigă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lecții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după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enervează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facem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țin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morală.”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7215738"/>
            <a:ext cx="6326505" cy="113792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Stereotipurile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prejudecățile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Stereotipurile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prejudecățile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societate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uneori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bariere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semnificative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acordarea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specializate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cu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Există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percepția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beneficiază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serviciile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Centrelor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Resurse,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profesorului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„proști”,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„retardați”.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reticență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partea părinților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ulterior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elevilor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cresc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frecventeze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centre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teama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etichetați,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stigmatizați.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20001" y="467995"/>
            <a:ext cx="6300470" cy="163322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frecventa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râdă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dânsul,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sănătos.”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experiență,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70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cazul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băiatului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arunca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scaunele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colegi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profesori,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acestuia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negau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că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bolnav,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numind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„nenormali”.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pune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muncit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reuşit.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Probabil,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ne-ar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ascultat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început,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luat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curs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tratament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putut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studieze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regret,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dus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curs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lecuire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absolvit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gimnaziul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evidență.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cazuri,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concluzionat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lucrezi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conlucrezi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părinții.”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biologie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chimie,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ani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07294" y="2074696"/>
            <a:ext cx="6325870" cy="81788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Progrese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minime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sau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lipsa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acestora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rezultate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motivați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muncească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ei.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progresului,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ciuda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eforturilor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demoralizantă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percepută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pierdere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zadar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 i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„am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impresia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chinui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mine”.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20001" y="2956865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„Când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munceşti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observi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rezultatele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munceşti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răsputeri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observi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progres,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atunci,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pierdere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zadar.”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29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literatura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română,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experiență, rural,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07294" y="3531277"/>
            <a:ext cx="6326505" cy="161798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371475" indent="-215265">
              <a:lnSpc>
                <a:spcPct val="100000"/>
              </a:lnSpc>
              <a:spcBef>
                <a:spcPts val="700"/>
              </a:spcBef>
              <a:buFont typeface="Wingdings"/>
              <a:buChar char=""/>
              <a:tabLst>
                <a:tab pos="37147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Insuficiența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resurselor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financiare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Experții,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factorii 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decizie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prestatorii de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psihopedagogice,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reprezentanții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societății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civile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alocarea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insuficientă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resurselor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financiare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r>
              <a:rPr dirty="0" sz="1050" spc="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Aspect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limitează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posibilitatea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soluționării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provocări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sistem.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2%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bugetul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destinat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ciclului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primar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gimnazial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destinate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incluzive,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greu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acoperă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salarizare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fonduri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materiale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echipamente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sunt.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ciclul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preșcolar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profesional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direcționate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resurse.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reglementate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acțiuni,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prevederi,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acoperire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financiară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20001" y="5213705"/>
            <a:ext cx="6300470" cy="223393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fondal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incluzive,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secundar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raionul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primeşte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coşul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X,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finanțarea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timpurie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primărie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gestiona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situația.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doar,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ipotetic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vorbind,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totalul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alocat,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rupem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2%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undeva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depozităm?!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ne-am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gândit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idee,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fond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național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incluzive,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bani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bugetul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stat.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SAP-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identificat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azi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serviciul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căci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mâine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târziu,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SAP-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20000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fond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cumpere,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cărucior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ecran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văz.”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„Din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acele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2%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le-ați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menționat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prevăzut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dotarea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centrelor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resurse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salarizarea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sprijin.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Ziceam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posibil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centrele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resurse,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marea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majoritatea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fondului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merge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salarizare.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cunosc,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centrele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resurse,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care-şi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permite,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alocă.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echipament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careva,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consumabile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aibă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centre.”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(6IA,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4" y="7536312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atenționat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echipamentele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asistive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costisitoare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mare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instituțiile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nu-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permit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costuri.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sens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existe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Fond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permită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intervenția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util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echipamente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materiale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umane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țintite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20001" y="8266442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290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0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„Trebuie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finanțare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flexibilă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incluzivă.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Modalitatea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avem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astăzi,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insuficientă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inadecvată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necesităților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banii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alocă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astăzi,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putem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procura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putem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asigura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tehnologie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asistivă.”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b="1" i="1">
                <a:solidFill>
                  <a:srgbClr val="231F20"/>
                </a:solidFill>
                <a:latin typeface="Arial"/>
                <a:cs typeface="Arial"/>
              </a:rPr>
              <a:t>(6IA,</a:t>
            </a:r>
            <a:r>
              <a:rPr dirty="0" sz="105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b="1" i="1">
                <a:solidFill>
                  <a:srgbClr val="231F20"/>
                </a:solidFill>
                <a:latin typeface="Arial"/>
                <a:cs typeface="Arial"/>
              </a:rPr>
              <a:t>expert)</a:t>
            </a:r>
            <a:endParaRPr sz="1050">
              <a:latin typeface="Arial"/>
              <a:cs typeface="Arial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707294" y="8916751"/>
            <a:ext cx="632650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resurselor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financiare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barieră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echipelor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mobile,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idee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deja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buni,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identificate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 sens,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salarizarea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specialiștilor,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donatorii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obicei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finanțare.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echipelor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mobile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soluționa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deficienței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specialiști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calificați,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acoperirea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psihopedagogice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localităților/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mici,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număr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540004" y="2656802"/>
          <a:ext cx="6376670" cy="720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835"/>
              </a:tblGrid>
              <a:tr h="196215">
                <a:tc>
                  <a:txBody>
                    <a:bodyPr/>
                    <a:lstStyle/>
                    <a:p>
                      <a:pPr algn="ctr">
                        <a:lnSpc>
                          <a:spcPts val="1175"/>
                        </a:lnSpc>
                        <a:spcBef>
                          <a:spcPts val="275"/>
                        </a:spcBef>
                      </a:pP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„Ne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frică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despărțim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şcoală.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mare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plăcere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merge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şcoală.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ştie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toți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profesorii,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4925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copiii,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părinții,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cred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numele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familie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jumătate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din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şcoală.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Și,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iată,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noi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luăm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adio</a:t>
                      </a:r>
                      <a:r>
                        <a:rPr dirty="0" sz="1050" spc="8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şcoală.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frică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vom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face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departe.</a:t>
                      </a:r>
                      <a:r>
                        <a:rPr dirty="0" sz="1050" spc="-4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Aceasta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frică,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cred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că,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mereu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prezentă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când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următorul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pas.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Dar,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foarte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greu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despărțim.”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(F,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52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ani,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copii,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Chișinău,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4FG)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527300" y="490497"/>
            <a:ext cx="6325870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experți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sceptici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echipelor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mobile,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cauza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lipsei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personal,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menționat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deficit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specialiști,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exemplu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logopezi,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privat.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40004" y="1008240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echipă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mobilă,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transport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doneze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resurse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umane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formate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roagă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recomandăm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logoped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privat,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unul.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Raionul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mic,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specialişti.”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(7IA,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27300" y="1658911"/>
            <a:ext cx="632650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provocările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acestea,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enumerate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cazuri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atașament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deosebit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educatoare/învățătoare/profesor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relație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bună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colegii.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place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griji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după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finalizarea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studiilor.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pSp>
        <p:nvGrpSpPr>
          <p:cNvPr id="4" name="object 4" descr=""/>
          <p:cNvGrpSpPr/>
          <p:nvPr/>
        </p:nvGrpSpPr>
        <p:grpSpPr>
          <a:xfrm>
            <a:off x="1033386" y="3003956"/>
            <a:ext cx="5665470" cy="2683510"/>
            <a:chOff x="1033386" y="3003956"/>
            <a:chExt cx="5665470" cy="2683510"/>
          </a:xfrm>
        </p:grpSpPr>
        <p:sp>
          <p:nvSpPr>
            <p:cNvPr id="5" name="object 5" descr=""/>
            <p:cNvSpPr/>
            <p:nvPr/>
          </p:nvSpPr>
          <p:spPr>
            <a:xfrm>
              <a:off x="1037196" y="3007766"/>
              <a:ext cx="5657850" cy="2675890"/>
            </a:xfrm>
            <a:custGeom>
              <a:avLst/>
              <a:gdLst/>
              <a:ahLst/>
              <a:cxnLst/>
              <a:rect l="l" t="t" r="r" b="b"/>
              <a:pathLst>
                <a:path w="5657850" h="2675890">
                  <a:moveTo>
                    <a:pt x="0" y="2675623"/>
                  </a:moveTo>
                  <a:lnTo>
                    <a:pt x="5657850" y="2675623"/>
                  </a:lnTo>
                  <a:lnTo>
                    <a:pt x="5657850" y="0"/>
                  </a:lnTo>
                  <a:lnTo>
                    <a:pt x="0" y="0"/>
                  </a:lnTo>
                  <a:lnTo>
                    <a:pt x="0" y="2675623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1510019" y="3503192"/>
              <a:ext cx="5045710" cy="1422400"/>
            </a:xfrm>
            <a:custGeom>
              <a:avLst/>
              <a:gdLst/>
              <a:ahLst/>
              <a:cxnLst/>
              <a:rect l="l" t="t" r="r" b="b"/>
              <a:pathLst>
                <a:path w="5045709" h="1422400">
                  <a:moveTo>
                    <a:pt x="0" y="1421891"/>
                  </a:moveTo>
                  <a:lnTo>
                    <a:pt x="482724" y="1421891"/>
                  </a:lnTo>
                </a:path>
                <a:path w="5045709" h="1422400">
                  <a:moveTo>
                    <a:pt x="921636" y="1421891"/>
                  </a:moveTo>
                  <a:lnTo>
                    <a:pt x="1040508" y="1421891"/>
                  </a:lnTo>
                </a:path>
                <a:path w="5045709" h="1422400">
                  <a:moveTo>
                    <a:pt x="1480944" y="1421891"/>
                  </a:moveTo>
                  <a:lnTo>
                    <a:pt x="1599816" y="1421891"/>
                  </a:lnTo>
                </a:path>
                <a:path w="5045709" h="1422400">
                  <a:moveTo>
                    <a:pt x="2040252" y="1421891"/>
                  </a:moveTo>
                  <a:lnTo>
                    <a:pt x="3004944" y="1421891"/>
                  </a:lnTo>
                </a:path>
                <a:path w="5045709" h="1422400">
                  <a:moveTo>
                    <a:pt x="3445380" y="1421891"/>
                  </a:moveTo>
                  <a:lnTo>
                    <a:pt x="3564252" y="1421891"/>
                  </a:lnTo>
                </a:path>
                <a:path w="5045709" h="1422400">
                  <a:moveTo>
                    <a:pt x="4004688" y="1421891"/>
                  </a:moveTo>
                  <a:lnTo>
                    <a:pt x="4123560" y="1421891"/>
                  </a:lnTo>
                </a:path>
                <a:path w="5045709" h="1422400">
                  <a:moveTo>
                    <a:pt x="4563996" y="1421891"/>
                  </a:moveTo>
                  <a:lnTo>
                    <a:pt x="5045328" y="1421891"/>
                  </a:lnTo>
                </a:path>
                <a:path w="5045709" h="1422400">
                  <a:moveTo>
                    <a:pt x="0" y="1066800"/>
                  </a:moveTo>
                  <a:lnTo>
                    <a:pt x="1040508" y="1066800"/>
                  </a:lnTo>
                </a:path>
                <a:path w="5045709" h="1422400">
                  <a:moveTo>
                    <a:pt x="1480944" y="1066800"/>
                  </a:moveTo>
                  <a:lnTo>
                    <a:pt x="1599816" y="1066800"/>
                  </a:lnTo>
                </a:path>
                <a:path w="5045709" h="1422400">
                  <a:moveTo>
                    <a:pt x="2040252" y="1066800"/>
                  </a:moveTo>
                  <a:lnTo>
                    <a:pt x="3004944" y="1066800"/>
                  </a:lnTo>
                </a:path>
                <a:path w="5045709" h="1422400">
                  <a:moveTo>
                    <a:pt x="3445380" y="1066800"/>
                  </a:moveTo>
                  <a:lnTo>
                    <a:pt x="3564252" y="1066800"/>
                  </a:lnTo>
                </a:path>
                <a:path w="5045709" h="1422400">
                  <a:moveTo>
                    <a:pt x="4004688" y="1066800"/>
                  </a:moveTo>
                  <a:lnTo>
                    <a:pt x="4123560" y="1066800"/>
                  </a:lnTo>
                </a:path>
                <a:path w="5045709" h="1422400">
                  <a:moveTo>
                    <a:pt x="4563996" y="1066800"/>
                  </a:moveTo>
                  <a:lnTo>
                    <a:pt x="5045328" y="1066800"/>
                  </a:lnTo>
                </a:path>
                <a:path w="5045709" h="1422400">
                  <a:moveTo>
                    <a:pt x="0" y="710183"/>
                  </a:moveTo>
                  <a:lnTo>
                    <a:pt x="1040508" y="710183"/>
                  </a:lnTo>
                </a:path>
                <a:path w="5045709" h="1422400">
                  <a:moveTo>
                    <a:pt x="1480944" y="710183"/>
                  </a:moveTo>
                  <a:lnTo>
                    <a:pt x="1599816" y="710183"/>
                  </a:lnTo>
                </a:path>
                <a:path w="5045709" h="1422400">
                  <a:moveTo>
                    <a:pt x="2040252" y="710183"/>
                  </a:moveTo>
                  <a:lnTo>
                    <a:pt x="3004944" y="710183"/>
                  </a:lnTo>
                </a:path>
                <a:path w="5045709" h="1422400">
                  <a:moveTo>
                    <a:pt x="3445380" y="710183"/>
                  </a:moveTo>
                  <a:lnTo>
                    <a:pt x="4123560" y="710183"/>
                  </a:lnTo>
                </a:path>
                <a:path w="5045709" h="1422400">
                  <a:moveTo>
                    <a:pt x="4563996" y="710183"/>
                  </a:moveTo>
                  <a:lnTo>
                    <a:pt x="5045328" y="710183"/>
                  </a:lnTo>
                </a:path>
                <a:path w="5045709" h="1422400">
                  <a:moveTo>
                    <a:pt x="0" y="355092"/>
                  </a:moveTo>
                  <a:lnTo>
                    <a:pt x="1040508" y="355092"/>
                  </a:lnTo>
                </a:path>
                <a:path w="5045709" h="1422400">
                  <a:moveTo>
                    <a:pt x="1480944" y="355092"/>
                  </a:moveTo>
                  <a:lnTo>
                    <a:pt x="1599816" y="355092"/>
                  </a:lnTo>
                </a:path>
                <a:path w="5045709" h="1422400">
                  <a:moveTo>
                    <a:pt x="2040252" y="355092"/>
                  </a:moveTo>
                  <a:lnTo>
                    <a:pt x="4123560" y="355092"/>
                  </a:lnTo>
                </a:path>
                <a:path w="5045709" h="1422400">
                  <a:moveTo>
                    <a:pt x="4563996" y="355092"/>
                  </a:moveTo>
                  <a:lnTo>
                    <a:pt x="5045328" y="355092"/>
                  </a:lnTo>
                </a:path>
                <a:path w="5045709" h="1422400">
                  <a:moveTo>
                    <a:pt x="0" y="0"/>
                  </a:moveTo>
                  <a:lnTo>
                    <a:pt x="1599816" y="0"/>
                  </a:lnTo>
                </a:path>
                <a:path w="5045709" h="1422400">
                  <a:moveTo>
                    <a:pt x="2040252" y="0"/>
                  </a:moveTo>
                  <a:lnTo>
                    <a:pt x="5045328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510019" y="3147465"/>
              <a:ext cx="5045710" cy="0"/>
            </a:xfrm>
            <a:custGeom>
              <a:avLst/>
              <a:gdLst/>
              <a:ahLst/>
              <a:cxnLst/>
              <a:rect l="l" t="t" r="r" b="b"/>
              <a:pathLst>
                <a:path w="5045709" h="0">
                  <a:moveTo>
                    <a:pt x="0" y="0"/>
                  </a:moveTo>
                  <a:lnTo>
                    <a:pt x="5045329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992744" y="4015257"/>
              <a:ext cx="2962910" cy="1265555"/>
            </a:xfrm>
            <a:custGeom>
              <a:avLst/>
              <a:gdLst/>
              <a:ahLst/>
              <a:cxnLst/>
              <a:rect l="l" t="t" r="r" b="b"/>
              <a:pathLst>
                <a:path w="2962910" h="1265554">
                  <a:moveTo>
                    <a:pt x="438912" y="589788"/>
                  </a:moveTo>
                  <a:lnTo>
                    <a:pt x="0" y="589788"/>
                  </a:lnTo>
                  <a:lnTo>
                    <a:pt x="0" y="1264920"/>
                  </a:lnTo>
                  <a:lnTo>
                    <a:pt x="438912" y="1264920"/>
                  </a:lnTo>
                  <a:lnTo>
                    <a:pt x="438912" y="589788"/>
                  </a:lnTo>
                  <a:close/>
                </a:path>
                <a:path w="2962910" h="1265554">
                  <a:moveTo>
                    <a:pt x="2962656" y="0"/>
                  </a:moveTo>
                  <a:lnTo>
                    <a:pt x="2522220" y="0"/>
                  </a:lnTo>
                  <a:lnTo>
                    <a:pt x="2522220" y="1264932"/>
                  </a:lnTo>
                  <a:lnTo>
                    <a:pt x="2962656" y="1264932"/>
                  </a:lnTo>
                  <a:lnTo>
                    <a:pt x="296265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550528" y="3751605"/>
              <a:ext cx="2964180" cy="1529080"/>
            </a:xfrm>
            <a:custGeom>
              <a:avLst/>
              <a:gdLst/>
              <a:ahLst/>
              <a:cxnLst/>
              <a:rect l="l" t="t" r="r" b="b"/>
              <a:pathLst>
                <a:path w="2964179" h="1529079">
                  <a:moveTo>
                    <a:pt x="440436" y="0"/>
                  </a:moveTo>
                  <a:lnTo>
                    <a:pt x="0" y="0"/>
                  </a:lnTo>
                  <a:lnTo>
                    <a:pt x="0" y="1528572"/>
                  </a:lnTo>
                  <a:lnTo>
                    <a:pt x="440436" y="1528572"/>
                  </a:lnTo>
                  <a:lnTo>
                    <a:pt x="440436" y="0"/>
                  </a:lnTo>
                  <a:close/>
                </a:path>
                <a:path w="2964179" h="1529079">
                  <a:moveTo>
                    <a:pt x="2964180" y="461772"/>
                  </a:moveTo>
                  <a:lnTo>
                    <a:pt x="2523744" y="461772"/>
                  </a:lnTo>
                  <a:lnTo>
                    <a:pt x="2523744" y="1528572"/>
                  </a:lnTo>
                  <a:lnTo>
                    <a:pt x="2964180" y="1528572"/>
                  </a:lnTo>
                  <a:lnTo>
                    <a:pt x="2964180" y="461772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109836" y="3425469"/>
              <a:ext cx="2964180" cy="1854835"/>
            </a:xfrm>
            <a:custGeom>
              <a:avLst/>
              <a:gdLst/>
              <a:ahLst/>
              <a:cxnLst/>
              <a:rect l="l" t="t" r="r" b="b"/>
              <a:pathLst>
                <a:path w="2964179" h="1854835">
                  <a:moveTo>
                    <a:pt x="440436" y="0"/>
                  </a:moveTo>
                  <a:lnTo>
                    <a:pt x="0" y="0"/>
                  </a:lnTo>
                  <a:lnTo>
                    <a:pt x="0" y="1854708"/>
                  </a:lnTo>
                  <a:lnTo>
                    <a:pt x="440436" y="1854708"/>
                  </a:lnTo>
                  <a:lnTo>
                    <a:pt x="440436" y="0"/>
                  </a:lnTo>
                  <a:close/>
                </a:path>
                <a:path w="2964179" h="1854835">
                  <a:moveTo>
                    <a:pt x="2964180" y="198120"/>
                  </a:moveTo>
                  <a:lnTo>
                    <a:pt x="2523744" y="198120"/>
                  </a:lnTo>
                  <a:lnTo>
                    <a:pt x="2523744" y="1854708"/>
                  </a:lnTo>
                  <a:lnTo>
                    <a:pt x="2964180" y="1854708"/>
                  </a:lnTo>
                  <a:lnTo>
                    <a:pt x="2964180" y="19812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510019" y="5280177"/>
              <a:ext cx="5045710" cy="0"/>
            </a:xfrm>
            <a:custGeom>
              <a:avLst/>
              <a:gdLst/>
              <a:ahLst/>
              <a:cxnLst/>
              <a:rect l="l" t="t" r="r" b="b"/>
              <a:pathLst>
                <a:path w="5045709" h="0">
                  <a:moveTo>
                    <a:pt x="0" y="0"/>
                  </a:moveTo>
                  <a:lnTo>
                    <a:pt x="5045329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 descr=""/>
          <p:cNvSpPr txBox="1"/>
          <p:nvPr/>
        </p:nvSpPr>
        <p:spPr>
          <a:xfrm>
            <a:off x="2099426" y="4389602"/>
            <a:ext cx="240029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9.5%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4593579" y="3799865"/>
            <a:ext cx="29845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17.8%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2629813" y="353686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21.5%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152887" y="3998569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5712231" y="3408818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23.3%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178000" y="4830695"/>
            <a:ext cx="239395" cy="5181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15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120051" y="4119642"/>
            <a:ext cx="297815" cy="5181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2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120051" y="3764173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120051" y="3408818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25.0%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707299" y="478230"/>
            <a:ext cx="6326505" cy="28943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72745" marR="1507490" indent="-360045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V.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	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Aprecierea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 gradului</a:t>
            </a:r>
            <a:r>
              <a:rPr dirty="0" sz="1400" spc="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de</a:t>
            </a:r>
            <a:r>
              <a:rPr dirty="0" sz="1400" spc="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pregătire a</a:t>
            </a:r>
            <a:r>
              <a:rPr dirty="0" sz="1400" spc="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instituțiilor</a:t>
            </a:r>
            <a:r>
              <a:rPr dirty="0" sz="1400" spc="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de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învățământ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pentru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 copiilor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cu</a:t>
            </a:r>
            <a:r>
              <a:rPr dirty="0" sz="1400" spc="-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dizabilități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81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Îngrijorările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exprimate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gradul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modul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definesc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lucru)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pentru incluziunea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discutate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dezavantajele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urma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incluziunii,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confirmate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acordate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întrebare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abordează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direct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dat.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23%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incluși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(15%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18%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16).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optimiști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sens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sunt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circa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1/4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(unul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10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5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2018)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arată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încrezuți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pregătite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față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16.</a:t>
            </a:r>
            <a:r>
              <a:rPr dirty="0" sz="1050" spc="-1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adul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școlilor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(%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răspunsurilor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școlile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sunt pregătite)</a:t>
            </a:r>
            <a:endParaRPr sz="1050">
              <a:latin typeface="Arial"/>
              <a:cs typeface="Arial"/>
            </a:endParaRPr>
          </a:p>
          <a:p>
            <a:pPr algn="ctr" marR="5208270">
              <a:lnSpc>
                <a:spcPct val="100000"/>
              </a:lnSpc>
              <a:spcBef>
                <a:spcPts val="104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30.0%</a:t>
            </a:r>
            <a:endParaRPr sz="900">
              <a:latin typeface="Calibri"/>
              <a:cs typeface="Calibri"/>
            </a:endParaRPr>
          </a:p>
          <a:p>
            <a:pPr algn="ctr" marR="1069975">
              <a:lnSpc>
                <a:spcPct val="100000"/>
              </a:lnSpc>
              <a:spcBef>
                <a:spcPts val="15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26.1%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558386" y="5334866"/>
            <a:ext cx="4425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Îngrijitori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4936142" y="5334866"/>
            <a:ext cx="7315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Cadre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24" name="object 24" descr=""/>
          <p:cNvGrpSpPr/>
          <p:nvPr/>
        </p:nvGrpSpPr>
        <p:grpSpPr>
          <a:xfrm>
            <a:off x="3317608" y="5540375"/>
            <a:ext cx="884555" cy="62865"/>
            <a:chOff x="3317608" y="5540375"/>
            <a:chExt cx="884555" cy="62865"/>
          </a:xfrm>
        </p:grpSpPr>
        <p:sp>
          <p:nvSpPr>
            <p:cNvPr id="25" name="object 25" descr=""/>
            <p:cNvSpPr/>
            <p:nvPr/>
          </p:nvSpPr>
          <p:spPr>
            <a:xfrm>
              <a:off x="3317608" y="554037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3728453" y="554037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4139171" y="554037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 descr=""/>
          <p:cNvSpPr txBox="1"/>
          <p:nvPr/>
        </p:nvSpPr>
        <p:spPr>
          <a:xfrm>
            <a:off x="707299" y="5477935"/>
            <a:ext cx="6326505" cy="37452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0">
              <a:lnSpc>
                <a:spcPct val="100000"/>
              </a:lnSpc>
              <a:spcBef>
                <a:spcPts val="100"/>
              </a:spcBef>
              <a:tabLst>
                <a:tab pos="537845" algn="l"/>
                <a:tab pos="948690" algn="l"/>
              </a:tabLst>
            </a:pP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900">
              <a:latin typeface="Calibri"/>
              <a:cs typeface="Calibri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2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9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27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Considerați</a:t>
            </a:r>
            <a:r>
              <a:rPr dirty="0" sz="100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0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şcolile</a:t>
            </a:r>
            <a:r>
              <a:rPr dirty="0" sz="100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obişnuite</a:t>
            </a:r>
            <a:r>
              <a:rPr dirty="0" sz="100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pregătite</a:t>
            </a:r>
            <a:r>
              <a:rPr dirty="0" sz="100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integrarea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dizabilități?</a:t>
            </a:r>
            <a:endParaRPr sz="100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61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 remarcă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aprecieri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modeste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care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 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diriginți,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bărbații,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română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predare.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contra,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triplat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precedente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(26,1%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22%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9,5%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neconcordanță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percepții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raportarea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dezavantajelor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anterior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acordate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aspectele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școli.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parte,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principalele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dezavantaje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atitudini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netolerante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parte,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toleranța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personalului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aspectele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restante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ordin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tehnic,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primul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rând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lipsesc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tehnice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(ex.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rampe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cărucior),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asigurate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cu personal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necesar.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dorit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punct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vedere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metodic.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45%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tehnice,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60%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68%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metodică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totodată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setul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indicatori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aprecierilor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pozitive.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tehnice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crescut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10%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46%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prezent,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35%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60%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etc.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17).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17.</a:t>
            </a:r>
            <a:r>
              <a:rPr dirty="0" sz="1050" spc="1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școlilor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sub aspectele…: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540004" y="919365"/>
            <a:ext cx="6300470" cy="5481955"/>
            <a:chOff x="540004" y="919365"/>
            <a:chExt cx="6300470" cy="5481955"/>
          </a:xfrm>
        </p:grpSpPr>
        <p:sp>
          <p:nvSpPr>
            <p:cNvPr id="6" name="object 6" descr=""/>
            <p:cNvSpPr/>
            <p:nvPr/>
          </p:nvSpPr>
          <p:spPr>
            <a:xfrm>
              <a:off x="540004" y="919365"/>
              <a:ext cx="6300470" cy="5481955"/>
            </a:xfrm>
            <a:custGeom>
              <a:avLst/>
              <a:gdLst/>
              <a:ahLst/>
              <a:cxnLst/>
              <a:rect l="l" t="t" r="r" b="b"/>
              <a:pathLst>
                <a:path w="6300470" h="5481955">
                  <a:moveTo>
                    <a:pt x="6300000" y="0"/>
                  </a:moveTo>
                  <a:lnTo>
                    <a:pt x="0" y="0"/>
                  </a:lnTo>
                  <a:lnTo>
                    <a:pt x="0" y="5481345"/>
                  </a:lnTo>
                  <a:lnTo>
                    <a:pt x="6300000" y="5481345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604951" y="974052"/>
              <a:ext cx="5735955" cy="2473325"/>
            </a:xfrm>
            <a:custGeom>
              <a:avLst/>
              <a:gdLst/>
              <a:ahLst/>
              <a:cxnLst/>
              <a:rect l="l" t="t" r="r" b="b"/>
              <a:pathLst>
                <a:path w="5735955" h="2473325">
                  <a:moveTo>
                    <a:pt x="5735701" y="0"/>
                  </a:moveTo>
                  <a:lnTo>
                    <a:pt x="0" y="0"/>
                  </a:lnTo>
                  <a:lnTo>
                    <a:pt x="0" y="2473121"/>
                  </a:lnTo>
                  <a:lnTo>
                    <a:pt x="5735701" y="2473121"/>
                  </a:lnTo>
                  <a:lnTo>
                    <a:pt x="5735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04964" y="974052"/>
              <a:ext cx="5735955" cy="2473325"/>
            </a:xfrm>
            <a:custGeom>
              <a:avLst/>
              <a:gdLst/>
              <a:ahLst/>
              <a:cxnLst/>
              <a:rect l="l" t="t" r="r" b="b"/>
              <a:pathLst>
                <a:path w="5735955" h="2473325">
                  <a:moveTo>
                    <a:pt x="0" y="2473121"/>
                  </a:moveTo>
                  <a:lnTo>
                    <a:pt x="5735701" y="2473121"/>
                  </a:lnTo>
                  <a:lnTo>
                    <a:pt x="5735701" y="0"/>
                  </a:lnTo>
                  <a:lnTo>
                    <a:pt x="0" y="0"/>
                  </a:lnTo>
                  <a:lnTo>
                    <a:pt x="0" y="2473121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770431" y="1021260"/>
              <a:ext cx="2200910" cy="2139315"/>
            </a:xfrm>
            <a:custGeom>
              <a:avLst/>
              <a:gdLst/>
              <a:ahLst/>
              <a:cxnLst/>
              <a:rect l="l" t="t" r="r" b="b"/>
              <a:pathLst>
                <a:path w="2200910" h="2139315">
                  <a:moveTo>
                    <a:pt x="0" y="2079368"/>
                  </a:moveTo>
                  <a:lnTo>
                    <a:pt x="0" y="2138933"/>
                  </a:lnTo>
                </a:path>
                <a:path w="2200910" h="2139315">
                  <a:moveTo>
                    <a:pt x="0" y="1652648"/>
                  </a:moveTo>
                  <a:lnTo>
                    <a:pt x="0" y="1769996"/>
                  </a:lnTo>
                </a:path>
                <a:path w="2200910" h="2139315">
                  <a:moveTo>
                    <a:pt x="0" y="1224404"/>
                  </a:moveTo>
                  <a:lnTo>
                    <a:pt x="0" y="1341752"/>
                  </a:lnTo>
                </a:path>
                <a:path w="2200910" h="2139315">
                  <a:moveTo>
                    <a:pt x="0" y="796160"/>
                  </a:moveTo>
                  <a:lnTo>
                    <a:pt x="0" y="915032"/>
                  </a:lnTo>
                </a:path>
                <a:path w="2200910" h="2139315">
                  <a:moveTo>
                    <a:pt x="0" y="369440"/>
                  </a:moveTo>
                  <a:lnTo>
                    <a:pt x="0" y="486788"/>
                  </a:lnTo>
                </a:path>
                <a:path w="2200910" h="2139315">
                  <a:moveTo>
                    <a:pt x="0" y="0"/>
                  </a:moveTo>
                  <a:lnTo>
                    <a:pt x="0" y="58544"/>
                  </a:lnTo>
                </a:path>
                <a:path w="2200910" h="2139315">
                  <a:moveTo>
                    <a:pt x="274320" y="2079368"/>
                  </a:moveTo>
                  <a:lnTo>
                    <a:pt x="274320" y="2138933"/>
                  </a:lnTo>
                </a:path>
                <a:path w="2200910" h="2139315">
                  <a:moveTo>
                    <a:pt x="274320" y="1652648"/>
                  </a:moveTo>
                  <a:lnTo>
                    <a:pt x="274320" y="1769996"/>
                  </a:lnTo>
                </a:path>
                <a:path w="2200910" h="2139315">
                  <a:moveTo>
                    <a:pt x="274320" y="1224404"/>
                  </a:moveTo>
                  <a:lnTo>
                    <a:pt x="274320" y="1341752"/>
                  </a:lnTo>
                </a:path>
                <a:path w="2200910" h="2139315">
                  <a:moveTo>
                    <a:pt x="274320" y="796160"/>
                  </a:moveTo>
                  <a:lnTo>
                    <a:pt x="274320" y="915032"/>
                  </a:lnTo>
                </a:path>
                <a:path w="2200910" h="2139315">
                  <a:moveTo>
                    <a:pt x="274320" y="369440"/>
                  </a:moveTo>
                  <a:lnTo>
                    <a:pt x="274320" y="486788"/>
                  </a:lnTo>
                </a:path>
                <a:path w="2200910" h="2139315">
                  <a:moveTo>
                    <a:pt x="274320" y="0"/>
                  </a:moveTo>
                  <a:lnTo>
                    <a:pt x="274320" y="58544"/>
                  </a:lnTo>
                </a:path>
                <a:path w="2200910" h="2139315">
                  <a:moveTo>
                    <a:pt x="550163" y="2079368"/>
                  </a:moveTo>
                  <a:lnTo>
                    <a:pt x="550163" y="2138933"/>
                  </a:lnTo>
                </a:path>
                <a:path w="2200910" h="2139315">
                  <a:moveTo>
                    <a:pt x="550163" y="1652648"/>
                  </a:moveTo>
                  <a:lnTo>
                    <a:pt x="550163" y="1769996"/>
                  </a:lnTo>
                </a:path>
                <a:path w="2200910" h="2139315">
                  <a:moveTo>
                    <a:pt x="550163" y="1224404"/>
                  </a:moveTo>
                  <a:lnTo>
                    <a:pt x="550163" y="1341752"/>
                  </a:lnTo>
                </a:path>
                <a:path w="2200910" h="2139315">
                  <a:moveTo>
                    <a:pt x="550163" y="796160"/>
                  </a:moveTo>
                  <a:lnTo>
                    <a:pt x="550163" y="915032"/>
                  </a:lnTo>
                </a:path>
                <a:path w="2200910" h="2139315">
                  <a:moveTo>
                    <a:pt x="550163" y="369440"/>
                  </a:moveTo>
                  <a:lnTo>
                    <a:pt x="550163" y="486788"/>
                  </a:lnTo>
                </a:path>
                <a:path w="2200910" h="2139315">
                  <a:moveTo>
                    <a:pt x="550163" y="0"/>
                  </a:moveTo>
                  <a:lnTo>
                    <a:pt x="550163" y="58544"/>
                  </a:lnTo>
                </a:path>
                <a:path w="2200910" h="2139315">
                  <a:moveTo>
                    <a:pt x="824484" y="2079368"/>
                  </a:moveTo>
                  <a:lnTo>
                    <a:pt x="824484" y="2138933"/>
                  </a:lnTo>
                </a:path>
                <a:path w="2200910" h="2139315">
                  <a:moveTo>
                    <a:pt x="824484" y="1652648"/>
                  </a:moveTo>
                  <a:lnTo>
                    <a:pt x="824484" y="1769996"/>
                  </a:lnTo>
                </a:path>
                <a:path w="2200910" h="2139315">
                  <a:moveTo>
                    <a:pt x="824484" y="1224404"/>
                  </a:moveTo>
                  <a:lnTo>
                    <a:pt x="824484" y="1341752"/>
                  </a:lnTo>
                </a:path>
                <a:path w="2200910" h="2139315">
                  <a:moveTo>
                    <a:pt x="824484" y="796160"/>
                  </a:moveTo>
                  <a:lnTo>
                    <a:pt x="824484" y="915032"/>
                  </a:lnTo>
                </a:path>
                <a:path w="2200910" h="2139315">
                  <a:moveTo>
                    <a:pt x="824484" y="369440"/>
                  </a:moveTo>
                  <a:lnTo>
                    <a:pt x="824484" y="486788"/>
                  </a:lnTo>
                </a:path>
                <a:path w="2200910" h="2139315">
                  <a:moveTo>
                    <a:pt x="824484" y="0"/>
                  </a:moveTo>
                  <a:lnTo>
                    <a:pt x="824484" y="58544"/>
                  </a:lnTo>
                </a:path>
                <a:path w="2200910" h="2139315">
                  <a:moveTo>
                    <a:pt x="1100327" y="2079368"/>
                  </a:moveTo>
                  <a:lnTo>
                    <a:pt x="1100327" y="2138933"/>
                  </a:lnTo>
                </a:path>
                <a:path w="2200910" h="2139315">
                  <a:moveTo>
                    <a:pt x="1100327" y="1652648"/>
                  </a:moveTo>
                  <a:lnTo>
                    <a:pt x="1100327" y="1769996"/>
                  </a:lnTo>
                </a:path>
                <a:path w="2200910" h="2139315">
                  <a:moveTo>
                    <a:pt x="1100327" y="1224404"/>
                  </a:moveTo>
                  <a:lnTo>
                    <a:pt x="1100327" y="1341752"/>
                  </a:lnTo>
                </a:path>
                <a:path w="2200910" h="2139315">
                  <a:moveTo>
                    <a:pt x="1100327" y="796160"/>
                  </a:moveTo>
                  <a:lnTo>
                    <a:pt x="1100327" y="915032"/>
                  </a:lnTo>
                </a:path>
                <a:path w="2200910" h="2139315">
                  <a:moveTo>
                    <a:pt x="1100327" y="369440"/>
                  </a:moveTo>
                  <a:lnTo>
                    <a:pt x="1100327" y="486788"/>
                  </a:lnTo>
                </a:path>
                <a:path w="2200910" h="2139315">
                  <a:moveTo>
                    <a:pt x="1100327" y="0"/>
                  </a:moveTo>
                  <a:lnTo>
                    <a:pt x="1100327" y="58544"/>
                  </a:lnTo>
                </a:path>
                <a:path w="2200910" h="2139315">
                  <a:moveTo>
                    <a:pt x="1374648" y="2079368"/>
                  </a:moveTo>
                  <a:lnTo>
                    <a:pt x="1374648" y="2138933"/>
                  </a:lnTo>
                </a:path>
                <a:path w="2200910" h="2139315">
                  <a:moveTo>
                    <a:pt x="1374648" y="1224404"/>
                  </a:moveTo>
                  <a:lnTo>
                    <a:pt x="1374648" y="1769996"/>
                  </a:lnTo>
                </a:path>
                <a:path w="2200910" h="2139315">
                  <a:moveTo>
                    <a:pt x="1374648" y="796160"/>
                  </a:moveTo>
                  <a:lnTo>
                    <a:pt x="1374648" y="915032"/>
                  </a:lnTo>
                </a:path>
                <a:path w="2200910" h="2139315">
                  <a:moveTo>
                    <a:pt x="1374648" y="369440"/>
                  </a:moveTo>
                  <a:lnTo>
                    <a:pt x="1374648" y="486788"/>
                  </a:lnTo>
                </a:path>
                <a:path w="2200910" h="2139315">
                  <a:moveTo>
                    <a:pt x="1374648" y="0"/>
                  </a:moveTo>
                  <a:lnTo>
                    <a:pt x="1374648" y="58544"/>
                  </a:lnTo>
                </a:path>
                <a:path w="2200910" h="2139315">
                  <a:moveTo>
                    <a:pt x="1650492" y="2079368"/>
                  </a:moveTo>
                  <a:lnTo>
                    <a:pt x="1650492" y="2138933"/>
                  </a:lnTo>
                </a:path>
                <a:path w="2200910" h="2139315">
                  <a:moveTo>
                    <a:pt x="1650492" y="1652648"/>
                  </a:moveTo>
                  <a:lnTo>
                    <a:pt x="1650492" y="1769996"/>
                  </a:lnTo>
                </a:path>
                <a:path w="2200910" h="2139315">
                  <a:moveTo>
                    <a:pt x="1650492" y="1224404"/>
                  </a:moveTo>
                  <a:lnTo>
                    <a:pt x="1650492" y="1341752"/>
                  </a:lnTo>
                </a:path>
                <a:path w="2200910" h="2139315">
                  <a:moveTo>
                    <a:pt x="1650492" y="796160"/>
                  </a:moveTo>
                  <a:lnTo>
                    <a:pt x="1650492" y="915032"/>
                  </a:lnTo>
                </a:path>
                <a:path w="2200910" h="2139315">
                  <a:moveTo>
                    <a:pt x="1650492" y="369440"/>
                  </a:moveTo>
                  <a:lnTo>
                    <a:pt x="1650492" y="486788"/>
                  </a:lnTo>
                </a:path>
                <a:path w="2200910" h="2139315">
                  <a:moveTo>
                    <a:pt x="1650492" y="0"/>
                  </a:moveTo>
                  <a:lnTo>
                    <a:pt x="1650492" y="58544"/>
                  </a:lnTo>
                </a:path>
                <a:path w="2200910" h="2139315">
                  <a:moveTo>
                    <a:pt x="1924812" y="2079368"/>
                  </a:moveTo>
                  <a:lnTo>
                    <a:pt x="1924812" y="2138933"/>
                  </a:lnTo>
                </a:path>
                <a:path w="2200910" h="2139315">
                  <a:moveTo>
                    <a:pt x="1924812" y="1652648"/>
                  </a:moveTo>
                  <a:lnTo>
                    <a:pt x="1924812" y="1769996"/>
                  </a:lnTo>
                </a:path>
                <a:path w="2200910" h="2139315">
                  <a:moveTo>
                    <a:pt x="1924812" y="1224404"/>
                  </a:moveTo>
                  <a:lnTo>
                    <a:pt x="1924812" y="1341752"/>
                  </a:lnTo>
                </a:path>
                <a:path w="2200910" h="2139315">
                  <a:moveTo>
                    <a:pt x="1924812" y="796160"/>
                  </a:moveTo>
                  <a:lnTo>
                    <a:pt x="1924812" y="915032"/>
                  </a:lnTo>
                </a:path>
                <a:path w="2200910" h="2139315">
                  <a:moveTo>
                    <a:pt x="1924812" y="369440"/>
                  </a:moveTo>
                  <a:lnTo>
                    <a:pt x="1924812" y="486788"/>
                  </a:lnTo>
                </a:path>
                <a:path w="2200910" h="2139315">
                  <a:moveTo>
                    <a:pt x="1924812" y="0"/>
                  </a:moveTo>
                  <a:lnTo>
                    <a:pt x="1924812" y="58544"/>
                  </a:lnTo>
                </a:path>
                <a:path w="2200910" h="2139315">
                  <a:moveTo>
                    <a:pt x="2200655" y="2079368"/>
                  </a:moveTo>
                  <a:lnTo>
                    <a:pt x="2200655" y="2138933"/>
                  </a:lnTo>
                </a:path>
                <a:path w="2200910" h="2139315">
                  <a:moveTo>
                    <a:pt x="2200655" y="1652648"/>
                  </a:moveTo>
                  <a:lnTo>
                    <a:pt x="2200655" y="1769996"/>
                  </a:lnTo>
                </a:path>
                <a:path w="2200910" h="2139315">
                  <a:moveTo>
                    <a:pt x="2200655" y="1224404"/>
                  </a:moveTo>
                  <a:lnTo>
                    <a:pt x="2200655" y="1341752"/>
                  </a:lnTo>
                </a:path>
                <a:path w="2200910" h="2139315">
                  <a:moveTo>
                    <a:pt x="2200655" y="796160"/>
                  </a:moveTo>
                  <a:lnTo>
                    <a:pt x="2200655" y="915032"/>
                  </a:lnTo>
                </a:path>
                <a:path w="2200910" h="2139315">
                  <a:moveTo>
                    <a:pt x="2200655" y="369440"/>
                  </a:moveTo>
                  <a:lnTo>
                    <a:pt x="2200655" y="486788"/>
                  </a:lnTo>
                </a:path>
                <a:path w="2200910" h="2139315">
                  <a:moveTo>
                    <a:pt x="2200655" y="0"/>
                  </a:moveTo>
                  <a:lnTo>
                    <a:pt x="2200655" y="58544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6245915" y="1021260"/>
              <a:ext cx="0" cy="2139315"/>
            </a:xfrm>
            <a:custGeom>
              <a:avLst/>
              <a:gdLst/>
              <a:ahLst/>
              <a:cxnLst/>
              <a:rect l="l" t="t" r="r" b="b"/>
              <a:pathLst>
                <a:path w="0" h="2139315">
                  <a:moveTo>
                    <a:pt x="0" y="0"/>
                  </a:moveTo>
                  <a:lnTo>
                    <a:pt x="0" y="2138934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495205" y="1079804"/>
              <a:ext cx="1038860" cy="2021205"/>
            </a:xfrm>
            <a:custGeom>
              <a:avLst/>
              <a:gdLst/>
              <a:ahLst/>
              <a:cxnLst/>
              <a:rect l="l" t="t" r="r" b="b"/>
              <a:pathLst>
                <a:path w="1038860" h="2021205">
                  <a:moveTo>
                    <a:pt x="281317" y="856488"/>
                  </a:moveTo>
                  <a:lnTo>
                    <a:pt x="12" y="856488"/>
                  </a:lnTo>
                  <a:lnTo>
                    <a:pt x="12" y="1165860"/>
                  </a:lnTo>
                  <a:lnTo>
                    <a:pt x="281317" y="1165860"/>
                  </a:lnTo>
                  <a:lnTo>
                    <a:pt x="281317" y="856488"/>
                  </a:lnTo>
                  <a:close/>
                </a:path>
                <a:path w="1038860" h="2021205">
                  <a:moveTo>
                    <a:pt x="319430" y="1283208"/>
                  </a:moveTo>
                  <a:lnTo>
                    <a:pt x="25" y="1283208"/>
                  </a:lnTo>
                  <a:lnTo>
                    <a:pt x="25" y="1594104"/>
                  </a:lnTo>
                  <a:lnTo>
                    <a:pt x="319430" y="1594104"/>
                  </a:lnTo>
                  <a:lnTo>
                    <a:pt x="319430" y="1283208"/>
                  </a:lnTo>
                  <a:close/>
                </a:path>
                <a:path w="1038860" h="2021205">
                  <a:moveTo>
                    <a:pt x="429145" y="1711452"/>
                  </a:moveTo>
                  <a:lnTo>
                    <a:pt x="12" y="1711452"/>
                  </a:lnTo>
                  <a:lnTo>
                    <a:pt x="12" y="2020824"/>
                  </a:lnTo>
                  <a:lnTo>
                    <a:pt x="429145" y="2020824"/>
                  </a:lnTo>
                  <a:lnTo>
                    <a:pt x="429145" y="1711452"/>
                  </a:lnTo>
                  <a:close/>
                </a:path>
                <a:path w="1038860" h="2021205">
                  <a:moveTo>
                    <a:pt x="528205" y="428244"/>
                  </a:moveTo>
                  <a:lnTo>
                    <a:pt x="0" y="428244"/>
                  </a:lnTo>
                  <a:lnTo>
                    <a:pt x="0" y="737616"/>
                  </a:lnTo>
                  <a:lnTo>
                    <a:pt x="528205" y="737616"/>
                  </a:lnTo>
                  <a:lnTo>
                    <a:pt x="528205" y="428244"/>
                  </a:lnTo>
                  <a:close/>
                </a:path>
                <a:path w="1038860" h="2021205">
                  <a:moveTo>
                    <a:pt x="1038745" y="0"/>
                  </a:moveTo>
                  <a:lnTo>
                    <a:pt x="12" y="0"/>
                  </a:lnTo>
                  <a:lnTo>
                    <a:pt x="12" y="310896"/>
                  </a:lnTo>
                  <a:lnTo>
                    <a:pt x="1038745" y="310896"/>
                  </a:lnTo>
                  <a:lnTo>
                    <a:pt x="1038745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3776522" y="1079804"/>
              <a:ext cx="2301240" cy="2021205"/>
            </a:xfrm>
            <a:custGeom>
              <a:avLst/>
              <a:gdLst/>
              <a:ahLst/>
              <a:cxnLst/>
              <a:rect l="l" t="t" r="r" b="b"/>
              <a:pathLst>
                <a:path w="2301240" h="2021205">
                  <a:moveTo>
                    <a:pt x="970788" y="1711452"/>
                  </a:moveTo>
                  <a:lnTo>
                    <a:pt x="147815" y="1711452"/>
                  </a:lnTo>
                  <a:lnTo>
                    <a:pt x="147815" y="2020824"/>
                  </a:lnTo>
                  <a:lnTo>
                    <a:pt x="970788" y="2020824"/>
                  </a:lnTo>
                  <a:lnTo>
                    <a:pt x="970788" y="1711452"/>
                  </a:lnTo>
                  <a:close/>
                </a:path>
                <a:path w="2301240" h="2021205">
                  <a:moveTo>
                    <a:pt x="1368552" y="1283208"/>
                  </a:moveTo>
                  <a:lnTo>
                    <a:pt x="38100" y="1283208"/>
                  </a:lnTo>
                  <a:lnTo>
                    <a:pt x="38100" y="1594104"/>
                  </a:lnTo>
                  <a:lnTo>
                    <a:pt x="1368552" y="1594104"/>
                  </a:lnTo>
                  <a:lnTo>
                    <a:pt x="1368552" y="1283208"/>
                  </a:lnTo>
                  <a:close/>
                </a:path>
                <a:path w="2301240" h="2021205">
                  <a:moveTo>
                    <a:pt x="1578864" y="856488"/>
                  </a:moveTo>
                  <a:lnTo>
                    <a:pt x="0" y="856488"/>
                  </a:lnTo>
                  <a:lnTo>
                    <a:pt x="0" y="1165860"/>
                  </a:lnTo>
                  <a:lnTo>
                    <a:pt x="1578864" y="1165860"/>
                  </a:lnTo>
                  <a:lnTo>
                    <a:pt x="1578864" y="856488"/>
                  </a:lnTo>
                  <a:close/>
                </a:path>
                <a:path w="2301240" h="2021205">
                  <a:moveTo>
                    <a:pt x="2039112" y="428244"/>
                  </a:moveTo>
                  <a:lnTo>
                    <a:pt x="246888" y="428244"/>
                  </a:lnTo>
                  <a:lnTo>
                    <a:pt x="246888" y="737616"/>
                  </a:lnTo>
                  <a:lnTo>
                    <a:pt x="2039112" y="737616"/>
                  </a:lnTo>
                  <a:lnTo>
                    <a:pt x="2039112" y="428244"/>
                  </a:lnTo>
                  <a:close/>
                </a:path>
                <a:path w="2301240" h="2021205">
                  <a:moveTo>
                    <a:pt x="2301240" y="0"/>
                  </a:moveTo>
                  <a:lnTo>
                    <a:pt x="757428" y="0"/>
                  </a:lnTo>
                  <a:lnTo>
                    <a:pt x="757428" y="310896"/>
                  </a:lnTo>
                  <a:lnTo>
                    <a:pt x="2301240" y="310896"/>
                  </a:lnTo>
                  <a:lnTo>
                    <a:pt x="2301240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4747311" y="1079804"/>
              <a:ext cx="1432560" cy="2021205"/>
            </a:xfrm>
            <a:custGeom>
              <a:avLst/>
              <a:gdLst/>
              <a:ahLst/>
              <a:cxnLst/>
              <a:rect l="l" t="t" r="r" b="b"/>
              <a:pathLst>
                <a:path w="1432560" h="2021205">
                  <a:moveTo>
                    <a:pt x="999744" y="1711452"/>
                  </a:moveTo>
                  <a:lnTo>
                    <a:pt x="0" y="1711452"/>
                  </a:lnTo>
                  <a:lnTo>
                    <a:pt x="0" y="2020824"/>
                  </a:lnTo>
                  <a:lnTo>
                    <a:pt x="999744" y="2020824"/>
                  </a:lnTo>
                  <a:lnTo>
                    <a:pt x="999744" y="1711452"/>
                  </a:lnTo>
                  <a:close/>
                </a:path>
                <a:path w="1432560" h="2021205">
                  <a:moveTo>
                    <a:pt x="1261884" y="1283208"/>
                  </a:moveTo>
                  <a:lnTo>
                    <a:pt x="397776" y="1283208"/>
                  </a:lnTo>
                  <a:lnTo>
                    <a:pt x="397776" y="1594104"/>
                  </a:lnTo>
                  <a:lnTo>
                    <a:pt x="1261884" y="1594104"/>
                  </a:lnTo>
                  <a:lnTo>
                    <a:pt x="1261884" y="1283208"/>
                  </a:lnTo>
                  <a:close/>
                </a:path>
                <a:path w="1432560" h="2021205">
                  <a:moveTo>
                    <a:pt x="1341120" y="856488"/>
                  </a:moveTo>
                  <a:lnTo>
                    <a:pt x="608063" y="856488"/>
                  </a:lnTo>
                  <a:lnTo>
                    <a:pt x="608063" y="1165860"/>
                  </a:lnTo>
                  <a:lnTo>
                    <a:pt x="1341120" y="1165860"/>
                  </a:lnTo>
                  <a:lnTo>
                    <a:pt x="1341120" y="856488"/>
                  </a:lnTo>
                  <a:close/>
                </a:path>
                <a:path w="1432560" h="2021205">
                  <a:moveTo>
                    <a:pt x="1394472" y="428244"/>
                  </a:moveTo>
                  <a:lnTo>
                    <a:pt x="1068336" y="428244"/>
                  </a:lnTo>
                  <a:lnTo>
                    <a:pt x="1068336" y="737616"/>
                  </a:lnTo>
                  <a:lnTo>
                    <a:pt x="1394472" y="737616"/>
                  </a:lnTo>
                  <a:lnTo>
                    <a:pt x="1394472" y="428244"/>
                  </a:lnTo>
                  <a:close/>
                </a:path>
                <a:path w="1432560" h="2021205">
                  <a:moveTo>
                    <a:pt x="1432560" y="0"/>
                  </a:moveTo>
                  <a:lnTo>
                    <a:pt x="1330439" y="0"/>
                  </a:lnTo>
                  <a:lnTo>
                    <a:pt x="1330439" y="310896"/>
                  </a:lnTo>
                  <a:lnTo>
                    <a:pt x="1432560" y="310896"/>
                  </a:lnTo>
                  <a:lnTo>
                    <a:pt x="1432560" y="0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5747067" y="1508048"/>
              <a:ext cx="460375" cy="1592580"/>
            </a:xfrm>
            <a:custGeom>
              <a:avLst/>
              <a:gdLst/>
              <a:ahLst/>
              <a:cxnLst/>
              <a:rect l="l" t="t" r="r" b="b"/>
              <a:pathLst>
                <a:path w="460375" h="1592580">
                  <a:moveTo>
                    <a:pt x="394716" y="1283208"/>
                  </a:moveTo>
                  <a:lnTo>
                    <a:pt x="0" y="1283208"/>
                  </a:lnTo>
                  <a:lnTo>
                    <a:pt x="0" y="1592580"/>
                  </a:lnTo>
                  <a:lnTo>
                    <a:pt x="394716" y="1592580"/>
                  </a:lnTo>
                  <a:lnTo>
                    <a:pt x="394716" y="1283208"/>
                  </a:lnTo>
                  <a:close/>
                </a:path>
                <a:path w="460375" h="1592580">
                  <a:moveTo>
                    <a:pt x="413004" y="0"/>
                  </a:moveTo>
                  <a:lnTo>
                    <a:pt x="394716" y="0"/>
                  </a:lnTo>
                  <a:lnTo>
                    <a:pt x="394716" y="309372"/>
                  </a:lnTo>
                  <a:lnTo>
                    <a:pt x="413004" y="309372"/>
                  </a:lnTo>
                  <a:lnTo>
                    <a:pt x="413004" y="0"/>
                  </a:lnTo>
                  <a:close/>
                </a:path>
                <a:path w="460375" h="1592580">
                  <a:moveTo>
                    <a:pt x="438899" y="428244"/>
                  </a:moveTo>
                  <a:lnTo>
                    <a:pt x="341363" y="428244"/>
                  </a:lnTo>
                  <a:lnTo>
                    <a:pt x="341363" y="737616"/>
                  </a:lnTo>
                  <a:lnTo>
                    <a:pt x="438899" y="737616"/>
                  </a:lnTo>
                  <a:lnTo>
                    <a:pt x="438899" y="428244"/>
                  </a:lnTo>
                  <a:close/>
                </a:path>
                <a:path w="460375" h="1592580">
                  <a:moveTo>
                    <a:pt x="460235" y="854964"/>
                  </a:moveTo>
                  <a:lnTo>
                    <a:pt x="262115" y="854964"/>
                  </a:lnTo>
                  <a:lnTo>
                    <a:pt x="262115" y="1165860"/>
                  </a:lnTo>
                  <a:lnTo>
                    <a:pt x="460235" y="1165860"/>
                  </a:lnTo>
                  <a:lnTo>
                    <a:pt x="460235" y="854964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6141770" y="1079804"/>
              <a:ext cx="104139" cy="2021205"/>
            </a:xfrm>
            <a:custGeom>
              <a:avLst/>
              <a:gdLst/>
              <a:ahLst/>
              <a:cxnLst/>
              <a:rect l="l" t="t" r="r" b="b"/>
              <a:pathLst>
                <a:path w="104139" h="2021205">
                  <a:moveTo>
                    <a:pt x="103632" y="1711452"/>
                  </a:moveTo>
                  <a:lnTo>
                    <a:pt x="0" y="1711452"/>
                  </a:lnTo>
                  <a:lnTo>
                    <a:pt x="0" y="2020824"/>
                  </a:lnTo>
                  <a:lnTo>
                    <a:pt x="103632" y="2020824"/>
                  </a:lnTo>
                  <a:lnTo>
                    <a:pt x="103632" y="1711452"/>
                  </a:lnTo>
                  <a:close/>
                </a:path>
                <a:path w="104139" h="2021205">
                  <a:moveTo>
                    <a:pt x="103632" y="1283208"/>
                  </a:moveTo>
                  <a:lnTo>
                    <a:pt x="65532" y="1283208"/>
                  </a:lnTo>
                  <a:lnTo>
                    <a:pt x="65532" y="1594104"/>
                  </a:lnTo>
                  <a:lnTo>
                    <a:pt x="103632" y="1594104"/>
                  </a:lnTo>
                  <a:lnTo>
                    <a:pt x="103632" y="1283208"/>
                  </a:lnTo>
                  <a:close/>
                </a:path>
                <a:path w="104139" h="2021205">
                  <a:moveTo>
                    <a:pt x="103632" y="856488"/>
                  </a:moveTo>
                  <a:lnTo>
                    <a:pt x="44196" y="856488"/>
                  </a:lnTo>
                  <a:lnTo>
                    <a:pt x="44196" y="1165860"/>
                  </a:lnTo>
                  <a:lnTo>
                    <a:pt x="103632" y="1165860"/>
                  </a:lnTo>
                  <a:lnTo>
                    <a:pt x="103632" y="856488"/>
                  </a:lnTo>
                  <a:close/>
                </a:path>
                <a:path w="104139" h="2021205">
                  <a:moveTo>
                    <a:pt x="103632" y="428244"/>
                  </a:moveTo>
                  <a:lnTo>
                    <a:pt x="18288" y="428244"/>
                  </a:lnTo>
                  <a:lnTo>
                    <a:pt x="18288" y="737616"/>
                  </a:lnTo>
                  <a:lnTo>
                    <a:pt x="103632" y="737616"/>
                  </a:lnTo>
                  <a:lnTo>
                    <a:pt x="103632" y="428244"/>
                  </a:lnTo>
                  <a:close/>
                </a:path>
                <a:path w="104139" h="2021205">
                  <a:moveTo>
                    <a:pt x="103632" y="0"/>
                  </a:moveTo>
                  <a:lnTo>
                    <a:pt x="38100" y="0"/>
                  </a:lnTo>
                  <a:lnTo>
                    <a:pt x="38100" y="310896"/>
                  </a:lnTo>
                  <a:lnTo>
                    <a:pt x="103632" y="310896"/>
                  </a:lnTo>
                  <a:lnTo>
                    <a:pt x="103632" y="0"/>
                  </a:lnTo>
                  <a:close/>
                </a:path>
              </a:pathLst>
            </a:custGeom>
            <a:solidFill>
              <a:srgbClr val="AEABA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3495222" y="1021260"/>
              <a:ext cx="0" cy="2139315"/>
            </a:xfrm>
            <a:custGeom>
              <a:avLst/>
              <a:gdLst/>
              <a:ahLst/>
              <a:cxnLst/>
              <a:rect l="l" t="t" r="r" b="b"/>
              <a:pathLst>
                <a:path w="0" h="2139315">
                  <a:moveTo>
                    <a:pt x="0" y="2138933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 descr=""/>
          <p:cNvSpPr txBox="1"/>
          <p:nvPr/>
        </p:nvSpPr>
        <p:spPr>
          <a:xfrm>
            <a:off x="3602973" y="1566815"/>
            <a:ext cx="25476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1160145" algn="l"/>
                <a:tab pos="2219325" algn="l"/>
              </a:tabLst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19.2%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65.1%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11.8%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756659" y="1138770"/>
            <a:ext cx="25120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1392555" algn="l"/>
                <a:tab pos="2247900" algn="l"/>
              </a:tabLst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37.8%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56.2%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3.7%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3498238" y="2422525"/>
            <a:ext cx="275018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824865" algn="l"/>
                <a:tab pos="1922780" algn="l"/>
                <a:tab pos="2486025" algn="l"/>
              </a:tabLst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11.6%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48.4%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31.4%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7.2%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116418" y="2850443"/>
            <a:ext cx="499999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2436495" algn="l"/>
                <a:tab pos="3063240" algn="l"/>
                <a:tab pos="3975100" algn="l"/>
                <a:tab pos="4671695" algn="l"/>
              </a:tabLst>
            </a:pP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Condiții</a:t>
            </a:r>
            <a:r>
              <a:rPr dirty="0" baseline="2777" sz="1500" spc="-52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tehnice</a:t>
            </a:r>
            <a:r>
              <a:rPr dirty="0" baseline="2777" sz="150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(ex.</a:t>
            </a:r>
            <a:r>
              <a:rPr dirty="0" baseline="2777" sz="15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rampe</a:t>
            </a:r>
            <a:r>
              <a:rPr dirty="0" baseline="2777" sz="15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pentru</a:t>
            </a:r>
            <a:r>
              <a:rPr dirty="0" baseline="2777" sz="15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cărucior)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15.6%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29.9%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36.3%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14.3%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843324" y="2337269"/>
            <a:ext cx="2536825" cy="33274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440690" marR="5080" indent="-441325">
              <a:lnSpc>
                <a:spcPct val="101800"/>
              </a:lnSpc>
              <a:spcBef>
                <a:spcPts val="75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Asigurarea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personal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suplimentar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(persoane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sprijin,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psihologi,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consilieri,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etc.)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89078" y="1994859"/>
            <a:ext cx="460502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2214880" algn="l"/>
                <a:tab pos="3119755" algn="l"/>
                <a:tab pos="4276090" algn="l"/>
              </a:tabLst>
            </a:pP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Pregătirea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 metodică</a:t>
            </a:r>
            <a:r>
              <a:rPr dirty="0" baseline="2777" sz="1500" spc="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baseline="2777" sz="1500" spc="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10.2%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57.4%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26.7%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658395" y="1481686"/>
            <a:ext cx="2719705" cy="33274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marL="964565" marR="5080" indent="-965200">
              <a:lnSpc>
                <a:spcPct val="102000"/>
              </a:lnSpc>
              <a:spcBef>
                <a:spcPts val="70"/>
              </a:spcBef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/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nevoie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741246" y="1053894"/>
            <a:ext cx="2632710" cy="33274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marL="923290" marR="5080" indent="-923925">
              <a:lnSpc>
                <a:spcPct val="102000"/>
              </a:lnSpc>
              <a:spcBef>
                <a:spcPts val="70"/>
              </a:spcBef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personalului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nevoie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25" name="object 25" descr=""/>
          <p:cNvGrpSpPr/>
          <p:nvPr/>
        </p:nvGrpSpPr>
        <p:grpSpPr>
          <a:xfrm>
            <a:off x="1802180" y="3262681"/>
            <a:ext cx="3023235" cy="69850"/>
            <a:chOff x="1802180" y="3262681"/>
            <a:chExt cx="3023235" cy="69850"/>
          </a:xfrm>
        </p:grpSpPr>
        <p:sp>
          <p:nvSpPr>
            <p:cNvPr id="26" name="object 26" descr=""/>
            <p:cNvSpPr/>
            <p:nvPr/>
          </p:nvSpPr>
          <p:spPr>
            <a:xfrm>
              <a:off x="1802180" y="326268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2645460" y="326268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3149523" y="326268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3621328" y="326268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4755311" y="326268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AEABA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" name="object 31" descr=""/>
          <p:cNvSpPr txBox="1"/>
          <p:nvPr/>
        </p:nvSpPr>
        <p:spPr>
          <a:xfrm>
            <a:off x="1902642" y="3194758"/>
            <a:ext cx="331977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843280" algn="l"/>
                <a:tab pos="1346835" algn="l"/>
                <a:tab pos="1818639" algn="l"/>
                <a:tab pos="2953385" algn="l"/>
              </a:tabLst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bine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Bine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5" b="1">
                <a:solidFill>
                  <a:srgbClr val="231F20"/>
                </a:solidFill>
                <a:latin typeface="Calibri"/>
                <a:cs typeface="Calibri"/>
              </a:rPr>
              <a:t>Rău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1000" spc="-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rău,</a:t>
            </a:r>
            <a:r>
              <a:rPr dirty="0" sz="1000" spc="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deloc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540004" y="919365"/>
            <a:ext cx="6300470" cy="54819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19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EVOLUȚII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(%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bine)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33" name="object 33" descr=""/>
          <p:cNvGrpSpPr/>
          <p:nvPr/>
        </p:nvGrpSpPr>
        <p:grpSpPr>
          <a:xfrm>
            <a:off x="601141" y="3760609"/>
            <a:ext cx="5743575" cy="2583815"/>
            <a:chOff x="601141" y="3760609"/>
            <a:chExt cx="5743575" cy="2583815"/>
          </a:xfrm>
        </p:grpSpPr>
        <p:sp>
          <p:nvSpPr>
            <p:cNvPr id="34" name="object 34" descr=""/>
            <p:cNvSpPr/>
            <p:nvPr/>
          </p:nvSpPr>
          <p:spPr>
            <a:xfrm>
              <a:off x="604951" y="3764419"/>
              <a:ext cx="5735955" cy="2576195"/>
            </a:xfrm>
            <a:custGeom>
              <a:avLst/>
              <a:gdLst/>
              <a:ahLst/>
              <a:cxnLst/>
              <a:rect l="l" t="t" r="r" b="b"/>
              <a:pathLst>
                <a:path w="5735955" h="2576195">
                  <a:moveTo>
                    <a:pt x="5735701" y="0"/>
                  </a:moveTo>
                  <a:lnTo>
                    <a:pt x="0" y="0"/>
                  </a:lnTo>
                  <a:lnTo>
                    <a:pt x="0" y="2576042"/>
                  </a:lnTo>
                  <a:lnTo>
                    <a:pt x="5735701" y="2576042"/>
                  </a:lnTo>
                  <a:lnTo>
                    <a:pt x="57357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604951" y="3764419"/>
              <a:ext cx="5735955" cy="2576195"/>
            </a:xfrm>
            <a:custGeom>
              <a:avLst/>
              <a:gdLst/>
              <a:ahLst/>
              <a:cxnLst/>
              <a:rect l="l" t="t" r="r" b="b"/>
              <a:pathLst>
                <a:path w="5735955" h="2576195">
                  <a:moveTo>
                    <a:pt x="5735701" y="0"/>
                  </a:moveTo>
                  <a:lnTo>
                    <a:pt x="0" y="0"/>
                  </a:lnTo>
                  <a:lnTo>
                    <a:pt x="0" y="2576055"/>
                  </a:lnTo>
                  <a:lnTo>
                    <a:pt x="5735701" y="2576055"/>
                  </a:lnTo>
                  <a:lnTo>
                    <a:pt x="5735701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044022" y="4066826"/>
              <a:ext cx="5158740" cy="1318895"/>
            </a:xfrm>
            <a:custGeom>
              <a:avLst/>
              <a:gdLst/>
              <a:ahLst/>
              <a:cxnLst/>
              <a:rect l="l" t="t" r="r" b="b"/>
              <a:pathLst>
                <a:path w="5158740" h="1318895">
                  <a:moveTo>
                    <a:pt x="0" y="1318704"/>
                  </a:moveTo>
                  <a:lnTo>
                    <a:pt x="196678" y="1318704"/>
                  </a:lnTo>
                </a:path>
                <a:path w="5158740" h="1318895">
                  <a:moveTo>
                    <a:pt x="377526" y="1318704"/>
                  </a:moveTo>
                  <a:lnTo>
                    <a:pt x="425748" y="1318704"/>
                  </a:lnTo>
                </a:path>
                <a:path w="5158740" h="1318895">
                  <a:moveTo>
                    <a:pt x="606596" y="1318704"/>
                  </a:moveTo>
                  <a:lnTo>
                    <a:pt x="654831" y="1318704"/>
                  </a:lnTo>
                </a:path>
                <a:path w="5158740" h="1318895">
                  <a:moveTo>
                    <a:pt x="834180" y="1318704"/>
                  </a:moveTo>
                  <a:lnTo>
                    <a:pt x="1229023" y="1318704"/>
                  </a:lnTo>
                </a:path>
                <a:path w="5158740" h="1318895">
                  <a:moveTo>
                    <a:pt x="1408372" y="1318704"/>
                  </a:moveTo>
                  <a:lnTo>
                    <a:pt x="1458106" y="1318704"/>
                  </a:lnTo>
                </a:path>
                <a:path w="5158740" h="1318895">
                  <a:moveTo>
                    <a:pt x="1637455" y="1318704"/>
                  </a:moveTo>
                  <a:lnTo>
                    <a:pt x="1685664" y="1318704"/>
                  </a:lnTo>
                </a:path>
                <a:path w="5158740" h="1318895">
                  <a:moveTo>
                    <a:pt x="1866512" y="1318704"/>
                  </a:moveTo>
                  <a:lnTo>
                    <a:pt x="2259869" y="1318704"/>
                  </a:lnTo>
                </a:path>
                <a:path w="5158740" h="1318895">
                  <a:moveTo>
                    <a:pt x="2440717" y="1318704"/>
                  </a:moveTo>
                  <a:lnTo>
                    <a:pt x="2488939" y="1318704"/>
                  </a:lnTo>
                </a:path>
                <a:path w="5158740" h="1318895">
                  <a:moveTo>
                    <a:pt x="2669787" y="1318704"/>
                  </a:moveTo>
                  <a:lnTo>
                    <a:pt x="2718022" y="1318704"/>
                  </a:lnTo>
                </a:path>
                <a:path w="5158740" h="1318895">
                  <a:moveTo>
                    <a:pt x="2897358" y="1318704"/>
                  </a:moveTo>
                  <a:lnTo>
                    <a:pt x="3292227" y="1318704"/>
                  </a:lnTo>
                </a:path>
                <a:path w="5158740" h="1318895">
                  <a:moveTo>
                    <a:pt x="3473075" y="1318704"/>
                  </a:moveTo>
                  <a:lnTo>
                    <a:pt x="3521297" y="1318704"/>
                  </a:lnTo>
                </a:path>
                <a:path w="5158740" h="1318895">
                  <a:moveTo>
                    <a:pt x="3700646" y="1318704"/>
                  </a:moveTo>
                  <a:lnTo>
                    <a:pt x="3748868" y="1318704"/>
                  </a:lnTo>
                </a:path>
                <a:path w="5158740" h="1318895">
                  <a:moveTo>
                    <a:pt x="3929716" y="1318704"/>
                  </a:moveTo>
                  <a:lnTo>
                    <a:pt x="4324572" y="1318704"/>
                  </a:lnTo>
                </a:path>
                <a:path w="5158740" h="1318895">
                  <a:moveTo>
                    <a:pt x="4503921" y="1318704"/>
                  </a:moveTo>
                  <a:lnTo>
                    <a:pt x="4552143" y="1318704"/>
                  </a:lnTo>
                </a:path>
                <a:path w="5158740" h="1318895">
                  <a:moveTo>
                    <a:pt x="4732991" y="1318704"/>
                  </a:moveTo>
                  <a:lnTo>
                    <a:pt x="4781213" y="1318704"/>
                  </a:lnTo>
                </a:path>
                <a:path w="5158740" h="1318895">
                  <a:moveTo>
                    <a:pt x="4962061" y="1318704"/>
                  </a:moveTo>
                  <a:lnTo>
                    <a:pt x="5158486" y="1318704"/>
                  </a:lnTo>
                </a:path>
                <a:path w="5158740" h="1318895">
                  <a:moveTo>
                    <a:pt x="0" y="1154442"/>
                  </a:moveTo>
                  <a:lnTo>
                    <a:pt x="196678" y="1154442"/>
                  </a:lnTo>
                </a:path>
                <a:path w="5158740" h="1318895">
                  <a:moveTo>
                    <a:pt x="377526" y="1154442"/>
                  </a:moveTo>
                  <a:lnTo>
                    <a:pt x="425748" y="1154442"/>
                  </a:lnTo>
                </a:path>
                <a:path w="5158740" h="1318895">
                  <a:moveTo>
                    <a:pt x="606596" y="1154442"/>
                  </a:moveTo>
                  <a:lnTo>
                    <a:pt x="654831" y="1154442"/>
                  </a:lnTo>
                </a:path>
                <a:path w="5158740" h="1318895">
                  <a:moveTo>
                    <a:pt x="834180" y="1154442"/>
                  </a:moveTo>
                  <a:lnTo>
                    <a:pt x="1229023" y="1154442"/>
                  </a:lnTo>
                </a:path>
                <a:path w="5158740" h="1318895">
                  <a:moveTo>
                    <a:pt x="1408372" y="1154442"/>
                  </a:moveTo>
                  <a:lnTo>
                    <a:pt x="1458106" y="1154442"/>
                  </a:lnTo>
                </a:path>
                <a:path w="5158740" h="1318895">
                  <a:moveTo>
                    <a:pt x="1637455" y="1154442"/>
                  </a:moveTo>
                  <a:lnTo>
                    <a:pt x="1685664" y="1154442"/>
                  </a:lnTo>
                </a:path>
                <a:path w="5158740" h="1318895">
                  <a:moveTo>
                    <a:pt x="1866512" y="1154442"/>
                  </a:moveTo>
                  <a:lnTo>
                    <a:pt x="2488939" y="1154442"/>
                  </a:lnTo>
                </a:path>
                <a:path w="5158740" h="1318895">
                  <a:moveTo>
                    <a:pt x="2669787" y="1154442"/>
                  </a:moveTo>
                  <a:lnTo>
                    <a:pt x="2718022" y="1154442"/>
                  </a:lnTo>
                </a:path>
                <a:path w="5158740" h="1318895">
                  <a:moveTo>
                    <a:pt x="2897358" y="1154442"/>
                  </a:moveTo>
                  <a:lnTo>
                    <a:pt x="3292227" y="1154442"/>
                  </a:lnTo>
                </a:path>
                <a:path w="5158740" h="1318895">
                  <a:moveTo>
                    <a:pt x="3473075" y="1154442"/>
                  </a:moveTo>
                  <a:lnTo>
                    <a:pt x="3521297" y="1154442"/>
                  </a:lnTo>
                </a:path>
                <a:path w="5158740" h="1318895">
                  <a:moveTo>
                    <a:pt x="3700646" y="1154442"/>
                  </a:moveTo>
                  <a:lnTo>
                    <a:pt x="3748868" y="1154442"/>
                  </a:lnTo>
                </a:path>
                <a:path w="5158740" h="1318895">
                  <a:moveTo>
                    <a:pt x="3929716" y="1154442"/>
                  </a:moveTo>
                  <a:lnTo>
                    <a:pt x="4324572" y="1154442"/>
                  </a:lnTo>
                </a:path>
                <a:path w="5158740" h="1318895">
                  <a:moveTo>
                    <a:pt x="4503921" y="1154442"/>
                  </a:moveTo>
                  <a:lnTo>
                    <a:pt x="4552143" y="1154442"/>
                  </a:lnTo>
                </a:path>
                <a:path w="5158740" h="1318895">
                  <a:moveTo>
                    <a:pt x="4732991" y="1154442"/>
                  </a:moveTo>
                  <a:lnTo>
                    <a:pt x="4781213" y="1154442"/>
                  </a:lnTo>
                </a:path>
                <a:path w="5158740" h="1318895">
                  <a:moveTo>
                    <a:pt x="4962061" y="1154442"/>
                  </a:moveTo>
                  <a:lnTo>
                    <a:pt x="5158486" y="1154442"/>
                  </a:lnTo>
                </a:path>
                <a:path w="5158740" h="1318895">
                  <a:moveTo>
                    <a:pt x="0" y="988656"/>
                  </a:moveTo>
                  <a:lnTo>
                    <a:pt x="196678" y="988656"/>
                  </a:lnTo>
                </a:path>
                <a:path w="5158740" h="1318895">
                  <a:moveTo>
                    <a:pt x="377526" y="988656"/>
                  </a:moveTo>
                  <a:lnTo>
                    <a:pt x="425748" y="988656"/>
                  </a:lnTo>
                </a:path>
                <a:path w="5158740" h="1318895">
                  <a:moveTo>
                    <a:pt x="606596" y="988656"/>
                  </a:moveTo>
                  <a:lnTo>
                    <a:pt x="654831" y="988656"/>
                  </a:lnTo>
                </a:path>
                <a:path w="5158740" h="1318895">
                  <a:moveTo>
                    <a:pt x="834180" y="988656"/>
                  </a:moveTo>
                  <a:lnTo>
                    <a:pt x="1229023" y="988656"/>
                  </a:lnTo>
                </a:path>
                <a:path w="5158740" h="1318895">
                  <a:moveTo>
                    <a:pt x="1408372" y="988656"/>
                  </a:moveTo>
                  <a:lnTo>
                    <a:pt x="1458106" y="988656"/>
                  </a:lnTo>
                </a:path>
                <a:path w="5158740" h="1318895">
                  <a:moveTo>
                    <a:pt x="1637455" y="988656"/>
                  </a:moveTo>
                  <a:lnTo>
                    <a:pt x="1685664" y="988656"/>
                  </a:lnTo>
                </a:path>
                <a:path w="5158740" h="1318895">
                  <a:moveTo>
                    <a:pt x="1866512" y="988656"/>
                  </a:moveTo>
                  <a:lnTo>
                    <a:pt x="2718022" y="988656"/>
                  </a:lnTo>
                </a:path>
                <a:path w="5158740" h="1318895">
                  <a:moveTo>
                    <a:pt x="2897358" y="988656"/>
                  </a:moveTo>
                  <a:lnTo>
                    <a:pt x="3292227" y="988656"/>
                  </a:lnTo>
                </a:path>
                <a:path w="5158740" h="1318895">
                  <a:moveTo>
                    <a:pt x="3473075" y="988656"/>
                  </a:moveTo>
                  <a:lnTo>
                    <a:pt x="3521297" y="988656"/>
                  </a:lnTo>
                </a:path>
                <a:path w="5158740" h="1318895">
                  <a:moveTo>
                    <a:pt x="3700646" y="988656"/>
                  </a:moveTo>
                  <a:lnTo>
                    <a:pt x="3748868" y="988656"/>
                  </a:lnTo>
                </a:path>
                <a:path w="5158740" h="1318895">
                  <a:moveTo>
                    <a:pt x="3929716" y="988656"/>
                  </a:moveTo>
                  <a:lnTo>
                    <a:pt x="4324572" y="988656"/>
                  </a:lnTo>
                </a:path>
                <a:path w="5158740" h="1318895">
                  <a:moveTo>
                    <a:pt x="4503921" y="988656"/>
                  </a:moveTo>
                  <a:lnTo>
                    <a:pt x="4552143" y="988656"/>
                  </a:lnTo>
                </a:path>
                <a:path w="5158740" h="1318895">
                  <a:moveTo>
                    <a:pt x="4732991" y="988656"/>
                  </a:moveTo>
                  <a:lnTo>
                    <a:pt x="4781213" y="988656"/>
                  </a:lnTo>
                </a:path>
                <a:path w="5158740" h="1318895">
                  <a:moveTo>
                    <a:pt x="4962061" y="988656"/>
                  </a:moveTo>
                  <a:lnTo>
                    <a:pt x="5158486" y="988656"/>
                  </a:lnTo>
                </a:path>
                <a:path w="5158740" h="1318895">
                  <a:moveTo>
                    <a:pt x="0" y="824382"/>
                  </a:moveTo>
                  <a:lnTo>
                    <a:pt x="196678" y="824382"/>
                  </a:lnTo>
                </a:path>
                <a:path w="5158740" h="1318895">
                  <a:moveTo>
                    <a:pt x="377526" y="824382"/>
                  </a:moveTo>
                  <a:lnTo>
                    <a:pt x="425748" y="824382"/>
                  </a:lnTo>
                </a:path>
                <a:path w="5158740" h="1318895">
                  <a:moveTo>
                    <a:pt x="606596" y="824382"/>
                  </a:moveTo>
                  <a:lnTo>
                    <a:pt x="654831" y="824382"/>
                  </a:lnTo>
                </a:path>
                <a:path w="5158740" h="1318895">
                  <a:moveTo>
                    <a:pt x="834180" y="824382"/>
                  </a:moveTo>
                  <a:lnTo>
                    <a:pt x="1458106" y="824382"/>
                  </a:lnTo>
                </a:path>
                <a:path w="5158740" h="1318895">
                  <a:moveTo>
                    <a:pt x="1637455" y="824382"/>
                  </a:moveTo>
                  <a:lnTo>
                    <a:pt x="1685664" y="824382"/>
                  </a:lnTo>
                </a:path>
                <a:path w="5158740" h="1318895">
                  <a:moveTo>
                    <a:pt x="1866512" y="824382"/>
                  </a:moveTo>
                  <a:lnTo>
                    <a:pt x="2718022" y="824382"/>
                  </a:lnTo>
                </a:path>
                <a:path w="5158740" h="1318895">
                  <a:moveTo>
                    <a:pt x="2897358" y="824382"/>
                  </a:moveTo>
                  <a:lnTo>
                    <a:pt x="3292227" y="824382"/>
                  </a:lnTo>
                </a:path>
                <a:path w="5158740" h="1318895">
                  <a:moveTo>
                    <a:pt x="3473075" y="824382"/>
                  </a:moveTo>
                  <a:lnTo>
                    <a:pt x="3521297" y="824382"/>
                  </a:lnTo>
                </a:path>
                <a:path w="5158740" h="1318895">
                  <a:moveTo>
                    <a:pt x="3700646" y="824382"/>
                  </a:moveTo>
                  <a:lnTo>
                    <a:pt x="3748868" y="824382"/>
                  </a:lnTo>
                </a:path>
                <a:path w="5158740" h="1318895">
                  <a:moveTo>
                    <a:pt x="3929716" y="824382"/>
                  </a:moveTo>
                  <a:lnTo>
                    <a:pt x="4324572" y="824382"/>
                  </a:lnTo>
                </a:path>
                <a:path w="5158740" h="1318895">
                  <a:moveTo>
                    <a:pt x="4503921" y="824382"/>
                  </a:moveTo>
                  <a:lnTo>
                    <a:pt x="4552143" y="824382"/>
                  </a:lnTo>
                </a:path>
                <a:path w="5158740" h="1318895">
                  <a:moveTo>
                    <a:pt x="4732991" y="824382"/>
                  </a:moveTo>
                  <a:lnTo>
                    <a:pt x="4781213" y="824382"/>
                  </a:lnTo>
                </a:path>
                <a:path w="5158740" h="1318895">
                  <a:moveTo>
                    <a:pt x="4962061" y="824382"/>
                  </a:moveTo>
                  <a:lnTo>
                    <a:pt x="5158486" y="824382"/>
                  </a:lnTo>
                </a:path>
                <a:path w="5158740" h="1318895">
                  <a:moveTo>
                    <a:pt x="0" y="660107"/>
                  </a:moveTo>
                  <a:lnTo>
                    <a:pt x="196678" y="660107"/>
                  </a:lnTo>
                </a:path>
                <a:path w="5158740" h="1318895">
                  <a:moveTo>
                    <a:pt x="377526" y="660107"/>
                  </a:moveTo>
                  <a:lnTo>
                    <a:pt x="425748" y="660107"/>
                  </a:lnTo>
                </a:path>
                <a:path w="5158740" h="1318895">
                  <a:moveTo>
                    <a:pt x="606596" y="660107"/>
                  </a:moveTo>
                  <a:lnTo>
                    <a:pt x="654831" y="660107"/>
                  </a:lnTo>
                </a:path>
                <a:path w="5158740" h="1318895">
                  <a:moveTo>
                    <a:pt x="834180" y="660107"/>
                  </a:moveTo>
                  <a:lnTo>
                    <a:pt x="1458106" y="660107"/>
                  </a:lnTo>
                </a:path>
                <a:path w="5158740" h="1318895">
                  <a:moveTo>
                    <a:pt x="1637455" y="660107"/>
                  </a:moveTo>
                  <a:lnTo>
                    <a:pt x="1685664" y="660107"/>
                  </a:lnTo>
                </a:path>
                <a:path w="5158740" h="1318895">
                  <a:moveTo>
                    <a:pt x="1866512" y="660107"/>
                  </a:moveTo>
                  <a:lnTo>
                    <a:pt x="3292227" y="660107"/>
                  </a:lnTo>
                </a:path>
                <a:path w="5158740" h="1318895">
                  <a:moveTo>
                    <a:pt x="3473075" y="660107"/>
                  </a:moveTo>
                  <a:lnTo>
                    <a:pt x="3521297" y="660107"/>
                  </a:lnTo>
                </a:path>
                <a:path w="5158740" h="1318895">
                  <a:moveTo>
                    <a:pt x="3700646" y="660107"/>
                  </a:moveTo>
                  <a:lnTo>
                    <a:pt x="3748868" y="660107"/>
                  </a:lnTo>
                </a:path>
                <a:path w="5158740" h="1318895">
                  <a:moveTo>
                    <a:pt x="3929716" y="660107"/>
                  </a:moveTo>
                  <a:lnTo>
                    <a:pt x="4324572" y="660107"/>
                  </a:lnTo>
                </a:path>
                <a:path w="5158740" h="1318895">
                  <a:moveTo>
                    <a:pt x="4503921" y="660107"/>
                  </a:moveTo>
                  <a:lnTo>
                    <a:pt x="4552143" y="660107"/>
                  </a:lnTo>
                </a:path>
                <a:path w="5158740" h="1318895">
                  <a:moveTo>
                    <a:pt x="4732991" y="660107"/>
                  </a:moveTo>
                  <a:lnTo>
                    <a:pt x="4781213" y="660107"/>
                  </a:lnTo>
                </a:path>
                <a:path w="5158740" h="1318895">
                  <a:moveTo>
                    <a:pt x="4962061" y="660107"/>
                  </a:moveTo>
                  <a:lnTo>
                    <a:pt x="5158486" y="660107"/>
                  </a:lnTo>
                </a:path>
                <a:path w="5158740" h="1318895">
                  <a:moveTo>
                    <a:pt x="0" y="494334"/>
                  </a:moveTo>
                  <a:lnTo>
                    <a:pt x="654831" y="494334"/>
                  </a:lnTo>
                </a:path>
                <a:path w="5158740" h="1318895">
                  <a:moveTo>
                    <a:pt x="834180" y="494334"/>
                  </a:moveTo>
                  <a:lnTo>
                    <a:pt x="3292227" y="494334"/>
                  </a:lnTo>
                </a:path>
                <a:path w="5158740" h="1318895">
                  <a:moveTo>
                    <a:pt x="3473075" y="494334"/>
                  </a:moveTo>
                  <a:lnTo>
                    <a:pt x="3521297" y="494334"/>
                  </a:lnTo>
                </a:path>
                <a:path w="5158740" h="1318895">
                  <a:moveTo>
                    <a:pt x="3700646" y="494334"/>
                  </a:moveTo>
                  <a:lnTo>
                    <a:pt x="3748868" y="494334"/>
                  </a:lnTo>
                </a:path>
                <a:path w="5158740" h="1318895">
                  <a:moveTo>
                    <a:pt x="3929716" y="494334"/>
                  </a:moveTo>
                  <a:lnTo>
                    <a:pt x="4324572" y="494334"/>
                  </a:lnTo>
                </a:path>
                <a:path w="5158740" h="1318895">
                  <a:moveTo>
                    <a:pt x="4503921" y="494334"/>
                  </a:moveTo>
                  <a:lnTo>
                    <a:pt x="4552143" y="494334"/>
                  </a:lnTo>
                </a:path>
                <a:path w="5158740" h="1318895">
                  <a:moveTo>
                    <a:pt x="4732991" y="494334"/>
                  </a:moveTo>
                  <a:lnTo>
                    <a:pt x="4781213" y="494334"/>
                  </a:lnTo>
                </a:path>
                <a:path w="5158740" h="1318895">
                  <a:moveTo>
                    <a:pt x="4962061" y="494334"/>
                  </a:moveTo>
                  <a:lnTo>
                    <a:pt x="5158486" y="494334"/>
                  </a:lnTo>
                </a:path>
                <a:path w="5158740" h="1318895">
                  <a:moveTo>
                    <a:pt x="0" y="330060"/>
                  </a:moveTo>
                  <a:lnTo>
                    <a:pt x="3292227" y="330060"/>
                  </a:lnTo>
                </a:path>
                <a:path w="5158740" h="1318895">
                  <a:moveTo>
                    <a:pt x="3473075" y="330060"/>
                  </a:moveTo>
                  <a:lnTo>
                    <a:pt x="3521297" y="330060"/>
                  </a:lnTo>
                </a:path>
                <a:path w="5158740" h="1318895">
                  <a:moveTo>
                    <a:pt x="3700646" y="330060"/>
                  </a:moveTo>
                  <a:lnTo>
                    <a:pt x="3748868" y="330060"/>
                  </a:lnTo>
                </a:path>
                <a:path w="5158740" h="1318895">
                  <a:moveTo>
                    <a:pt x="3929716" y="330060"/>
                  </a:moveTo>
                  <a:lnTo>
                    <a:pt x="4324572" y="330060"/>
                  </a:lnTo>
                </a:path>
                <a:path w="5158740" h="1318895">
                  <a:moveTo>
                    <a:pt x="4503921" y="330060"/>
                  </a:moveTo>
                  <a:lnTo>
                    <a:pt x="4552143" y="330060"/>
                  </a:lnTo>
                </a:path>
                <a:path w="5158740" h="1318895">
                  <a:moveTo>
                    <a:pt x="4732991" y="330060"/>
                  </a:moveTo>
                  <a:lnTo>
                    <a:pt x="4781213" y="330060"/>
                  </a:lnTo>
                </a:path>
                <a:path w="5158740" h="1318895">
                  <a:moveTo>
                    <a:pt x="4962061" y="330060"/>
                  </a:moveTo>
                  <a:lnTo>
                    <a:pt x="5158486" y="330060"/>
                  </a:lnTo>
                </a:path>
                <a:path w="5158740" h="1318895">
                  <a:moveTo>
                    <a:pt x="0" y="165785"/>
                  </a:moveTo>
                  <a:lnTo>
                    <a:pt x="3292227" y="165785"/>
                  </a:lnTo>
                </a:path>
                <a:path w="5158740" h="1318895">
                  <a:moveTo>
                    <a:pt x="3473075" y="165785"/>
                  </a:moveTo>
                  <a:lnTo>
                    <a:pt x="3521297" y="165785"/>
                  </a:lnTo>
                </a:path>
                <a:path w="5158740" h="1318895">
                  <a:moveTo>
                    <a:pt x="3700646" y="165785"/>
                  </a:moveTo>
                  <a:lnTo>
                    <a:pt x="3748868" y="165785"/>
                  </a:lnTo>
                </a:path>
                <a:path w="5158740" h="1318895">
                  <a:moveTo>
                    <a:pt x="3929716" y="165785"/>
                  </a:moveTo>
                  <a:lnTo>
                    <a:pt x="4781213" y="165785"/>
                  </a:lnTo>
                </a:path>
                <a:path w="5158740" h="1318895">
                  <a:moveTo>
                    <a:pt x="4962061" y="165785"/>
                  </a:moveTo>
                  <a:lnTo>
                    <a:pt x="5158486" y="165785"/>
                  </a:lnTo>
                </a:path>
                <a:path w="5158740" h="1318895">
                  <a:moveTo>
                    <a:pt x="0" y="0"/>
                  </a:moveTo>
                  <a:lnTo>
                    <a:pt x="3748868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240701" y="4106024"/>
              <a:ext cx="4307840" cy="1444625"/>
            </a:xfrm>
            <a:custGeom>
              <a:avLst/>
              <a:gdLst/>
              <a:ahLst/>
              <a:cxnLst/>
              <a:rect l="l" t="t" r="r" b="b"/>
              <a:pathLst>
                <a:path w="4307840" h="1444625">
                  <a:moveTo>
                    <a:pt x="180848" y="483768"/>
                  </a:moveTo>
                  <a:lnTo>
                    <a:pt x="0" y="483768"/>
                  </a:lnTo>
                  <a:lnTo>
                    <a:pt x="0" y="1444548"/>
                  </a:lnTo>
                  <a:lnTo>
                    <a:pt x="180848" y="1444548"/>
                  </a:lnTo>
                  <a:lnTo>
                    <a:pt x="180848" y="483768"/>
                  </a:lnTo>
                  <a:close/>
                </a:path>
                <a:path w="4307840" h="1444625">
                  <a:moveTo>
                    <a:pt x="1211681" y="875614"/>
                  </a:moveTo>
                  <a:lnTo>
                    <a:pt x="1032344" y="875614"/>
                  </a:lnTo>
                  <a:lnTo>
                    <a:pt x="1032344" y="1444548"/>
                  </a:lnTo>
                  <a:lnTo>
                    <a:pt x="1211681" y="1444548"/>
                  </a:lnTo>
                  <a:lnTo>
                    <a:pt x="1211681" y="875614"/>
                  </a:lnTo>
                  <a:close/>
                </a:path>
                <a:path w="4307840" h="1444625">
                  <a:moveTo>
                    <a:pt x="2244039" y="1273479"/>
                  </a:moveTo>
                  <a:lnTo>
                    <a:pt x="2063191" y="1273479"/>
                  </a:lnTo>
                  <a:lnTo>
                    <a:pt x="2063191" y="1444536"/>
                  </a:lnTo>
                  <a:lnTo>
                    <a:pt x="2244039" y="1444536"/>
                  </a:lnTo>
                  <a:lnTo>
                    <a:pt x="2244039" y="1273479"/>
                  </a:lnTo>
                  <a:close/>
                </a:path>
                <a:path w="4307840" h="1444625">
                  <a:moveTo>
                    <a:pt x="3276396" y="0"/>
                  </a:moveTo>
                  <a:lnTo>
                    <a:pt x="3095548" y="0"/>
                  </a:lnTo>
                  <a:lnTo>
                    <a:pt x="3095548" y="1444536"/>
                  </a:lnTo>
                  <a:lnTo>
                    <a:pt x="3276396" y="1444536"/>
                  </a:lnTo>
                  <a:lnTo>
                    <a:pt x="3276396" y="0"/>
                  </a:lnTo>
                  <a:close/>
                </a:path>
                <a:path w="4307840" h="1444625">
                  <a:moveTo>
                    <a:pt x="4307243" y="223037"/>
                  </a:moveTo>
                  <a:lnTo>
                    <a:pt x="4127893" y="223037"/>
                  </a:lnTo>
                  <a:lnTo>
                    <a:pt x="4127893" y="1444523"/>
                  </a:lnTo>
                  <a:lnTo>
                    <a:pt x="4307243" y="1444523"/>
                  </a:lnTo>
                  <a:lnTo>
                    <a:pt x="4307243" y="223037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469771" y="4092460"/>
              <a:ext cx="4307840" cy="1458595"/>
            </a:xfrm>
            <a:custGeom>
              <a:avLst/>
              <a:gdLst/>
              <a:ahLst/>
              <a:cxnLst/>
              <a:rect l="l" t="t" r="r" b="b"/>
              <a:pathLst>
                <a:path w="4307840" h="1458595">
                  <a:moveTo>
                    <a:pt x="180848" y="602830"/>
                  </a:moveTo>
                  <a:lnTo>
                    <a:pt x="0" y="602830"/>
                  </a:lnTo>
                  <a:lnTo>
                    <a:pt x="0" y="1458099"/>
                  </a:lnTo>
                  <a:lnTo>
                    <a:pt x="180848" y="1458099"/>
                  </a:lnTo>
                  <a:lnTo>
                    <a:pt x="180848" y="602830"/>
                  </a:lnTo>
                  <a:close/>
                </a:path>
                <a:path w="4307840" h="1458595">
                  <a:moveTo>
                    <a:pt x="1211707" y="598309"/>
                  </a:moveTo>
                  <a:lnTo>
                    <a:pt x="1032357" y="598309"/>
                  </a:lnTo>
                  <a:lnTo>
                    <a:pt x="1032357" y="1458099"/>
                  </a:lnTo>
                  <a:lnTo>
                    <a:pt x="1211707" y="1458099"/>
                  </a:lnTo>
                  <a:lnTo>
                    <a:pt x="1211707" y="598309"/>
                  </a:lnTo>
                  <a:close/>
                </a:path>
                <a:path w="4307840" h="1458595">
                  <a:moveTo>
                    <a:pt x="2244039" y="987132"/>
                  </a:moveTo>
                  <a:lnTo>
                    <a:pt x="2063191" y="987132"/>
                  </a:lnTo>
                  <a:lnTo>
                    <a:pt x="2063191" y="1458099"/>
                  </a:lnTo>
                  <a:lnTo>
                    <a:pt x="2244039" y="1458099"/>
                  </a:lnTo>
                  <a:lnTo>
                    <a:pt x="2244039" y="987132"/>
                  </a:lnTo>
                  <a:close/>
                </a:path>
                <a:path w="4307840" h="1458595">
                  <a:moveTo>
                    <a:pt x="3274898" y="0"/>
                  </a:moveTo>
                  <a:lnTo>
                    <a:pt x="3095548" y="0"/>
                  </a:lnTo>
                  <a:lnTo>
                    <a:pt x="3095548" y="1458112"/>
                  </a:lnTo>
                  <a:lnTo>
                    <a:pt x="3274898" y="1458112"/>
                  </a:lnTo>
                  <a:lnTo>
                    <a:pt x="3274898" y="0"/>
                  </a:lnTo>
                  <a:close/>
                </a:path>
                <a:path w="4307840" h="1458595">
                  <a:moveTo>
                    <a:pt x="4307243" y="253187"/>
                  </a:moveTo>
                  <a:lnTo>
                    <a:pt x="4126395" y="253187"/>
                  </a:lnTo>
                  <a:lnTo>
                    <a:pt x="4126395" y="1458099"/>
                  </a:lnTo>
                  <a:lnTo>
                    <a:pt x="4307243" y="1458099"/>
                  </a:lnTo>
                  <a:lnTo>
                    <a:pt x="4307243" y="253187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698853" y="4002036"/>
              <a:ext cx="4307840" cy="1548765"/>
            </a:xfrm>
            <a:custGeom>
              <a:avLst/>
              <a:gdLst/>
              <a:ahLst/>
              <a:cxnLst/>
              <a:rect l="l" t="t" r="r" b="b"/>
              <a:pathLst>
                <a:path w="4307840" h="1548764">
                  <a:moveTo>
                    <a:pt x="179349" y="434035"/>
                  </a:moveTo>
                  <a:lnTo>
                    <a:pt x="0" y="434035"/>
                  </a:lnTo>
                  <a:lnTo>
                    <a:pt x="0" y="1548523"/>
                  </a:lnTo>
                  <a:lnTo>
                    <a:pt x="179349" y="1548523"/>
                  </a:lnTo>
                  <a:lnTo>
                    <a:pt x="179349" y="434035"/>
                  </a:lnTo>
                  <a:close/>
                </a:path>
                <a:path w="4307840" h="1548764">
                  <a:moveTo>
                    <a:pt x="1211681" y="559117"/>
                  </a:moveTo>
                  <a:lnTo>
                    <a:pt x="1030833" y="559117"/>
                  </a:lnTo>
                  <a:lnTo>
                    <a:pt x="1030833" y="1548511"/>
                  </a:lnTo>
                  <a:lnTo>
                    <a:pt x="1211681" y="1548511"/>
                  </a:lnTo>
                  <a:lnTo>
                    <a:pt x="1211681" y="559117"/>
                  </a:lnTo>
                  <a:close/>
                </a:path>
                <a:path w="4307840" h="1548764">
                  <a:moveTo>
                    <a:pt x="2242515" y="798753"/>
                  </a:moveTo>
                  <a:lnTo>
                    <a:pt x="2063191" y="798753"/>
                  </a:lnTo>
                  <a:lnTo>
                    <a:pt x="2063191" y="1548523"/>
                  </a:lnTo>
                  <a:lnTo>
                    <a:pt x="2242515" y="1548523"/>
                  </a:lnTo>
                  <a:lnTo>
                    <a:pt x="2242515" y="798753"/>
                  </a:lnTo>
                  <a:close/>
                </a:path>
                <a:path w="4307840" h="1548764">
                  <a:moveTo>
                    <a:pt x="3274885" y="0"/>
                  </a:moveTo>
                  <a:lnTo>
                    <a:pt x="3094037" y="0"/>
                  </a:lnTo>
                  <a:lnTo>
                    <a:pt x="3094037" y="1548523"/>
                  </a:lnTo>
                  <a:lnTo>
                    <a:pt x="3274885" y="1548523"/>
                  </a:lnTo>
                  <a:lnTo>
                    <a:pt x="3274885" y="0"/>
                  </a:lnTo>
                  <a:close/>
                </a:path>
                <a:path w="4307840" h="1548764">
                  <a:moveTo>
                    <a:pt x="4307230" y="159740"/>
                  </a:moveTo>
                  <a:lnTo>
                    <a:pt x="4126382" y="159740"/>
                  </a:lnTo>
                  <a:lnTo>
                    <a:pt x="4126382" y="1548523"/>
                  </a:lnTo>
                  <a:lnTo>
                    <a:pt x="4307230" y="1548523"/>
                  </a:lnTo>
                  <a:lnTo>
                    <a:pt x="4307230" y="15974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044022" y="5550558"/>
              <a:ext cx="5158740" cy="0"/>
            </a:xfrm>
            <a:custGeom>
              <a:avLst/>
              <a:gdLst/>
              <a:ahLst/>
              <a:cxnLst/>
              <a:rect l="l" t="t" r="r" b="b"/>
              <a:pathLst>
                <a:path w="5158740" h="0">
                  <a:moveTo>
                    <a:pt x="0" y="0"/>
                  </a:moveTo>
                  <a:lnTo>
                    <a:pt x="5158486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 descr=""/>
          <p:cNvSpPr txBox="1"/>
          <p:nvPr/>
        </p:nvSpPr>
        <p:spPr>
          <a:xfrm>
            <a:off x="1232909" y="4377282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58%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2264624" y="4769713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35%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3296565" y="5167005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1461320" y="4482792"/>
            <a:ext cx="124015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1031875" algn="l"/>
              </a:tabLst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52%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3267" sz="1275" spc="-37">
                <a:solidFill>
                  <a:srgbClr val="231F20"/>
                </a:solidFill>
                <a:latin typeface="Calibri"/>
                <a:cs typeface="Calibri"/>
              </a:rPr>
              <a:t>52%</a:t>
            </a:r>
            <a:endParaRPr baseline="3267" sz="1275">
              <a:latin typeface="Calibri"/>
              <a:cs typeface="Calibri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3525088" y="4866746"/>
            <a:ext cx="20891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29%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4303054" y="3879262"/>
            <a:ext cx="487680" cy="16192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</a:pPr>
            <a:r>
              <a:rPr dirty="0" baseline="-6172" sz="1350">
                <a:solidFill>
                  <a:srgbClr val="231F20"/>
                </a:solidFill>
                <a:latin typeface="Calibri"/>
                <a:cs typeface="Calibri"/>
              </a:rPr>
              <a:t>88%</a:t>
            </a:r>
            <a:r>
              <a:rPr dirty="0" baseline="-6172" sz="1350" spc="6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89%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1689974" y="4224185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68%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2722028" y="4349306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3753743" y="4588359"/>
            <a:ext cx="208279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46%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1044022" y="3789029"/>
            <a:ext cx="5171440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3741420" algn="l"/>
                <a:tab pos="5158105" algn="l"/>
              </a:tabLst>
            </a:pPr>
            <a:r>
              <a:rPr dirty="0" u="sng" sz="85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r>
              <a:rPr dirty="0" u="sng" sz="850" spc="-25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94%</a:t>
            </a:r>
            <a:r>
              <a:rPr dirty="0" u="sng" sz="85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4948339" y="3916299"/>
            <a:ext cx="1292860" cy="3619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411480" marR="30480" indent="-386715">
              <a:lnSpc>
                <a:spcPct val="129700"/>
              </a:lnSpc>
              <a:spcBef>
                <a:spcPts val="90"/>
              </a:spcBef>
              <a:tabLst>
                <a:tab pos="868680" algn="l"/>
                <a:tab pos="1253490" algn="l"/>
              </a:tabLst>
            </a:pPr>
            <a:r>
              <a:rPr dirty="0" u="sng" sz="85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	</a:t>
            </a:r>
            <a:r>
              <a:rPr dirty="0" u="sng" sz="850" spc="-25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84%</a:t>
            </a:r>
            <a:r>
              <a:rPr dirty="0" u="sng" sz="85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r>
              <a:rPr dirty="0" sz="85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74%</a:t>
            </a:r>
            <a:r>
              <a:rPr dirty="0" sz="850" spc="1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-9803" sz="1275" spc="-37">
                <a:solidFill>
                  <a:srgbClr val="231F20"/>
                </a:solidFill>
                <a:latin typeface="Calibri"/>
                <a:cs typeface="Calibri"/>
              </a:rPr>
              <a:t>73%</a:t>
            </a:r>
            <a:endParaRPr baseline="-9803" sz="1275">
              <a:latin typeface="Calibri"/>
              <a:cs typeface="Calibri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686657" y="3780235"/>
            <a:ext cx="266065" cy="1838960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algn="r" marR="5715">
              <a:lnSpc>
                <a:spcPct val="100000"/>
              </a:lnSpc>
              <a:spcBef>
                <a:spcPts val="365"/>
              </a:spcBef>
            </a:pPr>
            <a:r>
              <a:rPr dirty="0" sz="85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8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75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8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8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75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8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2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 algn="r" marR="5715">
              <a:lnSpc>
                <a:spcPct val="100000"/>
              </a:lnSpc>
              <a:spcBef>
                <a:spcPts val="27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850">
              <a:latin typeface="Calibri"/>
              <a:cs typeface="Calibri"/>
            </a:endParaRPr>
          </a:p>
          <a:p>
            <a:pPr algn="r" marR="5715">
              <a:lnSpc>
                <a:spcPct val="100000"/>
              </a:lnSpc>
              <a:spcBef>
                <a:spcPts val="280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85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75"/>
              </a:spcBef>
            </a:pP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1054448" y="5604611"/>
            <a:ext cx="1861820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1224915" algn="l"/>
              </a:tabLst>
            </a:pP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Pregătirea</a:t>
            </a:r>
            <a:r>
              <a:rPr dirty="0" sz="85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metodică</a:t>
            </a:r>
            <a:r>
              <a:rPr dirty="0" sz="850" spc="1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5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	Asigurarea</a:t>
            </a:r>
            <a:r>
              <a:rPr dirty="0" sz="850" spc="1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1148939" y="5742278"/>
            <a:ext cx="194119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954405" algn="l"/>
              </a:tabLst>
            </a:pP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sz="85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	personal</a:t>
            </a:r>
            <a:r>
              <a:rPr dirty="0" sz="85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suplimentar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4471381" y="6019082"/>
            <a:ext cx="382905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3263457" y="5604611"/>
            <a:ext cx="2936875" cy="438784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892810" algn="l"/>
              </a:tabLst>
            </a:pP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Condiții</a:t>
            </a:r>
            <a:r>
              <a:rPr dirty="0" sz="850" spc="8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tehnice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	Atitudinea</a:t>
            </a:r>
            <a:r>
              <a:rPr dirty="0" sz="850" spc="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85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850" spc="1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85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85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endParaRPr sz="850">
              <a:latin typeface="Calibri"/>
              <a:cs typeface="Calibri"/>
            </a:endParaRPr>
          </a:p>
          <a:p>
            <a:pPr marL="1037590" marR="12065" indent="-102870">
              <a:lnSpc>
                <a:spcPct val="107100"/>
              </a:lnSpc>
            </a:pP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personalului</a:t>
            </a:r>
            <a:r>
              <a:rPr dirty="0" sz="850" spc="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85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850" spc="18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850" spc="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85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85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85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85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85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nevoie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5333348" y="5882010"/>
            <a:ext cx="722630" cy="29845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70180" marR="5080" indent="-170815">
              <a:lnSpc>
                <a:spcPct val="105800"/>
              </a:lnSpc>
              <a:spcBef>
                <a:spcPts val="80"/>
              </a:spcBef>
            </a:pP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85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85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nevoie</a:t>
            </a:r>
            <a:r>
              <a:rPr dirty="0" sz="85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85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850">
              <a:latin typeface="Calibri"/>
              <a:cs typeface="Calibri"/>
            </a:endParaRPr>
          </a:p>
        </p:txBody>
      </p:sp>
      <p:grpSp>
        <p:nvGrpSpPr>
          <p:cNvPr id="58" name="object 58" descr=""/>
          <p:cNvGrpSpPr/>
          <p:nvPr/>
        </p:nvGrpSpPr>
        <p:grpSpPr>
          <a:xfrm>
            <a:off x="2930385" y="6178817"/>
            <a:ext cx="875030" cy="62230"/>
            <a:chOff x="2930385" y="6178817"/>
            <a:chExt cx="875030" cy="62230"/>
          </a:xfrm>
        </p:grpSpPr>
        <p:sp>
          <p:nvSpPr>
            <p:cNvPr id="59" name="object 59" descr=""/>
            <p:cNvSpPr/>
            <p:nvPr/>
          </p:nvSpPr>
          <p:spPr>
            <a:xfrm>
              <a:off x="2930385" y="6178817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30" h="62229">
                  <a:moveTo>
                    <a:pt x="62090" y="0"/>
                  </a:moveTo>
                  <a:lnTo>
                    <a:pt x="0" y="0"/>
                  </a:lnTo>
                  <a:lnTo>
                    <a:pt x="0" y="62077"/>
                  </a:lnTo>
                  <a:lnTo>
                    <a:pt x="62090" y="62077"/>
                  </a:lnTo>
                  <a:lnTo>
                    <a:pt x="62090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3336670" y="6178817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29" h="62229">
                  <a:moveTo>
                    <a:pt x="62077" y="0"/>
                  </a:moveTo>
                  <a:lnTo>
                    <a:pt x="0" y="0"/>
                  </a:lnTo>
                  <a:lnTo>
                    <a:pt x="0" y="62077"/>
                  </a:lnTo>
                  <a:lnTo>
                    <a:pt x="62077" y="62077"/>
                  </a:lnTo>
                  <a:lnTo>
                    <a:pt x="62077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3742829" y="6178817"/>
              <a:ext cx="62230" cy="62230"/>
            </a:xfrm>
            <a:custGeom>
              <a:avLst/>
              <a:gdLst/>
              <a:ahLst/>
              <a:cxnLst/>
              <a:rect l="l" t="t" r="r" b="b"/>
              <a:pathLst>
                <a:path w="62229" h="62229">
                  <a:moveTo>
                    <a:pt x="62077" y="0"/>
                  </a:moveTo>
                  <a:lnTo>
                    <a:pt x="0" y="0"/>
                  </a:lnTo>
                  <a:lnTo>
                    <a:pt x="0" y="62077"/>
                  </a:lnTo>
                  <a:lnTo>
                    <a:pt x="62077" y="62077"/>
                  </a:lnTo>
                  <a:lnTo>
                    <a:pt x="62077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" name="object 62" descr=""/>
          <p:cNvSpPr txBox="1"/>
          <p:nvPr/>
        </p:nvSpPr>
        <p:spPr>
          <a:xfrm>
            <a:off x="3019680" y="6116928"/>
            <a:ext cx="1054100" cy="16129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  <a:tabLst>
                <a:tab pos="405765" algn="l"/>
                <a:tab pos="812165" algn="l"/>
              </a:tabLst>
            </a:pPr>
            <a:r>
              <a:rPr dirty="0" sz="850" spc="-20" b="1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sz="85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85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85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85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850">
              <a:latin typeface="Calibri"/>
              <a:cs typeface="Calibri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527300" y="6434612"/>
            <a:ext cx="6326505" cy="16040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pregătite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şcolile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obişnuite</a:t>
            </a:r>
            <a:r>
              <a:rPr dirty="0" sz="100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priveşte…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Topul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problemelor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aproximativ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același,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creșteri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pronunțate</a:t>
            </a:r>
            <a:r>
              <a:rPr dirty="0" sz="1050" spc="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aprecierilor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tehnice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asigurării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suplimentar.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regrese,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puțini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pozitiv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metodică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atitudinea/toleranța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personalului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școlar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fel,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excepția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condițiilor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tehnice,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celelalte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arată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mai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rezervați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18).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49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5870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18.</a:t>
            </a:r>
            <a:r>
              <a:rPr dirty="0" sz="1050" spc="1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școlilor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sub aspectele…: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opinia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720001" y="919365"/>
            <a:ext cx="6300470" cy="6548755"/>
            <a:chOff x="720001" y="919365"/>
            <a:chExt cx="6300470" cy="6548755"/>
          </a:xfrm>
        </p:grpSpPr>
        <p:sp>
          <p:nvSpPr>
            <p:cNvPr id="6" name="object 6" descr=""/>
            <p:cNvSpPr/>
            <p:nvPr/>
          </p:nvSpPr>
          <p:spPr>
            <a:xfrm>
              <a:off x="720001" y="919365"/>
              <a:ext cx="6300470" cy="6548755"/>
            </a:xfrm>
            <a:custGeom>
              <a:avLst/>
              <a:gdLst/>
              <a:ahLst/>
              <a:cxnLst/>
              <a:rect l="l" t="t" r="r" b="b"/>
              <a:pathLst>
                <a:path w="6300470" h="6548755">
                  <a:moveTo>
                    <a:pt x="6300000" y="0"/>
                  </a:moveTo>
                  <a:lnTo>
                    <a:pt x="0" y="0"/>
                  </a:lnTo>
                  <a:lnTo>
                    <a:pt x="0" y="3487445"/>
                  </a:lnTo>
                  <a:lnTo>
                    <a:pt x="0" y="6548145"/>
                  </a:lnTo>
                  <a:lnTo>
                    <a:pt x="6300000" y="6548145"/>
                  </a:lnTo>
                  <a:lnTo>
                    <a:pt x="6300000" y="3487445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776452" y="982891"/>
              <a:ext cx="5730240" cy="3159125"/>
            </a:xfrm>
            <a:custGeom>
              <a:avLst/>
              <a:gdLst/>
              <a:ahLst/>
              <a:cxnLst/>
              <a:rect l="l" t="t" r="r" b="b"/>
              <a:pathLst>
                <a:path w="5730240" h="3159125">
                  <a:moveTo>
                    <a:pt x="5730240" y="0"/>
                  </a:moveTo>
                  <a:lnTo>
                    <a:pt x="0" y="0"/>
                  </a:lnTo>
                  <a:lnTo>
                    <a:pt x="0" y="3158871"/>
                  </a:lnTo>
                  <a:lnTo>
                    <a:pt x="5730240" y="3158871"/>
                  </a:lnTo>
                  <a:lnTo>
                    <a:pt x="57302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776452" y="982878"/>
              <a:ext cx="5730240" cy="3159125"/>
            </a:xfrm>
            <a:custGeom>
              <a:avLst/>
              <a:gdLst/>
              <a:ahLst/>
              <a:cxnLst/>
              <a:rect l="l" t="t" r="r" b="b"/>
              <a:pathLst>
                <a:path w="5730240" h="3159125">
                  <a:moveTo>
                    <a:pt x="5730240" y="0"/>
                  </a:moveTo>
                  <a:lnTo>
                    <a:pt x="0" y="0"/>
                  </a:lnTo>
                  <a:lnTo>
                    <a:pt x="0" y="3158871"/>
                  </a:lnTo>
                  <a:lnTo>
                    <a:pt x="5730240" y="3158871"/>
                  </a:lnTo>
                  <a:lnTo>
                    <a:pt x="5730240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960084" y="1045360"/>
              <a:ext cx="2139950" cy="2806065"/>
            </a:xfrm>
            <a:custGeom>
              <a:avLst/>
              <a:gdLst/>
              <a:ahLst/>
              <a:cxnLst/>
              <a:rect l="l" t="t" r="r" b="b"/>
              <a:pathLst>
                <a:path w="2139950" h="2806065">
                  <a:moveTo>
                    <a:pt x="0" y="2727835"/>
                  </a:moveTo>
                  <a:lnTo>
                    <a:pt x="0" y="2805556"/>
                  </a:lnTo>
                </a:path>
                <a:path w="2139950" h="2806065">
                  <a:moveTo>
                    <a:pt x="0" y="2167003"/>
                  </a:moveTo>
                  <a:lnTo>
                    <a:pt x="0" y="2322451"/>
                  </a:lnTo>
                </a:path>
                <a:path w="2139950" h="2806065">
                  <a:moveTo>
                    <a:pt x="0" y="1606171"/>
                  </a:moveTo>
                  <a:lnTo>
                    <a:pt x="0" y="1760095"/>
                  </a:lnTo>
                </a:path>
                <a:path w="2139950" h="2806065">
                  <a:moveTo>
                    <a:pt x="0" y="1045339"/>
                  </a:moveTo>
                  <a:lnTo>
                    <a:pt x="0" y="1199263"/>
                  </a:lnTo>
                </a:path>
                <a:path w="2139950" h="2806065">
                  <a:moveTo>
                    <a:pt x="0" y="484507"/>
                  </a:moveTo>
                  <a:lnTo>
                    <a:pt x="0" y="638431"/>
                  </a:lnTo>
                </a:path>
                <a:path w="2139950" h="2806065">
                  <a:moveTo>
                    <a:pt x="0" y="0"/>
                  </a:moveTo>
                  <a:lnTo>
                    <a:pt x="0" y="77599"/>
                  </a:lnTo>
                </a:path>
                <a:path w="2139950" h="2806065">
                  <a:moveTo>
                    <a:pt x="266700" y="2727835"/>
                  </a:moveTo>
                  <a:lnTo>
                    <a:pt x="266700" y="2805556"/>
                  </a:lnTo>
                </a:path>
                <a:path w="2139950" h="2806065">
                  <a:moveTo>
                    <a:pt x="266700" y="2167003"/>
                  </a:moveTo>
                  <a:lnTo>
                    <a:pt x="266700" y="2322451"/>
                  </a:lnTo>
                </a:path>
                <a:path w="2139950" h="2806065">
                  <a:moveTo>
                    <a:pt x="266700" y="1606171"/>
                  </a:moveTo>
                  <a:lnTo>
                    <a:pt x="266700" y="1760095"/>
                  </a:lnTo>
                </a:path>
                <a:path w="2139950" h="2806065">
                  <a:moveTo>
                    <a:pt x="266700" y="1045339"/>
                  </a:moveTo>
                  <a:lnTo>
                    <a:pt x="266700" y="1199263"/>
                  </a:lnTo>
                </a:path>
                <a:path w="2139950" h="2806065">
                  <a:moveTo>
                    <a:pt x="266700" y="484507"/>
                  </a:moveTo>
                  <a:lnTo>
                    <a:pt x="266700" y="638431"/>
                  </a:lnTo>
                </a:path>
                <a:path w="2139950" h="2806065">
                  <a:moveTo>
                    <a:pt x="266700" y="0"/>
                  </a:moveTo>
                  <a:lnTo>
                    <a:pt x="266700" y="77599"/>
                  </a:lnTo>
                </a:path>
                <a:path w="2139950" h="2806065">
                  <a:moveTo>
                    <a:pt x="534924" y="2727835"/>
                  </a:moveTo>
                  <a:lnTo>
                    <a:pt x="534924" y="2805556"/>
                  </a:lnTo>
                </a:path>
                <a:path w="2139950" h="2806065">
                  <a:moveTo>
                    <a:pt x="534924" y="2167003"/>
                  </a:moveTo>
                  <a:lnTo>
                    <a:pt x="534924" y="2322451"/>
                  </a:lnTo>
                </a:path>
                <a:path w="2139950" h="2806065">
                  <a:moveTo>
                    <a:pt x="534924" y="1606171"/>
                  </a:moveTo>
                  <a:lnTo>
                    <a:pt x="534924" y="1760095"/>
                  </a:lnTo>
                </a:path>
                <a:path w="2139950" h="2806065">
                  <a:moveTo>
                    <a:pt x="534924" y="1045339"/>
                  </a:moveTo>
                  <a:lnTo>
                    <a:pt x="534924" y="1199263"/>
                  </a:lnTo>
                </a:path>
                <a:path w="2139950" h="2806065">
                  <a:moveTo>
                    <a:pt x="534924" y="484507"/>
                  </a:moveTo>
                  <a:lnTo>
                    <a:pt x="534924" y="638431"/>
                  </a:lnTo>
                </a:path>
                <a:path w="2139950" h="2806065">
                  <a:moveTo>
                    <a:pt x="534924" y="0"/>
                  </a:moveTo>
                  <a:lnTo>
                    <a:pt x="534924" y="77599"/>
                  </a:lnTo>
                </a:path>
                <a:path w="2139950" h="2806065">
                  <a:moveTo>
                    <a:pt x="801624" y="2727835"/>
                  </a:moveTo>
                  <a:lnTo>
                    <a:pt x="801624" y="2805556"/>
                  </a:lnTo>
                </a:path>
                <a:path w="2139950" h="2806065">
                  <a:moveTo>
                    <a:pt x="801624" y="2167003"/>
                  </a:moveTo>
                  <a:lnTo>
                    <a:pt x="801624" y="2322451"/>
                  </a:lnTo>
                </a:path>
                <a:path w="2139950" h="2806065">
                  <a:moveTo>
                    <a:pt x="801624" y="1606171"/>
                  </a:moveTo>
                  <a:lnTo>
                    <a:pt x="801624" y="1760095"/>
                  </a:lnTo>
                </a:path>
                <a:path w="2139950" h="2806065">
                  <a:moveTo>
                    <a:pt x="801624" y="1045339"/>
                  </a:moveTo>
                  <a:lnTo>
                    <a:pt x="801624" y="1199263"/>
                  </a:lnTo>
                </a:path>
                <a:path w="2139950" h="2806065">
                  <a:moveTo>
                    <a:pt x="801624" y="484507"/>
                  </a:moveTo>
                  <a:lnTo>
                    <a:pt x="801624" y="638431"/>
                  </a:lnTo>
                </a:path>
                <a:path w="2139950" h="2806065">
                  <a:moveTo>
                    <a:pt x="801624" y="0"/>
                  </a:moveTo>
                  <a:lnTo>
                    <a:pt x="801624" y="77599"/>
                  </a:lnTo>
                </a:path>
                <a:path w="2139950" h="2806065">
                  <a:moveTo>
                    <a:pt x="1069848" y="2727835"/>
                  </a:moveTo>
                  <a:lnTo>
                    <a:pt x="1069848" y="2805556"/>
                  </a:lnTo>
                </a:path>
                <a:path w="2139950" h="2806065">
                  <a:moveTo>
                    <a:pt x="1069848" y="2167003"/>
                  </a:moveTo>
                  <a:lnTo>
                    <a:pt x="1069848" y="2322451"/>
                  </a:lnTo>
                </a:path>
                <a:path w="2139950" h="2806065">
                  <a:moveTo>
                    <a:pt x="1069848" y="1606171"/>
                  </a:moveTo>
                  <a:lnTo>
                    <a:pt x="1069848" y="1760095"/>
                  </a:lnTo>
                </a:path>
                <a:path w="2139950" h="2806065">
                  <a:moveTo>
                    <a:pt x="1069848" y="1045339"/>
                  </a:moveTo>
                  <a:lnTo>
                    <a:pt x="1069848" y="1199263"/>
                  </a:lnTo>
                </a:path>
                <a:path w="2139950" h="2806065">
                  <a:moveTo>
                    <a:pt x="1069848" y="484507"/>
                  </a:moveTo>
                  <a:lnTo>
                    <a:pt x="1069848" y="638431"/>
                  </a:lnTo>
                </a:path>
                <a:path w="2139950" h="2806065">
                  <a:moveTo>
                    <a:pt x="1069848" y="0"/>
                  </a:moveTo>
                  <a:lnTo>
                    <a:pt x="1069848" y="77599"/>
                  </a:lnTo>
                </a:path>
                <a:path w="2139950" h="2806065">
                  <a:moveTo>
                    <a:pt x="1336548" y="2727835"/>
                  </a:moveTo>
                  <a:lnTo>
                    <a:pt x="1336548" y="2805556"/>
                  </a:lnTo>
                </a:path>
                <a:path w="2139950" h="2806065">
                  <a:moveTo>
                    <a:pt x="1336548" y="2167003"/>
                  </a:moveTo>
                  <a:lnTo>
                    <a:pt x="1336548" y="2322451"/>
                  </a:lnTo>
                </a:path>
                <a:path w="2139950" h="2806065">
                  <a:moveTo>
                    <a:pt x="1336548" y="1606171"/>
                  </a:moveTo>
                  <a:lnTo>
                    <a:pt x="1336548" y="1760095"/>
                  </a:lnTo>
                </a:path>
                <a:path w="2139950" h="2806065">
                  <a:moveTo>
                    <a:pt x="1336548" y="1045339"/>
                  </a:moveTo>
                  <a:lnTo>
                    <a:pt x="1336548" y="1199263"/>
                  </a:lnTo>
                </a:path>
                <a:path w="2139950" h="2806065">
                  <a:moveTo>
                    <a:pt x="1336548" y="484507"/>
                  </a:moveTo>
                  <a:lnTo>
                    <a:pt x="1336548" y="638431"/>
                  </a:lnTo>
                </a:path>
                <a:path w="2139950" h="2806065">
                  <a:moveTo>
                    <a:pt x="1336548" y="0"/>
                  </a:moveTo>
                  <a:lnTo>
                    <a:pt x="1336548" y="77599"/>
                  </a:lnTo>
                </a:path>
                <a:path w="2139950" h="2806065">
                  <a:moveTo>
                    <a:pt x="1604772" y="2727835"/>
                  </a:moveTo>
                  <a:lnTo>
                    <a:pt x="1604772" y="2805556"/>
                  </a:lnTo>
                </a:path>
                <a:path w="2139950" h="2806065">
                  <a:moveTo>
                    <a:pt x="1604772" y="2167003"/>
                  </a:moveTo>
                  <a:lnTo>
                    <a:pt x="1604772" y="2322451"/>
                  </a:lnTo>
                </a:path>
                <a:path w="2139950" h="2806065">
                  <a:moveTo>
                    <a:pt x="1604772" y="1606171"/>
                  </a:moveTo>
                  <a:lnTo>
                    <a:pt x="1604772" y="1760095"/>
                  </a:lnTo>
                </a:path>
                <a:path w="2139950" h="2806065">
                  <a:moveTo>
                    <a:pt x="1604772" y="1045339"/>
                  </a:moveTo>
                  <a:lnTo>
                    <a:pt x="1604772" y="1199263"/>
                  </a:lnTo>
                </a:path>
                <a:path w="2139950" h="2806065">
                  <a:moveTo>
                    <a:pt x="1604772" y="484507"/>
                  </a:moveTo>
                  <a:lnTo>
                    <a:pt x="1604772" y="638431"/>
                  </a:lnTo>
                </a:path>
                <a:path w="2139950" h="2806065">
                  <a:moveTo>
                    <a:pt x="1604772" y="0"/>
                  </a:moveTo>
                  <a:lnTo>
                    <a:pt x="1604772" y="77599"/>
                  </a:lnTo>
                </a:path>
                <a:path w="2139950" h="2806065">
                  <a:moveTo>
                    <a:pt x="1871472" y="2727835"/>
                  </a:moveTo>
                  <a:lnTo>
                    <a:pt x="1871472" y="2805556"/>
                  </a:lnTo>
                </a:path>
                <a:path w="2139950" h="2806065">
                  <a:moveTo>
                    <a:pt x="1871472" y="2167003"/>
                  </a:moveTo>
                  <a:lnTo>
                    <a:pt x="1871472" y="2322451"/>
                  </a:lnTo>
                </a:path>
                <a:path w="2139950" h="2806065">
                  <a:moveTo>
                    <a:pt x="1871472" y="1045339"/>
                  </a:moveTo>
                  <a:lnTo>
                    <a:pt x="1871472" y="1760095"/>
                  </a:lnTo>
                </a:path>
                <a:path w="2139950" h="2806065">
                  <a:moveTo>
                    <a:pt x="1871472" y="0"/>
                  </a:moveTo>
                  <a:lnTo>
                    <a:pt x="1871472" y="638431"/>
                  </a:lnTo>
                </a:path>
                <a:path w="2139950" h="2806065">
                  <a:moveTo>
                    <a:pt x="2139695" y="2727835"/>
                  </a:moveTo>
                  <a:lnTo>
                    <a:pt x="2139695" y="2805556"/>
                  </a:lnTo>
                </a:path>
                <a:path w="2139950" h="2806065">
                  <a:moveTo>
                    <a:pt x="2139695" y="2167003"/>
                  </a:moveTo>
                  <a:lnTo>
                    <a:pt x="2139695" y="2322451"/>
                  </a:lnTo>
                </a:path>
                <a:path w="2139950" h="2806065">
                  <a:moveTo>
                    <a:pt x="2139695" y="1606171"/>
                  </a:moveTo>
                  <a:lnTo>
                    <a:pt x="2139695" y="1760095"/>
                  </a:lnTo>
                </a:path>
                <a:path w="2139950" h="2806065">
                  <a:moveTo>
                    <a:pt x="2139695" y="1045339"/>
                  </a:moveTo>
                  <a:lnTo>
                    <a:pt x="2139695" y="1199263"/>
                  </a:lnTo>
                </a:path>
                <a:path w="2139950" h="2806065">
                  <a:moveTo>
                    <a:pt x="2139695" y="484507"/>
                  </a:moveTo>
                  <a:lnTo>
                    <a:pt x="2139695" y="638431"/>
                  </a:lnTo>
                </a:path>
                <a:path w="2139950" h="2806065">
                  <a:moveTo>
                    <a:pt x="2139695" y="0"/>
                  </a:moveTo>
                  <a:lnTo>
                    <a:pt x="2139695" y="77599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6366988" y="1045360"/>
              <a:ext cx="0" cy="2806065"/>
            </a:xfrm>
            <a:custGeom>
              <a:avLst/>
              <a:gdLst/>
              <a:ahLst/>
              <a:cxnLst/>
              <a:rect l="l" t="t" r="r" b="b"/>
              <a:pathLst>
                <a:path w="0" h="2806065">
                  <a:moveTo>
                    <a:pt x="0" y="0"/>
                  </a:moveTo>
                  <a:lnTo>
                    <a:pt x="0" y="2805557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692499" y="1122959"/>
              <a:ext cx="257175" cy="2650490"/>
            </a:xfrm>
            <a:custGeom>
              <a:avLst/>
              <a:gdLst/>
              <a:ahLst/>
              <a:cxnLst/>
              <a:rect l="l" t="t" r="r" b="b"/>
              <a:pathLst>
                <a:path w="257175" h="2650490">
                  <a:moveTo>
                    <a:pt x="128905" y="1121676"/>
                  </a:moveTo>
                  <a:lnTo>
                    <a:pt x="0" y="1121676"/>
                  </a:lnTo>
                  <a:lnTo>
                    <a:pt x="0" y="1528572"/>
                  </a:lnTo>
                  <a:lnTo>
                    <a:pt x="128905" y="1528572"/>
                  </a:lnTo>
                  <a:lnTo>
                    <a:pt x="128905" y="1121676"/>
                  </a:lnTo>
                  <a:close/>
                </a:path>
                <a:path w="257175" h="2650490">
                  <a:moveTo>
                    <a:pt x="141097" y="2244852"/>
                  </a:moveTo>
                  <a:lnTo>
                    <a:pt x="0" y="2244852"/>
                  </a:lnTo>
                  <a:lnTo>
                    <a:pt x="0" y="2650236"/>
                  </a:lnTo>
                  <a:lnTo>
                    <a:pt x="141097" y="2650236"/>
                  </a:lnTo>
                  <a:lnTo>
                    <a:pt x="141097" y="2244852"/>
                  </a:lnTo>
                  <a:close/>
                </a:path>
                <a:path w="257175" h="2650490">
                  <a:moveTo>
                    <a:pt x="171577" y="1682496"/>
                  </a:moveTo>
                  <a:lnTo>
                    <a:pt x="0" y="1682496"/>
                  </a:lnTo>
                  <a:lnTo>
                    <a:pt x="0" y="2089404"/>
                  </a:lnTo>
                  <a:lnTo>
                    <a:pt x="171577" y="2089404"/>
                  </a:lnTo>
                  <a:lnTo>
                    <a:pt x="171577" y="1682496"/>
                  </a:lnTo>
                  <a:close/>
                </a:path>
                <a:path w="257175" h="2650490">
                  <a:moveTo>
                    <a:pt x="203581" y="560832"/>
                  </a:moveTo>
                  <a:lnTo>
                    <a:pt x="0" y="560832"/>
                  </a:lnTo>
                  <a:lnTo>
                    <a:pt x="0" y="967740"/>
                  </a:lnTo>
                  <a:lnTo>
                    <a:pt x="203581" y="967740"/>
                  </a:lnTo>
                  <a:lnTo>
                    <a:pt x="203581" y="560832"/>
                  </a:lnTo>
                  <a:close/>
                </a:path>
                <a:path w="257175" h="2650490">
                  <a:moveTo>
                    <a:pt x="256921" y="0"/>
                  </a:moveTo>
                  <a:lnTo>
                    <a:pt x="0" y="0"/>
                  </a:lnTo>
                  <a:lnTo>
                    <a:pt x="0" y="406908"/>
                  </a:lnTo>
                  <a:lnTo>
                    <a:pt x="256921" y="406908"/>
                  </a:lnTo>
                  <a:lnTo>
                    <a:pt x="256921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3821404" y="1122959"/>
              <a:ext cx="1409700" cy="2650490"/>
            </a:xfrm>
            <a:custGeom>
              <a:avLst/>
              <a:gdLst/>
              <a:ahLst/>
              <a:cxnLst/>
              <a:rect l="l" t="t" r="r" b="b"/>
              <a:pathLst>
                <a:path w="1409700" h="2650490">
                  <a:moveTo>
                    <a:pt x="618744" y="2244852"/>
                  </a:moveTo>
                  <a:lnTo>
                    <a:pt x="12192" y="2244852"/>
                  </a:lnTo>
                  <a:lnTo>
                    <a:pt x="12192" y="2650236"/>
                  </a:lnTo>
                  <a:lnTo>
                    <a:pt x="618744" y="2650236"/>
                  </a:lnTo>
                  <a:lnTo>
                    <a:pt x="618744" y="2244852"/>
                  </a:lnTo>
                  <a:close/>
                </a:path>
                <a:path w="1409700" h="2650490">
                  <a:moveTo>
                    <a:pt x="1121664" y="1682496"/>
                  </a:moveTo>
                  <a:lnTo>
                    <a:pt x="42672" y="1682496"/>
                  </a:lnTo>
                  <a:lnTo>
                    <a:pt x="42672" y="2089404"/>
                  </a:lnTo>
                  <a:lnTo>
                    <a:pt x="1121664" y="2089404"/>
                  </a:lnTo>
                  <a:lnTo>
                    <a:pt x="1121664" y="1682496"/>
                  </a:lnTo>
                  <a:close/>
                </a:path>
                <a:path w="1409700" h="2650490">
                  <a:moveTo>
                    <a:pt x="1138428" y="1121676"/>
                  </a:moveTo>
                  <a:lnTo>
                    <a:pt x="0" y="1121676"/>
                  </a:lnTo>
                  <a:lnTo>
                    <a:pt x="0" y="1528572"/>
                  </a:lnTo>
                  <a:lnTo>
                    <a:pt x="1138428" y="1528572"/>
                  </a:lnTo>
                  <a:lnTo>
                    <a:pt x="1138428" y="1121676"/>
                  </a:lnTo>
                  <a:close/>
                </a:path>
                <a:path w="1409700" h="2650490">
                  <a:moveTo>
                    <a:pt x="1275588" y="560832"/>
                  </a:moveTo>
                  <a:lnTo>
                    <a:pt x="74676" y="560832"/>
                  </a:lnTo>
                  <a:lnTo>
                    <a:pt x="74676" y="967740"/>
                  </a:lnTo>
                  <a:lnTo>
                    <a:pt x="1275588" y="967740"/>
                  </a:lnTo>
                  <a:lnTo>
                    <a:pt x="1275588" y="560832"/>
                  </a:lnTo>
                  <a:close/>
                </a:path>
                <a:path w="1409700" h="2650490">
                  <a:moveTo>
                    <a:pt x="1409700" y="0"/>
                  </a:moveTo>
                  <a:lnTo>
                    <a:pt x="128016" y="0"/>
                  </a:lnTo>
                  <a:lnTo>
                    <a:pt x="128016" y="406908"/>
                  </a:lnTo>
                  <a:lnTo>
                    <a:pt x="1409700" y="406908"/>
                  </a:lnTo>
                  <a:lnTo>
                    <a:pt x="1409700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4440148" y="1122959"/>
              <a:ext cx="1344295" cy="2650490"/>
            </a:xfrm>
            <a:custGeom>
              <a:avLst/>
              <a:gdLst/>
              <a:ahLst/>
              <a:cxnLst/>
              <a:rect l="l" t="t" r="r" b="b"/>
              <a:pathLst>
                <a:path w="1344295" h="2650490">
                  <a:moveTo>
                    <a:pt x="1050036" y="2244852"/>
                  </a:moveTo>
                  <a:lnTo>
                    <a:pt x="0" y="2244852"/>
                  </a:lnTo>
                  <a:lnTo>
                    <a:pt x="0" y="2650236"/>
                  </a:lnTo>
                  <a:lnTo>
                    <a:pt x="1050036" y="2650236"/>
                  </a:lnTo>
                  <a:lnTo>
                    <a:pt x="1050036" y="2244852"/>
                  </a:lnTo>
                  <a:close/>
                </a:path>
                <a:path w="1344295" h="2650490">
                  <a:moveTo>
                    <a:pt x="1248156" y="1121676"/>
                  </a:moveTo>
                  <a:lnTo>
                    <a:pt x="519684" y="1121676"/>
                  </a:lnTo>
                  <a:lnTo>
                    <a:pt x="519684" y="1528572"/>
                  </a:lnTo>
                  <a:lnTo>
                    <a:pt x="1248156" y="1528572"/>
                  </a:lnTo>
                  <a:lnTo>
                    <a:pt x="1248156" y="1121676"/>
                  </a:lnTo>
                  <a:close/>
                </a:path>
                <a:path w="1344295" h="2650490">
                  <a:moveTo>
                    <a:pt x="1261872" y="0"/>
                  </a:moveTo>
                  <a:lnTo>
                    <a:pt x="790956" y="0"/>
                  </a:lnTo>
                  <a:lnTo>
                    <a:pt x="790956" y="406908"/>
                  </a:lnTo>
                  <a:lnTo>
                    <a:pt x="1261872" y="406908"/>
                  </a:lnTo>
                  <a:lnTo>
                    <a:pt x="1261872" y="0"/>
                  </a:lnTo>
                  <a:close/>
                </a:path>
                <a:path w="1344295" h="2650490">
                  <a:moveTo>
                    <a:pt x="1307592" y="1682496"/>
                  </a:moveTo>
                  <a:lnTo>
                    <a:pt x="502907" y="1682496"/>
                  </a:lnTo>
                  <a:lnTo>
                    <a:pt x="502907" y="2089404"/>
                  </a:lnTo>
                  <a:lnTo>
                    <a:pt x="1307592" y="2089404"/>
                  </a:lnTo>
                  <a:lnTo>
                    <a:pt x="1307592" y="1682496"/>
                  </a:lnTo>
                  <a:close/>
                </a:path>
                <a:path w="1344295" h="2650490">
                  <a:moveTo>
                    <a:pt x="1344168" y="560832"/>
                  </a:moveTo>
                  <a:lnTo>
                    <a:pt x="656844" y="560832"/>
                  </a:lnTo>
                  <a:lnTo>
                    <a:pt x="656844" y="967740"/>
                  </a:lnTo>
                  <a:lnTo>
                    <a:pt x="1344168" y="967740"/>
                  </a:lnTo>
                  <a:lnTo>
                    <a:pt x="1344168" y="560832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5490184" y="1122959"/>
              <a:ext cx="596265" cy="2650490"/>
            </a:xfrm>
            <a:custGeom>
              <a:avLst/>
              <a:gdLst/>
              <a:ahLst/>
              <a:cxnLst/>
              <a:rect l="l" t="t" r="r" b="b"/>
              <a:pathLst>
                <a:path w="596264" h="2650490">
                  <a:moveTo>
                    <a:pt x="339852" y="1121676"/>
                  </a:moveTo>
                  <a:lnTo>
                    <a:pt x="198107" y="1121676"/>
                  </a:lnTo>
                  <a:lnTo>
                    <a:pt x="198107" y="1528572"/>
                  </a:lnTo>
                  <a:lnTo>
                    <a:pt x="339852" y="1528572"/>
                  </a:lnTo>
                  <a:lnTo>
                    <a:pt x="339852" y="1121676"/>
                  </a:lnTo>
                  <a:close/>
                </a:path>
                <a:path w="596264" h="2650490">
                  <a:moveTo>
                    <a:pt x="344424" y="0"/>
                  </a:moveTo>
                  <a:lnTo>
                    <a:pt x="211836" y="0"/>
                  </a:lnTo>
                  <a:lnTo>
                    <a:pt x="211836" y="406908"/>
                  </a:lnTo>
                  <a:lnTo>
                    <a:pt x="344424" y="406908"/>
                  </a:lnTo>
                  <a:lnTo>
                    <a:pt x="344424" y="0"/>
                  </a:lnTo>
                  <a:close/>
                </a:path>
                <a:path w="596264" h="2650490">
                  <a:moveTo>
                    <a:pt x="457200" y="560832"/>
                  </a:moveTo>
                  <a:lnTo>
                    <a:pt x="294132" y="560832"/>
                  </a:lnTo>
                  <a:lnTo>
                    <a:pt x="294132" y="967740"/>
                  </a:lnTo>
                  <a:lnTo>
                    <a:pt x="457200" y="967740"/>
                  </a:lnTo>
                  <a:lnTo>
                    <a:pt x="457200" y="560832"/>
                  </a:lnTo>
                  <a:close/>
                </a:path>
                <a:path w="596264" h="2650490">
                  <a:moveTo>
                    <a:pt x="513588" y="1682496"/>
                  </a:moveTo>
                  <a:lnTo>
                    <a:pt x="257556" y="1682496"/>
                  </a:lnTo>
                  <a:lnTo>
                    <a:pt x="257556" y="2089404"/>
                  </a:lnTo>
                  <a:lnTo>
                    <a:pt x="513588" y="2089404"/>
                  </a:lnTo>
                  <a:lnTo>
                    <a:pt x="513588" y="1682496"/>
                  </a:lnTo>
                  <a:close/>
                </a:path>
                <a:path w="596264" h="2650490">
                  <a:moveTo>
                    <a:pt x="595884" y="2244852"/>
                  </a:moveTo>
                  <a:lnTo>
                    <a:pt x="0" y="2244852"/>
                  </a:lnTo>
                  <a:lnTo>
                    <a:pt x="0" y="2650236"/>
                  </a:lnTo>
                  <a:lnTo>
                    <a:pt x="595884" y="2650236"/>
                  </a:lnTo>
                  <a:lnTo>
                    <a:pt x="595884" y="2244852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5830036" y="1122959"/>
              <a:ext cx="536575" cy="2650490"/>
            </a:xfrm>
            <a:custGeom>
              <a:avLst/>
              <a:gdLst/>
              <a:ahLst/>
              <a:cxnLst/>
              <a:rect l="l" t="t" r="r" b="b"/>
              <a:pathLst>
                <a:path w="536575" h="2650490">
                  <a:moveTo>
                    <a:pt x="536448" y="2244852"/>
                  </a:moveTo>
                  <a:lnTo>
                    <a:pt x="256032" y="2244852"/>
                  </a:lnTo>
                  <a:lnTo>
                    <a:pt x="256032" y="2650236"/>
                  </a:lnTo>
                  <a:lnTo>
                    <a:pt x="536448" y="2650236"/>
                  </a:lnTo>
                  <a:lnTo>
                    <a:pt x="536448" y="2244852"/>
                  </a:lnTo>
                  <a:close/>
                </a:path>
                <a:path w="536575" h="2650490">
                  <a:moveTo>
                    <a:pt x="536448" y="1682496"/>
                  </a:moveTo>
                  <a:lnTo>
                    <a:pt x="173736" y="1682496"/>
                  </a:lnTo>
                  <a:lnTo>
                    <a:pt x="173736" y="2089404"/>
                  </a:lnTo>
                  <a:lnTo>
                    <a:pt x="536448" y="2089404"/>
                  </a:lnTo>
                  <a:lnTo>
                    <a:pt x="536448" y="1682496"/>
                  </a:lnTo>
                  <a:close/>
                </a:path>
                <a:path w="536575" h="2650490">
                  <a:moveTo>
                    <a:pt x="536448" y="1121676"/>
                  </a:moveTo>
                  <a:lnTo>
                    <a:pt x="0" y="1121676"/>
                  </a:lnTo>
                  <a:lnTo>
                    <a:pt x="0" y="1528572"/>
                  </a:lnTo>
                  <a:lnTo>
                    <a:pt x="536448" y="1528572"/>
                  </a:lnTo>
                  <a:lnTo>
                    <a:pt x="536448" y="1121676"/>
                  </a:lnTo>
                  <a:close/>
                </a:path>
                <a:path w="536575" h="2650490">
                  <a:moveTo>
                    <a:pt x="536448" y="560832"/>
                  </a:moveTo>
                  <a:lnTo>
                    <a:pt x="117348" y="560832"/>
                  </a:lnTo>
                  <a:lnTo>
                    <a:pt x="117348" y="967740"/>
                  </a:lnTo>
                  <a:lnTo>
                    <a:pt x="536448" y="967740"/>
                  </a:lnTo>
                  <a:lnTo>
                    <a:pt x="536448" y="560832"/>
                  </a:lnTo>
                  <a:close/>
                </a:path>
                <a:path w="536575" h="2650490">
                  <a:moveTo>
                    <a:pt x="536448" y="0"/>
                  </a:moveTo>
                  <a:lnTo>
                    <a:pt x="4572" y="0"/>
                  </a:lnTo>
                  <a:lnTo>
                    <a:pt x="4572" y="406908"/>
                  </a:lnTo>
                  <a:lnTo>
                    <a:pt x="536448" y="406908"/>
                  </a:lnTo>
                  <a:lnTo>
                    <a:pt x="536448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3692495" y="1045358"/>
              <a:ext cx="0" cy="2806065"/>
            </a:xfrm>
            <a:custGeom>
              <a:avLst/>
              <a:gdLst/>
              <a:ahLst/>
              <a:cxnLst/>
              <a:rect l="l" t="t" r="r" b="b"/>
              <a:pathLst>
                <a:path w="0" h="2806065">
                  <a:moveTo>
                    <a:pt x="0" y="2805556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 descr=""/>
          <p:cNvSpPr txBox="1"/>
          <p:nvPr/>
        </p:nvSpPr>
        <p:spPr>
          <a:xfrm>
            <a:off x="3703794" y="2927798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6.4%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3708347" y="2366305"/>
            <a:ext cx="26352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4.8%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4246945" y="2913377"/>
            <a:ext cx="211074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941705" algn="l"/>
                <a:tab pos="1504315" algn="l"/>
              </a:tabLst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40.4%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30.1%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9.6%</a:t>
            </a:r>
            <a:r>
              <a:rPr dirty="0" sz="10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13.6%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4234296" y="2352264"/>
            <a:ext cx="203581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932815" algn="l"/>
                <a:tab pos="1437640" algn="l"/>
              </a:tabLst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42.6%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27.2%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5.3%</a:t>
            </a:r>
            <a:r>
              <a:rPr dirty="0" sz="1000" spc="-6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20.1%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3696457" y="1229786"/>
            <a:ext cx="257683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737235" algn="l"/>
                <a:tab pos="1562735" algn="l"/>
              </a:tabLst>
            </a:pP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9.6%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48.0%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17.6%</a:t>
            </a:r>
            <a:r>
              <a:rPr dirty="0" sz="1000" spc="2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5.0%</a:t>
            </a:r>
            <a:r>
              <a:rPr dirty="0" sz="1000" spc="1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19.9%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486537" y="3474617"/>
            <a:ext cx="4912360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2215515" algn="l"/>
                <a:tab pos="3322320" algn="l"/>
                <a:tab pos="4145915" algn="l"/>
              </a:tabLst>
            </a:pP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Pregătirea</a:t>
            </a:r>
            <a:r>
              <a:rPr dirty="0" baseline="2777" sz="1500" spc="-3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metodică</a:t>
            </a:r>
            <a:r>
              <a:rPr dirty="0" baseline="2777" sz="1500" spc="-22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baseline="2777" sz="1500" spc="-3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baseline="2777" sz="15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5.3%</a:t>
            </a:r>
            <a:r>
              <a:rPr dirty="0" sz="1000" spc="37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22.7%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39.3%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22.3%</a:t>
            </a:r>
            <a:r>
              <a:rPr dirty="0" sz="1000" spc="23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10.5%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040658" y="2828628"/>
            <a:ext cx="2536825" cy="33210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440690" marR="5080" indent="-441325">
              <a:lnSpc>
                <a:spcPct val="101600"/>
              </a:lnSpc>
              <a:spcBef>
                <a:spcPts val="75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Asigurarea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personal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suplimentar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(persoane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sprijin,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psihologi,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consilieri,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etc.)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939339" y="2267136"/>
            <a:ext cx="2642870" cy="3333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R="508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/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personalului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endParaRPr sz="1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nevoie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314422" y="1790899"/>
            <a:ext cx="503999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3025140" algn="l"/>
                <a:tab pos="3969385" algn="l"/>
                <a:tab pos="4426585" algn="l"/>
              </a:tabLst>
            </a:pP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Condiții</a:t>
            </a:r>
            <a:r>
              <a:rPr dirty="0" baseline="2777" sz="1500" spc="-3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tehnice</a:t>
            </a:r>
            <a:r>
              <a:rPr dirty="0" baseline="2777" sz="15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(ex.</a:t>
            </a:r>
            <a:r>
              <a:rPr dirty="0" baseline="2777" sz="15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rampe</a:t>
            </a:r>
            <a:r>
              <a:rPr dirty="0" baseline="2777" sz="1500" spc="-22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pentru</a:t>
            </a:r>
            <a:r>
              <a:rPr dirty="0" baseline="2777" sz="150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2777" sz="1500">
                <a:solidFill>
                  <a:srgbClr val="231F20"/>
                </a:solidFill>
                <a:latin typeface="Calibri"/>
                <a:cs typeface="Calibri"/>
              </a:rPr>
              <a:t>cărucior)</a:t>
            </a:r>
            <a:r>
              <a:rPr dirty="0" baseline="2777" sz="1500" spc="33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7.6%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44.9%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25.7%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	6.1%</a:t>
            </a:r>
            <a:r>
              <a:rPr dirty="0" sz="10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15.7%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55260" y="1145340"/>
            <a:ext cx="2720975" cy="33274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marL="965835" marR="5080" indent="-966469">
              <a:lnSpc>
                <a:spcPct val="102000"/>
              </a:lnSpc>
              <a:spcBef>
                <a:spcPts val="70"/>
              </a:spcBef>
            </a:pP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/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10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10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10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1000">
                <a:solidFill>
                  <a:srgbClr val="231F20"/>
                </a:solidFill>
                <a:latin typeface="Calibri"/>
                <a:cs typeface="Calibri"/>
              </a:rPr>
              <a:t> nevoie</a:t>
            </a:r>
            <a:r>
              <a:rPr dirty="0" sz="10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27" name="object 27" descr=""/>
          <p:cNvGrpSpPr/>
          <p:nvPr/>
        </p:nvGrpSpPr>
        <p:grpSpPr>
          <a:xfrm>
            <a:off x="1993874" y="3968648"/>
            <a:ext cx="2958465" cy="69850"/>
            <a:chOff x="1993874" y="3968648"/>
            <a:chExt cx="2958465" cy="69850"/>
          </a:xfrm>
        </p:grpSpPr>
        <p:sp>
          <p:nvSpPr>
            <p:cNvPr id="28" name="object 28" descr=""/>
            <p:cNvSpPr/>
            <p:nvPr/>
          </p:nvSpPr>
          <p:spPr>
            <a:xfrm>
              <a:off x="1993874" y="396864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2835249" y="396864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3308705" y="396864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3749903" y="396864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4881981" y="3968648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" name="object 33" descr=""/>
          <p:cNvSpPr txBox="1"/>
          <p:nvPr/>
        </p:nvSpPr>
        <p:spPr>
          <a:xfrm>
            <a:off x="2094456" y="3900862"/>
            <a:ext cx="3254375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  <a:tabLst>
                <a:tab pos="840740" algn="l"/>
                <a:tab pos="1314450" algn="l"/>
                <a:tab pos="1755775" algn="l"/>
                <a:tab pos="2887980" algn="l"/>
              </a:tabLst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bine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Bine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5" b="1">
                <a:solidFill>
                  <a:srgbClr val="231F20"/>
                </a:solidFill>
                <a:latin typeface="Calibri"/>
                <a:cs typeface="Calibri"/>
              </a:rPr>
              <a:t>Rau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1000" spc="-1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rau,</a:t>
            </a:r>
            <a:r>
              <a:rPr dirty="0" sz="1000" spc="-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deloc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720001" y="919365"/>
            <a:ext cx="6300470" cy="65487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EVOLUȚII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(%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bine)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35" name="object 35" descr=""/>
          <p:cNvGrpSpPr/>
          <p:nvPr/>
        </p:nvGrpSpPr>
        <p:grpSpPr>
          <a:xfrm>
            <a:off x="782294" y="4460938"/>
            <a:ext cx="5741035" cy="2950210"/>
            <a:chOff x="782294" y="4460938"/>
            <a:chExt cx="5741035" cy="2950210"/>
          </a:xfrm>
        </p:grpSpPr>
        <p:sp>
          <p:nvSpPr>
            <p:cNvPr id="36" name="object 36" descr=""/>
            <p:cNvSpPr/>
            <p:nvPr/>
          </p:nvSpPr>
          <p:spPr>
            <a:xfrm>
              <a:off x="786104" y="4464761"/>
              <a:ext cx="5734050" cy="2942590"/>
            </a:xfrm>
            <a:custGeom>
              <a:avLst/>
              <a:gdLst/>
              <a:ahLst/>
              <a:cxnLst/>
              <a:rect l="l" t="t" r="r" b="b"/>
              <a:pathLst>
                <a:path w="5734050" h="2942590">
                  <a:moveTo>
                    <a:pt x="5733427" y="0"/>
                  </a:moveTo>
                  <a:lnTo>
                    <a:pt x="0" y="0"/>
                  </a:lnTo>
                  <a:lnTo>
                    <a:pt x="0" y="2942526"/>
                  </a:lnTo>
                  <a:lnTo>
                    <a:pt x="5733427" y="2942526"/>
                  </a:lnTo>
                  <a:lnTo>
                    <a:pt x="57334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786104" y="4464748"/>
              <a:ext cx="5733415" cy="2942590"/>
            </a:xfrm>
            <a:custGeom>
              <a:avLst/>
              <a:gdLst/>
              <a:ahLst/>
              <a:cxnLst/>
              <a:rect l="l" t="t" r="r" b="b"/>
              <a:pathLst>
                <a:path w="5733415" h="2942590">
                  <a:moveTo>
                    <a:pt x="0" y="2942539"/>
                  </a:moveTo>
                  <a:lnTo>
                    <a:pt x="5733414" y="2942539"/>
                  </a:lnTo>
                  <a:lnTo>
                    <a:pt x="5733414" y="0"/>
                  </a:lnTo>
                  <a:lnTo>
                    <a:pt x="0" y="0"/>
                  </a:lnTo>
                  <a:lnTo>
                    <a:pt x="0" y="2942539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172182" y="5176078"/>
              <a:ext cx="5207635" cy="1144905"/>
            </a:xfrm>
            <a:custGeom>
              <a:avLst/>
              <a:gdLst/>
              <a:ahLst/>
              <a:cxnLst/>
              <a:rect l="l" t="t" r="r" b="b"/>
              <a:pathLst>
                <a:path w="5207635" h="1144904">
                  <a:moveTo>
                    <a:pt x="0" y="1144524"/>
                  </a:moveTo>
                  <a:lnTo>
                    <a:pt x="198884" y="1144524"/>
                  </a:lnTo>
                </a:path>
                <a:path w="5207635" h="1144904">
                  <a:moveTo>
                    <a:pt x="380240" y="1144524"/>
                  </a:moveTo>
                  <a:lnTo>
                    <a:pt x="430532" y="1144524"/>
                  </a:lnTo>
                </a:path>
                <a:path w="5207635" h="1144904">
                  <a:moveTo>
                    <a:pt x="611888" y="1144524"/>
                  </a:moveTo>
                  <a:lnTo>
                    <a:pt x="660656" y="1144524"/>
                  </a:lnTo>
                </a:path>
                <a:path w="5207635" h="1144904">
                  <a:moveTo>
                    <a:pt x="842012" y="1144524"/>
                  </a:moveTo>
                  <a:lnTo>
                    <a:pt x="1241300" y="1144524"/>
                  </a:lnTo>
                </a:path>
                <a:path w="5207635" h="1144904">
                  <a:moveTo>
                    <a:pt x="1422656" y="1144524"/>
                  </a:moveTo>
                  <a:lnTo>
                    <a:pt x="1471424" y="1144524"/>
                  </a:lnTo>
                </a:path>
                <a:path w="5207635" h="1144904">
                  <a:moveTo>
                    <a:pt x="1652780" y="1144524"/>
                  </a:moveTo>
                  <a:lnTo>
                    <a:pt x="1701548" y="1144524"/>
                  </a:lnTo>
                </a:path>
                <a:path w="5207635" h="1144904">
                  <a:moveTo>
                    <a:pt x="1884428" y="1144524"/>
                  </a:moveTo>
                  <a:lnTo>
                    <a:pt x="2512316" y="1144524"/>
                  </a:lnTo>
                </a:path>
                <a:path w="5207635" h="1144904">
                  <a:moveTo>
                    <a:pt x="2695196" y="1144524"/>
                  </a:moveTo>
                  <a:lnTo>
                    <a:pt x="2743964" y="1144524"/>
                  </a:lnTo>
                </a:path>
                <a:path w="5207635" h="1144904">
                  <a:moveTo>
                    <a:pt x="2925320" y="1144524"/>
                  </a:moveTo>
                  <a:lnTo>
                    <a:pt x="3323084" y="1144524"/>
                  </a:lnTo>
                </a:path>
                <a:path w="5207635" h="1144904">
                  <a:moveTo>
                    <a:pt x="3505964" y="1144524"/>
                  </a:moveTo>
                  <a:lnTo>
                    <a:pt x="3554732" y="1144524"/>
                  </a:lnTo>
                </a:path>
                <a:path w="5207635" h="1144904">
                  <a:moveTo>
                    <a:pt x="3736088" y="1144524"/>
                  </a:moveTo>
                  <a:lnTo>
                    <a:pt x="3784856" y="1144524"/>
                  </a:lnTo>
                </a:path>
                <a:path w="5207635" h="1144904">
                  <a:moveTo>
                    <a:pt x="3967736" y="1144524"/>
                  </a:moveTo>
                  <a:lnTo>
                    <a:pt x="4365500" y="1144524"/>
                  </a:lnTo>
                </a:path>
                <a:path w="5207635" h="1144904">
                  <a:moveTo>
                    <a:pt x="4546856" y="1144524"/>
                  </a:moveTo>
                  <a:lnTo>
                    <a:pt x="4595624" y="1144524"/>
                  </a:lnTo>
                </a:path>
                <a:path w="5207635" h="1144904">
                  <a:moveTo>
                    <a:pt x="4778504" y="1144524"/>
                  </a:moveTo>
                  <a:lnTo>
                    <a:pt x="4827272" y="1144524"/>
                  </a:lnTo>
                </a:path>
                <a:path w="5207635" h="1144904">
                  <a:moveTo>
                    <a:pt x="5008628" y="1144524"/>
                  </a:moveTo>
                  <a:lnTo>
                    <a:pt x="5207635" y="1144524"/>
                  </a:lnTo>
                </a:path>
                <a:path w="5207635" h="1144904">
                  <a:moveTo>
                    <a:pt x="0" y="858012"/>
                  </a:moveTo>
                  <a:lnTo>
                    <a:pt x="198884" y="858012"/>
                  </a:lnTo>
                </a:path>
                <a:path w="5207635" h="1144904">
                  <a:moveTo>
                    <a:pt x="380240" y="858012"/>
                  </a:moveTo>
                  <a:lnTo>
                    <a:pt x="430532" y="858012"/>
                  </a:lnTo>
                </a:path>
                <a:path w="5207635" h="1144904">
                  <a:moveTo>
                    <a:pt x="611888" y="858012"/>
                  </a:moveTo>
                  <a:lnTo>
                    <a:pt x="660656" y="858012"/>
                  </a:lnTo>
                </a:path>
                <a:path w="5207635" h="1144904">
                  <a:moveTo>
                    <a:pt x="842012" y="858012"/>
                  </a:moveTo>
                  <a:lnTo>
                    <a:pt x="1471424" y="858012"/>
                  </a:lnTo>
                </a:path>
                <a:path w="5207635" h="1144904">
                  <a:moveTo>
                    <a:pt x="1652780" y="858012"/>
                  </a:moveTo>
                  <a:lnTo>
                    <a:pt x="1701548" y="858012"/>
                  </a:lnTo>
                </a:path>
                <a:path w="5207635" h="1144904">
                  <a:moveTo>
                    <a:pt x="1884428" y="858012"/>
                  </a:moveTo>
                  <a:lnTo>
                    <a:pt x="2512316" y="858012"/>
                  </a:lnTo>
                </a:path>
                <a:path w="5207635" h="1144904">
                  <a:moveTo>
                    <a:pt x="2695196" y="858012"/>
                  </a:moveTo>
                  <a:lnTo>
                    <a:pt x="2743964" y="858012"/>
                  </a:lnTo>
                </a:path>
                <a:path w="5207635" h="1144904">
                  <a:moveTo>
                    <a:pt x="2925320" y="858012"/>
                  </a:moveTo>
                  <a:lnTo>
                    <a:pt x="3323084" y="858012"/>
                  </a:lnTo>
                </a:path>
                <a:path w="5207635" h="1144904">
                  <a:moveTo>
                    <a:pt x="3505964" y="858012"/>
                  </a:moveTo>
                  <a:lnTo>
                    <a:pt x="3554732" y="858012"/>
                  </a:lnTo>
                </a:path>
                <a:path w="5207635" h="1144904">
                  <a:moveTo>
                    <a:pt x="3736088" y="858012"/>
                  </a:moveTo>
                  <a:lnTo>
                    <a:pt x="3784856" y="858012"/>
                  </a:lnTo>
                </a:path>
                <a:path w="5207635" h="1144904">
                  <a:moveTo>
                    <a:pt x="3967736" y="858012"/>
                  </a:moveTo>
                  <a:lnTo>
                    <a:pt x="4365500" y="858012"/>
                  </a:lnTo>
                </a:path>
                <a:path w="5207635" h="1144904">
                  <a:moveTo>
                    <a:pt x="4546856" y="858012"/>
                  </a:moveTo>
                  <a:lnTo>
                    <a:pt x="4595624" y="858012"/>
                  </a:lnTo>
                </a:path>
                <a:path w="5207635" h="1144904">
                  <a:moveTo>
                    <a:pt x="4778504" y="858012"/>
                  </a:moveTo>
                  <a:lnTo>
                    <a:pt x="4827272" y="858012"/>
                  </a:lnTo>
                </a:path>
                <a:path w="5207635" h="1144904">
                  <a:moveTo>
                    <a:pt x="5008628" y="858012"/>
                  </a:moveTo>
                  <a:lnTo>
                    <a:pt x="5207635" y="858012"/>
                  </a:lnTo>
                </a:path>
                <a:path w="5207635" h="1144904">
                  <a:moveTo>
                    <a:pt x="0" y="573024"/>
                  </a:moveTo>
                  <a:lnTo>
                    <a:pt x="198884" y="573024"/>
                  </a:lnTo>
                </a:path>
                <a:path w="5207635" h="1144904">
                  <a:moveTo>
                    <a:pt x="380240" y="573024"/>
                  </a:moveTo>
                  <a:lnTo>
                    <a:pt x="430532" y="573024"/>
                  </a:lnTo>
                </a:path>
                <a:path w="5207635" h="1144904">
                  <a:moveTo>
                    <a:pt x="611888" y="573024"/>
                  </a:moveTo>
                  <a:lnTo>
                    <a:pt x="1471424" y="573024"/>
                  </a:lnTo>
                </a:path>
                <a:path w="5207635" h="1144904">
                  <a:moveTo>
                    <a:pt x="1652780" y="573024"/>
                  </a:moveTo>
                  <a:lnTo>
                    <a:pt x="1701548" y="573024"/>
                  </a:lnTo>
                </a:path>
                <a:path w="5207635" h="1144904">
                  <a:moveTo>
                    <a:pt x="1884428" y="573024"/>
                  </a:moveTo>
                  <a:lnTo>
                    <a:pt x="2743964" y="573024"/>
                  </a:lnTo>
                </a:path>
                <a:path w="5207635" h="1144904">
                  <a:moveTo>
                    <a:pt x="2925320" y="573024"/>
                  </a:moveTo>
                  <a:lnTo>
                    <a:pt x="3323084" y="573024"/>
                  </a:lnTo>
                </a:path>
                <a:path w="5207635" h="1144904">
                  <a:moveTo>
                    <a:pt x="3505964" y="573024"/>
                  </a:moveTo>
                  <a:lnTo>
                    <a:pt x="3554732" y="573024"/>
                  </a:lnTo>
                </a:path>
                <a:path w="5207635" h="1144904">
                  <a:moveTo>
                    <a:pt x="3736088" y="573024"/>
                  </a:moveTo>
                  <a:lnTo>
                    <a:pt x="3784856" y="573024"/>
                  </a:lnTo>
                </a:path>
                <a:path w="5207635" h="1144904">
                  <a:moveTo>
                    <a:pt x="3967736" y="573024"/>
                  </a:moveTo>
                  <a:lnTo>
                    <a:pt x="4595624" y="573024"/>
                  </a:lnTo>
                </a:path>
                <a:path w="5207635" h="1144904">
                  <a:moveTo>
                    <a:pt x="4778504" y="573024"/>
                  </a:moveTo>
                  <a:lnTo>
                    <a:pt x="4827272" y="573024"/>
                  </a:lnTo>
                </a:path>
                <a:path w="5207635" h="1144904">
                  <a:moveTo>
                    <a:pt x="5008628" y="573024"/>
                  </a:moveTo>
                  <a:lnTo>
                    <a:pt x="5207635" y="573024"/>
                  </a:lnTo>
                </a:path>
                <a:path w="5207635" h="1144904">
                  <a:moveTo>
                    <a:pt x="0" y="286512"/>
                  </a:moveTo>
                  <a:lnTo>
                    <a:pt x="430532" y="286512"/>
                  </a:lnTo>
                </a:path>
                <a:path w="5207635" h="1144904">
                  <a:moveTo>
                    <a:pt x="611888" y="286512"/>
                  </a:moveTo>
                  <a:lnTo>
                    <a:pt x="1471424" y="286512"/>
                  </a:lnTo>
                </a:path>
                <a:path w="5207635" h="1144904">
                  <a:moveTo>
                    <a:pt x="1652780" y="286512"/>
                  </a:moveTo>
                  <a:lnTo>
                    <a:pt x="1701548" y="286512"/>
                  </a:lnTo>
                </a:path>
                <a:path w="5207635" h="1144904">
                  <a:moveTo>
                    <a:pt x="1884428" y="286512"/>
                  </a:moveTo>
                  <a:lnTo>
                    <a:pt x="2743964" y="286512"/>
                  </a:lnTo>
                </a:path>
                <a:path w="5207635" h="1144904">
                  <a:moveTo>
                    <a:pt x="2925320" y="286512"/>
                  </a:moveTo>
                  <a:lnTo>
                    <a:pt x="3554732" y="286512"/>
                  </a:lnTo>
                </a:path>
                <a:path w="5207635" h="1144904">
                  <a:moveTo>
                    <a:pt x="3736088" y="286512"/>
                  </a:moveTo>
                  <a:lnTo>
                    <a:pt x="3784856" y="286512"/>
                  </a:lnTo>
                </a:path>
                <a:path w="5207635" h="1144904">
                  <a:moveTo>
                    <a:pt x="3967736" y="286512"/>
                  </a:moveTo>
                  <a:lnTo>
                    <a:pt x="4595624" y="286512"/>
                  </a:lnTo>
                </a:path>
                <a:path w="5207635" h="1144904">
                  <a:moveTo>
                    <a:pt x="4778504" y="286512"/>
                  </a:moveTo>
                  <a:lnTo>
                    <a:pt x="4827272" y="286512"/>
                  </a:lnTo>
                </a:path>
                <a:path w="5207635" h="1144904">
                  <a:moveTo>
                    <a:pt x="5008628" y="286512"/>
                  </a:moveTo>
                  <a:lnTo>
                    <a:pt x="5207635" y="286512"/>
                  </a:lnTo>
                </a:path>
                <a:path w="5207635" h="1144904">
                  <a:moveTo>
                    <a:pt x="0" y="0"/>
                  </a:moveTo>
                  <a:lnTo>
                    <a:pt x="430532" y="0"/>
                  </a:lnTo>
                </a:path>
                <a:path w="5207635" h="1144904">
                  <a:moveTo>
                    <a:pt x="611888" y="0"/>
                  </a:moveTo>
                  <a:lnTo>
                    <a:pt x="2743964" y="0"/>
                  </a:lnTo>
                </a:path>
                <a:path w="5207635" h="1144904">
                  <a:moveTo>
                    <a:pt x="2925320" y="0"/>
                  </a:moveTo>
                  <a:lnTo>
                    <a:pt x="3554732" y="0"/>
                  </a:lnTo>
                </a:path>
                <a:path w="5207635" h="1144904">
                  <a:moveTo>
                    <a:pt x="3736088" y="0"/>
                  </a:moveTo>
                  <a:lnTo>
                    <a:pt x="4827272" y="0"/>
                  </a:lnTo>
                </a:path>
                <a:path w="5207635" h="1144904">
                  <a:moveTo>
                    <a:pt x="5008628" y="0"/>
                  </a:moveTo>
                  <a:lnTo>
                    <a:pt x="5207635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172182" y="4604451"/>
              <a:ext cx="5207635" cy="287020"/>
            </a:xfrm>
            <a:custGeom>
              <a:avLst/>
              <a:gdLst/>
              <a:ahLst/>
              <a:cxnLst/>
              <a:rect l="l" t="t" r="r" b="b"/>
              <a:pathLst>
                <a:path w="5207635" h="287020">
                  <a:moveTo>
                    <a:pt x="0" y="286638"/>
                  </a:moveTo>
                  <a:lnTo>
                    <a:pt x="5207635" y="286638"/>
                  </a:lnTo>
                </a:path>
                <a:path w="5207635" h="287020">
                  <a:moveTo>
                    <a:pt x="0" y="0"/>
                  </a:moveTo>
                  <a:lnTo>
                    <a:pt x="5207635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371066" y="5619559"/>
              <a:ext cx="4348480" cy="986790"/>
            </a:xfrm>
            <a:custGeom>
              <a:avLst/>
              <a:gdLst/>
              <a:ahLst/>
              <a:cxnLst/>
              <a:rect l="l" t="t" r="r" b="b"/>
              <a:pathLst>
                <a:path w="4348480" h="986790">
                  <a:moveTo>
                    <a:pt x="181356" y="100584"/>
                  </a:moveTo>
                  <a:lnTo>
                    <a:pt x="0" y="100584"/>
                  </a:lnTo>
                  <a:lnTo>
                    <a:pt x="0" y="986663"/>
                  </a:lnTo>
                  <a:lnTo>
                    <a:pt x="181356" y="986663"/>
                  </a:lnTo>
                  <a:lnTo>
                    <a:pt x="181356" y="100584"/>
                  </a:lnTo>
                  <a:close/>
                </a:path>
                <a:path w="4348480" h="986790">
                  <a:moveTo>
                    <a:pt x="1223772" y="466344"/>
                  </a:moveTo>
                  <a:lnTo>
                    <a:pt x="1042416" y="466344"/>
                  </a:lnTo>
                  <a:lnTo>
                    <a:pt x="1042416" y="986663"/>
                  </a:lnTo>
                  <a:lnTo>
                    <a:pt x="1223772" y="986663"/>
                  </a:lnTo>
                  <a:lnTo>
                    <a:pt x="1223772" y="466344"/>
                  </a:lnTo>
                  <a:close/>
                </a:path>
                <a:path w="4348480" h="986790">
                  <a:moveTo>
                    <a:pt x="2264651" y="760476"/>
                  </a:moveTo>
                  <a:lnTo>
                    <a:pt x="2083308" y="760476"/>
                  </a:lnTo>
                  <a:lnTo>
                    <a:pt x="2083308" y="986663"/>
                  </a:lnTo>
                  <a:lnTo>
                    <a:pt x="2264651" y="986663"/>
                  </a:lnTo>
                  <a:lnTo>
                    <a:pt x="2264651" y="760476"/>
                  </a:lnTo>
                  <a:close/>
                </a:path>
                <a:path w="4348480" h="986790">
                  <a:moveTo>
                    <a:pt x="3307080" y="0"/>
                  </a:moveTo>
                  <a:lnTo>
                    <a:pt x="3124200" y="0"/>
                  </a:lnTo>
                  <a:lnTo>
                    <a:pt x="3124200" y="986663"/>
                  </a:lnTo>
                  <a:lnTo>
                    <a:pt x="3307080" y="986663"/>
                  </a:lnTo>
                  <a:lnTo>
                    <a:pt x="3307080" y="0"/>
                  </a:lnTo>
                  <a:close/>
                </a:path>
                <a:path w="4348480" h="986790">
                  <a:moveTo>
                    <a:pt x="4347972" y="208788"/>
                  </a:moveTo>
                  <a:lnTo>
                    <a:pt x="4166616" y="208788"/>
                  </a:lnTo>
                  <a:lnTo>
                    <a:pt x="4166616" y="986663"/>
                  </a:lnTo>
                  <a:lnTo>
                    <a:pt x="4347972" y="986663"/>
                  </a:lnTo>
                  <a:lnTo>
                    <a:pt x="4347972" y="208788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602714" y="5061775"/>
              <a:ext cx="4348480" cy="1544955"/>
            </a:xfrm>
            <a:custGeom>
              <a:avLst/>
              <a:gdLst/>
              <a:ahLst/>
              <a:cxnLst/>
              <a:rect l="l" t="t" r="r" b="b"/>
              <a:pathLst>
                <a:path w="4348480" h="1544954">
                  <a:moveTo>
                    <a:pt x="181343" y="71628"/>
                  </a:moveTo>
                  <a:lnTo>
                    <a:pt x="0" y="71628"/>
                  </a:lnTo>
                  <a:lnTo>
                    <a:pt x="0" y="1544447"/>
                  </a:lnTo>
                  <a:lnTo>
                    <a:pt x="181343" y="1544447"/>
                  </a:lnTo>
                  <a:lnTo>
                    <a:pt x="181343" y="71628"/>
                  </a:lnTo>
                  <a:close/>
                </a:path>
                <a:path w="4348480" h="1544954">
                  <a:moveTo>
                    <a:pt x="1222248" y="286512"/>
                  </a:moveTo>
                  <a:lnTo>
                    <a:pt x="1040892" y="286512"/>
                  </a:lnTo>
                  <a:lnTo>
                    <a:pt x="1040892" y="1544447"/>
                  </a:lnTo>
                  <a:lnTo>
                    <a:pt x="1222248" y="1544447"/>
                  </a:lnTo>
                  <a:lnTo>
                    <a:pt x="1222248" y="286512"/>
                  </a:lnTo>
                  <a:close/>
                </a:path>
                <a:path w="4348480" h="1544954">
                  <a:moveTo>
                    <a:pt x="2264664" y="900684"/>
                  </a:moveTo>
                  <a:lnTo>
                    <a:pt x="2081784" y="900684"/>
                  </a:lnTo>
                  <a:lnTo>
                    <a:pt x="2081784" y="1544447"/>
                  </a:lnTo>
                  <a:lnTo>
                    <a:pt x="2264664" y="1544447"/>
                  </a:lnTo>
                  <a:lnTo>
                    <a:pt x="2264664" y="900684"/>
                  </a:lnTo>
                  <a:close/>
                </a:path>
                <a:path w="4348480" h="1544954">
                  <a:moveTo>
                    <a:pt x="3305543" y="0"/>
                  </a:moveTo>
                  <a:lnTo>
                    <a:pt x="3124200" y="0"/>
                  </a:lnTo>
                  <a:lnTo>
                    <a:pt x="3124200" y="1544447"/>
                  </a:lnTo>
                  <a:lnTo>
                    <a:pt x="3305543" y="1544447"/>
                  </a:lnTo>
                  <a:lnTo>
                    <a:pt x="3305543" y="0"/>
                  </a:lnTo>
                  <a:close/>
                </a:path>
                <a:path w="4348480" h="1544954">
                  <a:moveTo>
                    <a:pt x="4347972" y="225552"/>
                  </a:moveTo>
                  <a:lnTo>
                    <a:pt x="4165092" y="225552"/>
                  </a:lnTo>
                  <a:lnTo>
                    <a:pt x="4165092" y="1544447"/>
                  </a:lnTo>
                  <a:lnTo>
                    <a:pt x="4347972" y="1544447"/>
                  </a:lnTo>
                  <a:lnTo>
                    <a:pt x="4347972" y="225552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832838" y="4959667"/>
              <a:ext cx="4348480" cy="1646555"/>
            </a:xfrm>
            <a:custGeom>
              <a:avLst/>
              <a:gdLst/>
              <a:ahLst/>
              <a:cxnLst/>
              <a:rect l="l" t="t" r="r" b="b"/>
              <a:pathLst>
                <a:path w="4348480" h="1646554">
                  <a:moveTo>
                    <a:pt x="181356" y="845820"/>
                  </a:moveTo>
                  <a:lnTo>
                    <a:pt x="0" y="845820"/>
                  </a:lnTo>
                  <a:lnTo>
                    <a:pt x="0" y="1646555"/>
                  </a:lnTo>
                  <a:lnTo>
                    <a:pt x="181356" y="1646555"/>
                  </a:lnTo>
                  <a:lnTo>
                    <a:pt x="181356" y="845820"/>
                  </a:lnTo>
                  <a:close/>
                </a:path>
                <a:path w="4348480" h="1646554">
                  <a:moveTo>
                    <a:pt x="1223772" y="307848"/>
                  </a:moveTo>
                  <a:lnTo>
                    <a:pt x="1040892" y="307848"/>
                  </a:lnTo>
                  <a:lnTo>
                    <a:pt x="1040892" y="1646555"/>
                  </a:lnTo>
                  <a:lnTo>
                    <a:pt x="1223772" y="1646555"/>
                  </a:lnTo>
                  <a:lnTo>
                    <a:pt x="1223772" y="307848"/>
                  </a:lnTo>
                  <a:close/>
                </a:path>
                <a:path w="4348480" h="1646554">
                  <a:moveTo>
                    <a:pt x="2264664" y="144780"/>
                  </a:moveTo>
                  <a:lnTo>
                    <a:pt x="2083308" y="144780"/>
                  </a:lnTo>
                  <a:lnTo>
                    <a:pt x="2083308" y="1646555"/>
                  </a:lnTo>
                  <a:lnTo>
                    <a:pt x="2264664" y="1646555"/>
                  </a:lnTo>
                  <a:lnTo>
                    <a:pt x="2264664" y="144780"/>
                  </a:lnTo>
                  <a:close/>
                </a:path>
                <a:path w="4348480" h="1646554">
                  <a:moveTo>
                    <a:pt x="3307067" y="291084"/>
                  </a:moveTo>
                  <a:lnTo>
                    <a:pt x="3124200" y="291084"/>
                  </a:lnTo>
                  <a:lnTo>
                    <a:pt x="3124200" y="1646555"/>
                  </a:lnTo>
                  <a:lnTo>
                    <a:pt x="3307067" y="1646555"/>
                  </a:lnTo>
                  <a:lnTo>
                    <a:pt x="3307067" y="291084"/>
                  </a:lnTo>
                  <a:close/>
                </a:path>
                <a:path w="4348480" h="1646554">
                  <a:moveTo>
                    <a:pt x="4347972" y="0"/>
                  </a:moveTo>
                  <a:lnTo>
                    <a:pt x="4166616" y="0"/>
                  </a:lnTo>
                  <a:lnTo>
                    <a:pt x="4166616" y="1646555"/>
                  </a:lnTo>
                  <a:lnTo>
                    <a:pt x="4347972" y="1646555"/>
                  </a:lnTo>
                  <a:lnTo>
                    <a:pt x="4347972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172182" y="6606226"/>
              <a:ext cx="5207635" cy="0"/>
            </a:xfrm>
            <a:custGeom>
              <a:avLst/>
              <a:gdLst/>
              <a:ahLst/>
              <a:cxnLst/>
              <a:rect l="l" t="t" r="r" b="b"/>
              <a:pathLst>
                <a:path w="5207635" h="0">
                  <a:moveTo>
                    <a:pt x="0" y="0"/>
                  </a:moveTo>
                  <a:lnTo>
                    <a:pt x="5207635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" name="object 44" descr=""/>
          <p:cNvSpPr txBox="1"/>
          <p:nvPr/>
        </p:nvSpPr>
        <p:spPr>
          <a:xfrm>
            <a:off x="1363191" y="550501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2405024" y="5871452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3475545" y="6166000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4488347" y="5405113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5530180" y="5613937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1593960" y="491900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3677740" y="5748466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4719573" y="484745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5760820" y="5072905"/>
            <a:ext cx="21018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1824963" y="559098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2635907" y="5053442"/>
            <a:ext cx="441325" cy="2432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30504">
              <a:lnSpc>
                <a:spcPts val="855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47%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855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3908286" y="4890338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4950119" y="5036298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5991952" y="474437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8" name="object 58" descr=""/>
          <p:cNvSpPr txBox="1"/>
          <p:nvPr/>
        </p:nvSpPr>
        <p:spPr>
          <a:xfrm>
            <a:off x="926803" y="6512466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868854" y="6226604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0" name="object 60" descr=""/>
          <p:cNvSpPr txBox="1"/>
          <p:nvPr/>
        </p:nvSpPr>
        <p:spPr>
          <a:xfrm>
            <a:off x="868854" y="5940515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1" name="object 61" descr=""/>
          <p:cNvSpPr txBox="1"/>
          <p:nvPr/>
        </p:nvSpPr>
        <p:spPr>
          <a:xfrm>
            <a:off x="868854" y="565453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2" name="object 62" descr=""/>
          <p:cNvSpPr txBox="1"/>
          <p:nvPr/>
        </p:nvSpPr>
        <p:spPr>
          <a:xfrm>
            <a:off x="868854" y="5368678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868854" y="5082588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4" name="object 64" descr=""/>
          <p:cNvSpPr txBox="1"/>
          <p:nvPr/>
        </p:nvSpPr>
        <p:spPr>
          <a:xfrm>
            <a:off x="868854" y="4510752"/>
            <a:ext cx="210185" cy="448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5" name="object 65" descr=""/>
          <p:cNvSpPr txBox="1"/>
          <p:nvPr/>
        </p:nvSpPr>
        <p:spPr>
          <a:xfrm>
            <a:off x="1277929" y="6801070"/>
            <a:ext cx="19634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963294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personal</a:t>
            </a:r>
            <a:r>
              <a:rPr dirty="0" sz="900" spc="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suplimentar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6" name="object 66" descr=""/>
          <p:cNvSpPr txBox="1"/>
          <p:nvPr/>
        </p:nvSpPr>
        <p:spPr>
          <a:xfrm>
            <a:off x="1181918" y="6661511"/>
            <a:ext cx="29711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1236980" algn="l"/>
                <a:tab pos="2229485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Pregătirea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metodică 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Asigurarea</a:t>
            </a:r>
            <a:r>
              <a:rPr dirty="0" sz="900" spc="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Condiții</a:t>
            </a:r>
            <a:r>
              <a:rPr dirty="0" sz="900" spc="-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tehnice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7" name="object 67" descr=""/>
          <p:cNvSpPr txBox="1"/>
          <p:nvPr/>
        </p:nvSpPr>
        <p:spPr>
          <a:xfrm>
            <a:off x="4313132" y="6661511"/>
            <a:ext cx="2101215" cy="58229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ctr" marR="5080">
              <a:lnSpc>
                <a:spcPct val="101899"/>
              </a:lnSpc>
              <a:spcBef>
                <a:spcPts val="80"/>
              </a:spcBef>
              <a:tabLst>
                <a:tab pos="1041400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9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9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Atitudinea</a:t>
            </a:r>
            <a:r>
              <a:rPr dirty="0" sz="9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toleranța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personalului</a:t>
            </a:r>
            <a:r>
              <a:rPr dirty="0" sz="9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40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nevoie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copiii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nevoie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68" name="object 68" descr=""/>
          <p:cNvGrpSpPr/>
          <p:nvPr/>
        </p:nvGrpSpPr>
        <p:grpSpPr>
          <a:xfrm>
            <a:off x="3104362" y="7257427"/>
            <a:ext cx="884555" cy="62865"/>
            <a:chOff x="3104362" y="7257427"/>
            <a:chExt cx="884555" cy="62865"/>
          </a:xfrm>
        </p:grpSpPr>
        <p:sp>
          <p:nvSpPr>
            <p:cNvPr id="69" name="object 69" descr=""/>
            <p:cNvSpPr/>
            <p:nvPr/>
          </p:nvSpPr>
          <p:spPr>
            <a:xfrm>
              <a:off x="3104362" y="725742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3515080" y="725742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3925925" y="725742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 descr=""/>
          <p:cNvSpPr txBox="1"/>
          <p:nvPr/>
        </p:nvSpPr>
        <p:spPr>
          <a:xfrm>
            <a:off x="3194404" y="7195110"/>
            <a:ext cx="10661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10209" algn="l"/>
                <a:tab pos="821055" algn="l"/>
              </a:tabLst>
            </a:pP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3" name="object 73" descr=""/>
          <p:cNvSpPr txBox="1"/>
          <p:nvPr/>
        </p:nvSpPr>
        <p:spPr>
          <a:xfrm>
            <a:off x="707299" y="7501414"/>
            <a:ext cx="6326505" cy="20840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pregătite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şcolile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obişnuite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0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0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priveşte…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constată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continuare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insuficiență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instruirea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cadrelor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didactice,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peste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jumătate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(52,9%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40">
                <a:solidFill>
                  <a:srgbClr val="231F20"/>
                </a:solidFill>
                <a:latin typeface="Verdana"/>
                <a:cs typeface="Verdana"/>
              </a:rPr>
              <a:t>43%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beneficiat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instruiri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indicator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răspunde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 mai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multe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întrebări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 privire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diferențierile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percepții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atitudini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diferitor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deoarece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constată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includere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fragmentară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instruiri.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2012,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rusolingve,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incluse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programele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instruire.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beneficiat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instruiri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45,8%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rusolingvi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(28,6%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2018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10,7%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60,1%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românolingvi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(58,6%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49,7%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2012).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implicați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bărbați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(35,3%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58,7%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femeilor).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Totuși,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timp aceste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discrepanțe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reduc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19).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720001" y="503999"/>
            <a:ext cx="2352675" cy="304800"/>
          </a:xfrm>
          <a:custGeom>
            <a:avLst/>
            <a:gdLst/>
            <a:ahLst/>
            <a:cxnLst/>
            <a:rect l="l" t="t" r="r" b="b"/>
            <a:pathLst>
              <a:path w="2352675" h="304800">
                <a:moveTo>
                  <a:pt x="2352497" y="0"/>
                </a:moveTo>
                <a:lnTo>
                  <a:pt x="0" y="0"/>
                </a:lnTo>
                <a:lnTo>
                  <a:pt x="0" y="304800"/>
                </a:lnTo>
                <a:lnTo>
                  <a:pt x="2352497" y="304800"/>
                </a:lnTo>
                <a:lnTo>
                  <a:pt x="2352497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743299" y="443178"/>
            <a:ext cx="23063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Sumar</a:t>
            </a:r>
            <a:r>
              <a:rPr dirty="0" spc="70"/>
              <a:t> </a:t>
            </a:r>
            <a:r>
              <a:rPr dirty="0" spc="-10"/>
              <a:t>Executiv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707299" y="1030847"/>
            <a:ext cx="6326505" cy="86652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Moldova,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ratificând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acte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internaționale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drepturilor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omului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asumat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angajamentele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ceea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privește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incluzivă.</a:t>
            </a:r>
            <a:endParaRPr sz="1050">
              <a:latin typeface="Verdana"/>
              <a:cs typeface="Verdana"/>
            </a:endParaRPr>
          </a:p>
          <a:p>
            <a:pPr algn="just" marL="12700" marR="6350">
              <a:lnSpc>
                <a:spcPct val="100000"/>
              </a:lnSpc>
              <a:spcBef>
                <a:spcPts val="600"/>
              </a:spcBef>
            </a:pP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ultimele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decenii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autoritățile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RM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normativ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educaționale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 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Întru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prevederilor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legale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prezent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implementat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Programul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educației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2027,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succedat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Program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similar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2011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2020.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înregistrat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ultimii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educației,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ține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rezultat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crescând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considerabil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încadrați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menirea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politicilor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domeniu,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publice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asupra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practicilor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rezultatelor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școlare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acordă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importanță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comparației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indicatorilor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similare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realizate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2009,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capta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eventualele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evoluții.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 realizarea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aplicate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următoarele metode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sociologice: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Analiza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normativ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referință,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documentelor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statisticile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naționale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domeniul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cantitativ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sondaj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actorilor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vizați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(elevi,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părinți/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didactice)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Studiu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focus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interviuri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individuale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actorii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vizați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(părinții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dizabilități,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tipici,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profesori),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persoane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implicate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implementare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(reprezentanți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stat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societății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civile)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Metodologia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adaptată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caracterului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complex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obiectului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studiului,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multitudinii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actorilor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implicați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faptului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evaluarea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situației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necesitat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exprimări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cantitative,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cât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calitative.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135"/>
              </a:spcBef>
            </a:pP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Principalele</a:t>
            </a:r>
            <a:r>
              <a:rPr dirty="0" sz="1050" spc="3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constatări: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publice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rămân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predominant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exclusiviste,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majoritatea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familie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specializate.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Totuși,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parcursul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anilor se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atestă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tendințe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îmbunătățire,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exprimate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prin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creșterea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ponderii respondenților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acești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trebuie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încadrați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 general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scăderea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optează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încadrarea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atestă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grad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respingere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sensul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cazul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mintale/intelectuale.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Dezavantajele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percepute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urmare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determinate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obiectivi,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subiectivi,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anume: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Dificultăților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inerente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procesului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implementare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centrate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copil;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Mecanismele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aflate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proces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privește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modelele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cooperare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inter-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disciplinare,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inter-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intra-instituționalizare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incluzive;</a:t>
            </a:r>
            <a:endParaRPr sz="1050">
              <a:latin typeface="Verdana"/>
              <a:cs typeface="Verdana"/>
            </a:endParaRPr>
          </a:p>
          <a:p>
            <a:pPr marL="372745" marR="635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mecanismelor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mentorat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monitorizare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tranziției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nivel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altul,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piața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muncii.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Nivelului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fragmentar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particularităților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condițiile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incluzive;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19.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Ponderea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participat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instruiri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privire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 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școală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aprecierea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nivelului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828008" y="894035"/>
            <a:ext cx="5722620" cy="2193925"/>
            <a:chOff x="828008" y="894035"/>
            <a:chExt cx="5722620" cy="2193925"/>
          </a:xfrm>
        </p:grpSpPr>
        <p:sp>
          <p:nvSpPr>
            <p:cNvPr id="6" name="object 6" descr=""/>
            <p:cNvSpPr/>
            <p:nvPr/>
          </p:nvSpPr>
          <p:spPr>
            <a:xfrm>
              <a:off x="831608" y="897636"/>
              <a:ext cx="5715000" cy="2186940"/>
            </a:xfrm>
            <a:custGeom>
              <a:avLst/>
              <a:gdLst/>
              <a:ahLst/>
              <a:cxnLst/>
              <a:rect l="l" t="t" r="r" b="b"/>
              <a:pathLst>
                <a:path w="5715000" h="2186940">
                  <a:moveTo>
                    <a:pt x="0" y="2186482"/>
                  </a:moveTo>
                  <a:lnTo>
                    <a:pt x="5715000" y="2186482"/>
                  </a:lnTo>
                  <a:lnTo>
                    <a:pt x="5715000" y="0"/>
                  </a:lnTo>
                  <a:lnTo>
                    <a:pt x="0" y="0"/>
                  </a:lnTo>
                  <a:lnTo>
                    <a:pt x="0" y="2186482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304429" y="1547750"/>
              <a:ext cx="5102860" cy="1019810"/>
            </a:xfrm>
            <a:custGeom>
              <a:avLst/>
              <a:gdLst/>
              <a:ahLst/>
              <a:cxnLst/>
              <a:rect l="l" t="t" r="r" b="b"/>
              <a:pathLst>
                <a:path w="5102860" h="1019810">
                  <a:moveTo>
                    <a:pt x="0" y="1019555"/>
                  </a:moveTo>
                  <a:lnTo>
                    <a:pt x="397383" y="1019555"/>
                  </a:lnTo>
                </a:path>
                <a:path w="5102860" h="1019810">
                  <a:moveTo>
                    <a:pt x="1302639" y="1019555"/>
                  </a:moveTo>
                  <a:lnTo>
                    <a:pt x="2098166" y="1019555"/>
                  </a:lnTo>
                </a:path>
                <a:path w="5102860" h="1019810">
                  <a:moveTo>
                    <a:pt x="3003423" y="1019555"/>
                  </a:moveTo>
                  <a:lnTo>
                    <a:pt x="3800475" y="1019555"/>
                  </a:lnTo>
                </a:path>
                <a:path w="5102860" h="1019810">
                  <a:moveTo>
                    <a:pt x="4704207" y="1019555"/>
                  </a:moveTo>
                  <a:lnTo>
                    <a:pt x="5102479" y="1019555"/>
                  </a:lnTo>
                </a:path>
                <a:path w="5102860" h="1019810">
                  <a:moveTo>
                    <a:pt x="0" y="765048"/>
                  </a:moveTo>
                  <a:lnTo>
                    <a:pt x="397383" y="765048"/>
                  </a:lnTo>
                </a:path>
                <a:path w="5102860" h="1019810">
                  <a:moveTo>
                    <a:pt x="1302639" y="765048"/>
                  </a:moveTo>
                  <a:lnTo>
                    <a:pt x="2098166" y="765048"/>
                  </a:lnTo>
                </a:path>
                <a:path w="5102860" h="1019810">
                  <a:moveTo>
                    <a:pt x="3003423" y="765048"/>
                  </a:moveTo>
                  <a:lnTo>
                    <a:pt x="3800475" y="765048"/>
                  </a:lnTo>
                </a:path>
                <a:path w="5102860" h="1019810">
                  <a:moveTo>
                    <a:pt x="4704207" y="765048"/>
                  </a:moveTo>
                  <a:lnTo>
                    <a:pt x="5102479" y="765048"/>
                  </a:lnTo>
                </a:path>
                <a:path w="5102860" h="1019810">
                  <a:moveTo>
                    <a:pt x="0" y="509015"/>
                  </a:moveTo>
                  <a:lnTo>
                    <a:pt x="397383" y="509015"/>
                  </a:lnTo>
                </a:path>
                <a:path w="5102860" h="1019810">
                  <a:moveTo>
                    <a:pt x="1302639" y="509015"/>
                  </a:moveTo>
                  <a:lnTo>
                    <a:pt x="2098166" y="509015"/>
                  </a:lnTo>
                </a:path>
                <a:path w="5102860" h="1019810">
                  <a:moveTo>
                    <a:pt x="3003423" y="509015"/>
                  </a:moveTo>
                  <a:lnTo>
                    <a:pt x="3800475" y="509015"/>
                  </a:lnTo>
                </a:path>
                <a:path w="5102860" h="1019810">
                  <a:moveTo>
                    <a:pt x="4704207" y="509015"/>
                  </a:moveTo>
                  <a:lnTo>
                    <a:pt x="5102479" y="509015"/>
                  </a:lnTo>
                </a:path>
                <a:path w="5102860" h="1019810">
                  <a:moveTo>
                    <a:pt x="0" y="254507"/>
                  </a:moveTo>
                  <a:lnTo>
                    <a:pt x="397383" y="254507"/>
                  </a:lnTo>
                </a:path>
                <a:path w="5102860" h="1019810">
                  <a:moveTo>
                    <a:pt x="1302639" y="254507"/>
                  </a:moveTo>
                  <a:lnTo>
                    <a:pt x="2098166" y="254507"/>
                  </a:lnTo>
                </a:path>
                <a:path w="5102860" h="1019810">
                  <a:moveTo>
                    <a:pt x="3003423" y="254507"/>
                  </a:moveTo>
                  <a:lnTo>
                    <a:pt x="3800475" y="254507"/>
                  </a:lnTo>
                </a:path>
                <a:path w="5102860" h="1019810">
                  <a:moveTo>
                    <a:pt x="4704207" y="254507"/>
                  </a:moveTo>
                  <a:lnTo>
                    <a:pt x="5102479" y="254507"/>
                  </a:lnTo>
                </a:path>
                <a:path w="5102860" h="1019810">
                  <a:moveTo>
                    <a:pt x="0" y="0"/>
                  </a:moveTo>
                  <a:lnTo>
                    <a:pt x="2098166" y="0"/>
                  </a:lnTo>
                </a:path>
                <a:path w="5102860" h="1019810">
                  <a:moveTo>
                    <a:pt x="3003423" y="0"/>
                  </a:moveTo>
                  <a:lnTo>
                    <a:pt x="3800475" y="0"/>
                  </a:lnTo>
                </a:path>
                <a:path w="5102860" h="1019810">
                  <a:moveTo>
                    <a:pt x="4704207" y="0"/>
                  </a:moveTo>
                  <a:lnTo>
                    <a:pt x="5102479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304429" y="1037337"/>
              <a:ext cx="5102860" cy="254635"/>
            </a:xfrm>
            <a:custGeom>
              <a:avLst/>
              <a:gdLst/>
              <a:ahLst/>
              <a:cxnLst/>
              <a:rect l="l" t="t" r="r" b="b"/>
              <a:pathLst>
                <a:path w="5102860" h="254634">
                  <a:moveTo>
                    <a:pt x="0" y="254381"/>
                  </a:moveTo>
                  <a:lnTo>
                    <a:pt x="5102479" y="254381"/>
                  </a:lnTo>
                </a:path>
                <a:path w="5102860" h="254634">
                  <a:moveTo>
                    <a:pt x="0" y="0"/>
                  </a:moveTo>
                  <a:lnTo>
                    <a:pt x="5102479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701812" y="1358772"/>
              <a:ext cx="4307205" cy="1463675"/>
            </a:xfrm>
            <a:custGeom>
              <a:avLst/>
              <a:gdLst/>
              <a:ahLst/>
              <a:cxnLst/>
              <a:rect l="l" t="t" r="r" b="b"/>
              <a:pathLst>
                <a:path w="4307205" h="1463675">
                  <a:moveTo>
                    <a:pt x="905256" y="379476"/>
                  </a:moveTo>
                  <a:lnTo>
                    <a:pt x="0" y="379476"/>
                  </a:lnTo>
                  <a:lnTo>
                    <a:pt x="0" y="1463548"/>
                  </a:lnTo>
                  <a:lnTo>
                    <a:pt x="905256" y="1463548"/>
                  </a:lnTo>
                  <a:lnTo>
                    <a:pt x="905256" y="379476"/>
                  </a:lnTo>
                  <a:close/>
                </a:path>
                <a:path w="4307205" h="1463675">
                  <a:moveTo>
                    <a:pt x="2606040" y="114300"/>
                  </a:moveTo>
                  <a:lnTo>
                    <a:pt x="1700784" y="114300"/>
                  </a:lnTo>
                  <a:lnTo>
                    <a:pt x="1700784" y="1463548"/>
                  </a:lnTo>
                  <a:lnTo>
                    <a:pt x="2606040" y="1463548"/>
                  </a:lnTo>
                  <a:lnTo>
                    <a:pt x="2606040" y="114300"/>
                  </a:lnTo>
                  <a:close/>
                </a:path>
                <a:path w="4307205" h="1463675">
                  <a:moveTo>
                    <a:pt x="4306824" y="0"/>
                  </a:moveTo>
                  <a:lnTo>
                    <a:pt x="3403092" y="0"/>
                  </a:lnTo>
                  <a:lnTo>
                    <a:pt x="3403092" y="1463548"/>
                  </a:lnTo>
                  <a:lnTo>
                    <a:pt x="4306824" y="1463548"/>
                  </a:lnTo>
                  <a:lnTo>
                    <a:pt x="4306824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304429" y="2822322"/>
              <a:ext cx="5102860" cy="0"/>
            </a:xfrm>
            <a:custGeom>
              <a:avLst/>
              <a:gdLst/>
              <a:ahLst/>
              <a:cxnLst/>
              <a:rect l="l" t="t" r="r" b="b"/>
              <a:pathLst>
                <a:path w="5102860" h="0">
                  <a:moveTo>
                    <a:pt x="0" y="0"/>
                  </a:moveTo>
                  <a:lnTo>
                    <a:pt x="5102479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 descr=""/>
          <p:cNvSpPr txBox="1"/>
          <p:nvPr/>
        </p:nvSpPr>
        <p:spPr>
          <a:xfrm>
            <a:off x="2012073" y="1523495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42.5%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3713295" y="125798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52.9%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414289" y="1143452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57.4%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914514" y="1452756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914514" y="942527"/>
            <a:ext cx="297815" cy="417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70.0%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92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60.0%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476500" y="1707215"/>
            <a:ext cx="6427470" cy="29902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37515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40.0%</a:t>
            </a:r>
            <a:endParaRPr sz="900">
              <a:latin typeface="Calibri"/>
              <a:cs typeface="Calibri"/>
            </a:endParaRPr>
          </a:p>
          <a:p>
            <a:pPr marL="437515">
              <a:lnSpc>
                <a:spcPct val="100000"/>
              </a:lnSpc>
              <a:spcBef>
                <a:spcPts val="93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30.0%</a:t>
            </a:r>
            <a:endParaRPr sz="900">
              <a:latin typeface="Calibri"/>
              <a:cs typeface="Calibri"/>
            </a:endParaRPr>
          </a:p>
          <a:p>
            <a:pPr marL="437515">
              <a:lnSpc>
                <a:spcPct val="100000"/>
              </a:lnSpc>
              <a:spcBef>
                <a:spcPts val="93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20.0%</a:t>
            </a:r>
            <a:endParaRPr sz="900">
              <a:latin typeface="Calibri"/>
              <a:cs typeface="Calibri"/>
            </a:endParaRPr>
          </a:p>
          <a:p>
            <a:pPr marL="437515">
              <a:lnSpc>
                <a:spcPct val="100000"/>
              </a:lnSpc>
              <a:spcBef>
                <a:spcPts val="93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endParaRPr sz="900">
              <a:latin typeface="Calibri"/>
              <a:cs typeface="Calibri"/>
            </a:endParaRPr>
          </a:p>
          <a:p>
            <a:pPr marL="495300">
              <a:lnSpc>
                <a:spcPct val="100000"/>
              </a:lnSpc>
              <a:spcBef>
                <a:spcPts val="92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0.0%</a:t>
            </a:r>
            <a:endParaRPr sz="900">
              <a:latin typeface="Calibri"/>
              <a:cs typeface="Calibri"/>
            </a:endParaRPr>
          </a:p>
          <a:p>
            <a:pPr marL="1562735">
              <a:lnSpc>
                <a:spcPct val="100000"/>
              </a:lnSpc>
              <a:spcBef>
                <a:spcPts val="90"/>
              </a:spcBef>
              <a:tabLst>
                <a:tab pos="3263900" algn="l"/>
                <a:tab pos="4965065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900">
              <a:latin typeface="Calibri"/>
              <a:cs typeface="Calibri"/>
            </a:endParaRPr>
          </a:p>
          <a:p>
            <a:pPr algn="just" marL="63500" marR="55880">
              <a:lnSpc>
                <a:spcPct val="100000"/>
              </a:lnSpc>
              <a:spcBef>
                <a:spcPts val="5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204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2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204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7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ați</a:t>
            </a:r>
            <a:r>
              <a:rPr dirty="0" sz="100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5" i="1">
                <a:solidFill>
                  <a:srgbClr val="231F20"/>
                </a:solidFill>
                <a:latin typeface="Arial"/>
                <a:cs typeface="Arial"/>
              </a:rPr>
              <a:t>urmat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careva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instruiri</a:t>
            </a:r>
            <a:r>
              <a:rPr dirty="0" sz="100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0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0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şcoală?</a:t>
            </a:r>
            <a:endParaRPr sz="1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Arial"/>
              <a:cs typeface="Arial"/>
            </a:endParaRPr>
          </a:p>
          <a:p>
            <a:pPr algn="just" marL="63500" marR="55880">
              <a:lnSpc>
                <a:spcPct val="100000"/>
              </a:lnSpc>
              <a:spcBef>
                <a:spcPts val="5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aprecierea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nivelului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constatăm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considerabilă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nepregătiți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(32,2%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nepregătiți,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3,6%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deloc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pregătiți).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Totodată,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descreștere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(42%)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(47%)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20).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73%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67%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educatorii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declarau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deţin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informaţii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vizând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strategiile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psihopedagogice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învăţare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diferitor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baseline="32407" sz="900" spc="-60">
                <a:solidFill>
                  <a:srgbClr val="231F20"/>
                </a:solidFill>
                <a:latin typeface="Verdana"/>
                <a:cs typeface="Verdana"/>
              </a:rPr>
              <a:t>23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635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20.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Aprecierea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nivelului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privire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școală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17" name="object 17" descr=""/>
          <p:cNvGrpSpPr/>
          <p:nvPr/>
        </p:nvGrpSpPr>
        <p:grpSpPr>
          <a:xfrm>
            <a:off x="880186" y="4753661"/>
            <a:ext cx="5617845" cy="1798320"/>
            <a:chOff x="880186" y="4753661"/>
            <a:chExt cx="5617845" cy="1798320"/>
          </a:xfrm>
        </p:grpSpPr>
        <p:sp>
          <p:nvSpPr>
            <p:cNvPr id="18" name="object 18" descr=""/>
            <p:cNvSpPr/>
            <p:nvPr/>
          </p:nvSpPr>
          <p:spPr>
            <a:xfrm>
              <a:off x="883996" y="4757471"/>
              <a:ext cx="5610225" cy="1790700"/>
            </a:xfrm>
            <a:custGeom>
              <a:avLst/>
              <a:gdLst/>
              <a:ahLst/>
              <a:cxnLst/>
              <a:rect l="l" t="t" r="r" b="b"/>
              <a:pathLst>
                <a:path w="5610225" h="1790700">
                  <a:moveTo>
                    <a:pt x="5610225" y="0"/>
                  </a:moveTo>
                  <a:lnTo>
                    <a:pt x="0" y="0"/>
                  </a:lnTo>
                  <a:lnTo>
                    <a:pt x="0" y="1790458"/>
                  </a:lnTo>
                  <a:lnTo>
                    <a:pt x="5610225" y="1790458"/>
                  </a:lnTo>
                  <a:lnTo>
                    <a:pt x="561022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796873" y="4806932"/>
              <a:ext cx="3938270" cy="1051560"/>
            </a:xfrm>
            <a:custGeom>
              <a:avLst/>
              <a:gdLst/>
              <a:ahLst/>
              <a:cxnLst/>
              <a:rect l="l" t="t" r="r" b="b"/>
              <a:pathLst>
                <a:path w="3938270" h="1051560">
                  <a:moveTo>
                    <a:pt x="0" y="997717"/>
                  </a:moveTo>
                  <a:lnTo>
                    <a:pt x="0" y="1051560"/>
                  </a:lnTo>
                </a:path>
                <a:path w="3938270" h="1051560">
                  <a:moveTo>
                    <a:pt x="0" y="647197"/>
                  </a:moveTo>
                  <a:lnTo>
                    <a:pt x="0" y="753877"/>
                  </a:lnTo>
                </a:path>
                <a:path w="3938270" h="1051560">
                  <a:moveTo>
                    <a:pt x="0" y="0"/>
                  </a:moveTo>
                  <a:lnTo>
                    <a:pt x="0" y="403357"/>
                  </a:lnTo>
                </a:path>
                <a:path w="3938270" h="1051560">
                  <a:moveTo>
                    <a:pt x="492251" y="997717"/>
                  </a:moveTo>
                  <a:lnTo>
                    <a:pt x="492251" y="1051560"/>
                  </a:lnTo>
                </a:path>
                <a:path w="3938270" h="1051560">
                  <a:moveTo>
                    <a:pt x="492251" y="647197"/>
                  </a:moveTo>
                  <a:lnTo>
                    <a:pt x="492251" y="753877"/>
                  </a:lnTo>
                </a:path>
                <a:path w="3938270" h="1051560">
                  <a:moveTo>
                    <a:pt x="492251" y="296677"/>
                  </a:moveTo>
                  <a:lnTo>
                    <a:pt x="492251" y="403357"/>
                  </a:lnTo>
                </a:path>
                <a:path w="3938270" h="1051560">
                  <a:moveTo>
                    <a:pt x="492251" y="0"/>
                  </a:moveTo>
                  <a:lnTo>
                    <a:pt x="492251" y="52837"/>
                  </a:lnTo>
                </a:path>
                <a:path w="3938270" h="1051560">
                  <a:moveTo>
                    <a:pt x="984504" y="997717"/>
                  </a:moveTo>
                  <a:lnTo>
                    <a:pt x="984504" y="1051560"/>
                  </a:lnTo>
                </a:path>
                <a:path w="3938270" h="1051560">
                  <a:moveTo>
                    <a:pt x="984504" y="647197"/>
                  </a:moveTo>
                  <a:lnTo>
                    <a:pt x="984504" y="753877"/>
                  </a:lnTo>
                </a:path>
                <a:path w="3938270" h="1051560">
                  <a:moveTo>
                    <a:pt x="984504" y="296677"/>
                  </a:moveTo>
                  <a:lnTo>
                    <a:pt x="984504" y="403357"/>
                  </a:lnTo>
                </a:path>
                <a:path w="3938270" h="1051560">
                  <a:moveTo>
                    <a:pt x="984504" y="0"/>
                  </a:moveTo>
                  <a:lnTo>
                    <a:pt x="984504" y="52837"/>
                  </a:lnTo>
                </a:path>
                <a:path w="3938270" h="1051560">
                  <a:moveTo>
                    <a:pt x="1476756" y="997717"/>
                  </a:moveTo>
                  <a:lnTo>
                    <a:pt x="1476756" y="1051560"/>
                  </a:lnTo>
                </a:path>
                <a:path w="3938270" h="1051560">
                  <a:moveTo>
                    <a:pt x="1476756" y="647197"/>
                  </a:moveTo>
                  <a:lnTo>
                    <a:pt x="1476756" y="753877"/>
                  </a:lnTo>
                </a:path>
                <a:path w="3938270" h="1051560">
                  <a:moveTo>
                    <a:pt x="1476756" y="296677"/>
                  </a:moveTo>
                  <a:lnTo>
                    <a:pt x="1476756" y="403357"/>
                  </a:lnTo>
                </a:path>
                <a:path w="3938270" h="1051560">
                  <a:moveTo>
                    <a:pt x="1476756" y="0"/>
                  </a:moveTo>
                  <a:lnTo>
                    <a:pt x="1476756" y="52837"/>
                  </a:lnTo>
                </a:path>
                <a:path w="3938270" h="1051560">
                  <a:moveTo>
                    <a:pt x="1969008" y="997717"/>
                  </a:moveTo>
                  <a:lnTo>
                    <a:pt x="1969008" y="1051560"/>
                  </a:lnTo>
                </a:path>
                <a:path w="3938270" h="1051560">
                  <a:moveTo>
                    <a:pt x="1969008" y="296677"/>
                  </a:moveTo>
                  <a:lnTo>
                    <a:pt x="1969008" y="753877"/>
                  </a:lnTo>
                </a:path>
                <a:path w="3938270" h="1051560">
                  <a:moveTo>
                    <a:pt x="1969008" y="0"/>
                  </a:moveTo>
                  <a:lnTo>
                    <a:pt x="1969008" y="52837"/>
                  </a:lnTo>
                </a:path>
                <a:path w="3938270" h="1051560">
                  <a:moveTo>
                    <a:pt x="2461260" y="997717"/>
                  </a:moveTo>
                  <a:lnTo>
                    <a:pt x="2461260" y="1051560"/>
                  </a:lnTo>
                </a:path>
                <a:path w="3938270" h="1051560">
                  <a:moveTo>
                    <a:pt x="2461260" y="647197"/>
                  </a:moveTo>
                  <a:lnTo>
                    <a:pt x="2461260" y="753877"/>
                  </a:lnTo>
                </a:path>
                <a:path w="3938270" h="1051560">
                  <a:moveTo>
                    <a:pt x="2461260" y="296677"/>
                  </a:moveTo>
                  <a:lnTo>
                    <a:pt x="2461260" y="403357"/>
                  </a:lnTo>
                </a:path>
                <a:path w="3938270" h="1051560">
                  <a:moveTo>
                    <a:pt x="2461260" y="0"/>
                  </a:moveTo>
                  <a:lnTo>
                    <a:pt x="2461260" y="52837"/>
                  </a:lnTo>
                </a:path>
                <a:path w="3938270" h="1051560">
                  <a:moveTo>
                    <a:pt x="2953512" y="997717"/>
                  </a:moveTo>
                  <a:lnTo>
                    <a:pt x="2953512" y="1051560"/>
                  </a:lnTo>
                </a:path>
                <a:path w="3938270" h="1051560">
                  <a:moveTo>
                    <a:pt x="2953512" y="647197"/>
                  </a:moveTo>
                  <a:lnTo>
                    <a:pt x="2953512" y="753877"/>
                  </a:lnTo>
                </a:path>
                <a:path w="3938270" h="1051560">
                  <a:moveTo>
                    <a:pt x="2953512" y="296677"/>
                  </a:moveTo>
                  <a:lnTo>
                    <a:pt x="2953512" y="403357"/>
                  </a:lnTo>
                </a:path>
                <a:path w="3938270" h="1051560">
                  <a:moveTo>
                    <a:pt x="2953512" y="0"/>
                  </a:moveTo>
                  <a:lnTo>
                    <a:pt x="2953512" y="52837"/>
                  </a:lnTo>
                </a:path>
                <a:path w="3938270" h="1051560">
                  <a:moveTo>
                    <a:pt x="3445764" y="997717"/>
                  </a:moveTo>
                  <a:lnTo>
                    <a:pt x="3445764" y="1051560"/>
                  </a:lnTo>
                </a:path>
                <a:path w="3938270" h="1051560">
                  <a:moveTo>
                    <a:pt x="3445764" y="647197"/>
                  </a:moveTo>
                  <a:lnTo>
                    <a:pt x="3445764" y="753877"/>
                  </a:lnTo>
                </a:path>
                <a:path w="3938270" h="1051560">
                  <a:moveTo>
                    <a:pt x="3445764" y="296677"/>
                  </a:moveTo>
                  <a:lnTo>
                    <a:pt x="3445764" y="403357"/>
                  </a:lnTo>
                </a:path>
                <a:path w="3938270" h="1051560">
                  <a:moveTo>
                    <a:pt x="3445764" y="0"/>
                  </a:moveTo>
                  <a:lnTo>
                    <a:pt x="3445764" y="52837"/>
                  </a:lnTo>
                </a:path>
                <a:path w="3938270" h="1051560">
                  <a:moveTo>
                    <a:pt x="3938016" y="997717"/>
                  </a:moveTo>
                  <a:lnTo>
                    <a:pt x="3938016" y="1051560"/>
                  </a:lnTo>
                </a:path>
                <a:path w="3938270" h="1051560">
                  <a:moveTo>
                    <a:pt x="3938016" y="647197"/>
                  </a:moveTo>
                  <a:lnTo>
                    <a:pt x="3938016" y="753877"/>
                  </a:lnTo>
                </a:path>
                <a:path w="3938270" h="1051560">
                  <a:moveTo>
                    <a:pt x="3938016" y="296677"/>
                  </a:moveTo>
                  <a:lnTo>
                    <a:pt x="3938016" y="403357"/>
                  </a:lnTo>
                </a:path>
                <a:path w="3938270" h="1051560">
                  <a:moveTo>
                    <a:pt x="3938016" y="0"/>
                  </a:moveTo>
                  <a:lnTo>
                    <a:pt x="3938016" y="52837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6226760" y="4806932"/>
              <a:ext cx="0" cy="1051560"/>
            </a:xfrm>
            <a:custGeom>
              <a:avLst/>
              <a:gdLst/>
              <a:ahLst/>
              <a:cxnLst/>
              <a:rect l="l" t="t" r="r" b="b"/>
              <a:pathLst>
                <a:path w="0" h="1051560">
                  <a:moveTo>
                    <a:pt x="0" y="0"/>
                  </a:moveTo>
                  <a:lnTo>
                    <a:pt x="0" y="105156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304239" y="4859769"/>
              <a:ext cx="492759" cy="944880"/>
            </a:xfrm>
            <a:custGeom>
              <a:avLst/>
              <a:gdLst/>
              <a:ahLst/>
              <a:cxnLst/>
              <a:rect l="l" t="t" r="r" b="b"/>
              <a:pathLst>
                <a:path w="492760" h="944879">
                  <a:moveTo>
                    <a:pt x="265557" y="701040"/>
                  </a:moveTo>
                  <a:lnTo>
                    <a:pt x="0" y="701040"/>
                  </a:lnTo>
                  <a:lnTo>
                    <a:pt x="0" y="944880"/>
                  </a:lnTo>
                  <a:lnTo>
                    <a:pt x="265557" y="944880"/>
                  </a:lnTo>
                  <a:lnTo>
                    <a:pt x="265557" y="701040"/>
                  </a:lnTo>
                  <a:close/>
                </a:path>
                <a:path w="492760" h="944879">
                  <a:moveTo>
                    <a:pt x="300609" y="350520"/>
                  </a:moveTo>
                  <a:lnTo>
                    <a:pt x="0" y="350520"/>
                  </a:lnTo>
                  <a:lnTo>
                    <a:pt x="0" y="594360"/>
                  </a:lnTo>
                  <a:lnTo>
                    <a:pt x="300609" y="594360"/>
                  </a:lnTo>
                  <a:lnTo>
                    <a:pt x="300609" y="350520"/>
                  </a:lnTo>
                  <a:close/>
                </a:path>
                <a:path w="492760" h="944879">
                  <a:moveTo>
                    <a:pt x="492633" y="0"/>
                  </a:moveTo>
                  <a:lnTo>
                    <a:pt x="0" y="0"/>
                  </a:lnTo>
                  <a:lnTo>
                    <a:pt x="0" y="243840"/>
                  </a:lnTo>
                  <a:lnTo>
                    <a:pt x="492633" y="243840"/>
                  </a:lnTo>
                  <a:lnTo>
                    <a:pt x="492633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569796" y="4859769"/>
              <a:ext cx="2830195" cy="944880"/>
            </a:xfrm>
            <a:custGeom>
              <a:avLst/>
              <a:gdLst/>
              <a:ahLst/>
              <a:cxnLst/>
              <a:rect l="l" t="t" r="r" b="b"/>
              <a:pathLst>
                <a:path w="2830195" h="944879">
                  <a:moveTo>
                    <a:pt x="2196084" y="350520"/>
                  </a:moveTo>
                  <a:lnTo>
                    <a:pt x="35052" y="350520"/>
                  </a:lnTo>
                  <a:lnTo>
                    <a:pt x="35052" y="594360"/>
                  </a:lnTo>
                  <a:lnTo>
                    <a:pt x="2196084" y="594360"/>
                  </a:lnTo>
                  <a:lnTo>
                    <a:pt x="2196084" y="350520"/>
                  </a:lnTo>
                  <a:close/>
                </a:path>
                <a:path w="2830195" h="944879">
                  <a:moveTo>
                    <a:pt x="2555748" y="701040"/>
                  </a:moveTo>
                  <a:lnTo>
                    <a:pt x="0" y="701040"/>
                  </a:lnTo>
                  <a:lnTo>
                    <a:pt x="0" y="944880"/>
                  </a:lnTo>
                  <a:lnTo>
                    <a:pt x="2555748" y="944880"/>
                  </a:lnTo>
                  <a:lnTo>
                    <a:pt x="2555748" y="701040"/>
                  </a:lnTo>
                  <a:close/>
                </a:path>
                <a:path w="2830195" h="944879">
                  <a:moveTo>
                    <a:pt x="2830068" y="0"/>
                  </a:moveTo>
                  <a:lnTo>
                    <a:pt x="227076" y="0"/>
                  </a:lnTo>
                  <a:lnTo>
                    <a:pt x="227076" y="243840"/>
                  </a:lnTo>
                  <a:lnTo>
                    <a:pt x="2830068" y="243840"/>
                  </a:lnTo>
                  <a:lnTo>
                    <a:pt x="2830068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3765880" y="4859769"/>
              <a:ext cx="2219325" cy="944880"/>
            </a:xfrm>
            <a:custGeom>
              <a:avLst/>
              <a:gdLst/>
              <a:ahLst/>
              <a:cxnLst/>
              <a:rect l="l" t="t" r="r" b="b"/>
              <a:pathLst>
                <a:path w="2219325" h="944879">
                  <a:moveTo>
                    <a:pt x="2002536" y="350520"/>
                  </a:moveTo>
                  <a:lnTo>
                    <a:pt x="0" y="350520"/>
                  </a:lnTo>
                  <a:lnTo>
                    <a:pt x="0" y="594360"/>
                  </a:lnTo>
                  <a:lnTo>
                    <a:pt x="2002536" y="594360"/>
                  </a:lnTo>
                  <a:lnTo>
                    <a:pt x="2002536" y="350520"/>
                  </a:lnTo>
                  <a:close/>
                </a:path>
                <a:path w="2219325" h="944879">
                  <a:moveTo>
                    <a:pt x="2046732" y="701040"/>
                  </a:moveTo>
                  <a:lnTo>
                    <a:pt x="359664" y="701040"/>
                  </a:lnTo>
                  <a:lnTo>
                    <a:pt x="359664" y="944880"/>
                  </a:lnTo>
                  <a:lnTo>
                    <a:pt x="2046732" y="944880"/>
                  </a:lnTo>
                  <a:lnTo>
                    <a:pt x="2046732" y="701040"/>
                  </a:lnTo>
                  <a:close/>
                </a:path>
                <a:path w="2219325" h="944879">
                  <a:moveTo>
                    <a:pt x="2218944" y="0"/>
                  </a:moveTo>
                  <a:lnTo>
                    <a:pt x="633971" y="0"/>
                  </a:lnTo>
                  <a:lnTo>
                    <a:pt x="633971" y="243840"/>
                  </a:lnTo>
                  <a:lnTo>
                    <a:pt x="2218944" y="243840"/>
                  </a:lnTo>
                  <a:lnTo>
                    <a:pt x="2218944" y="0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5768416" y="4859769"/>
              <a:ext cx="408940" cy="944880"/>
            </a:xfrm>
            <a:custGeom>
              <a:avLst/>
              <a:gdLst/>
              <a:ahLst/>
              <a:cxnLst/>
              <a:rect l="l" t="t" r="r" b="b"/>
              <a:pathLst>
                <a:path w="408939" h="944879">
                  <a:moveTo>
                    <a:pt x="315468" y="350520"/>
                  </a:moveTo>
                  <a:lnTo>
                    <a:pt x="0" y="350520"/>
                  </a:lnTo>
                  <a:lnTo>
                    <a:pt x="0" y="594360"/>
                  </a:lnTo>
                  <a:lnTo>
                    <a:pt x="315468" y="594360"/>
                  </a:lnTo>
                  <a:lnTo>
                    <a:pt x="315468" y="350520"/>
                  </a:lnTo>
                  <a:close/>
                </a:path>
                <a:path w="408939" h="944879">
                  <a:moveTo>
                    <a:pt x="394716" y="0"/>
                  </a:moveTo>
                  <a:lnTo>
                    <a:pt x="216408" y="0"/>
                  </a:lnTo>
                  <a:lnTo>
                    <a:pt x="216408" y="243840"/>
                  </a:lnTo>
                  <a:lnTo>
                    <a:pt x="394716" y="243840"/>
                  </a:lnTo>
                  <a:lnTo>
                    <a:pt x="394716" y="0"/>
                  </a:lnTo>
                  <a:close/>
                </a:path>
                <a:path w="408939" h="944879">
                  <a:moveTo>
                    <a:pt x="408432" y="701040"/>
                  </a:moveTo>
                  <a:lnTo>
                    <a:pt x="44196" y="701040"/>
                  </a:lnTo>
                  <a:lnTo>
                    <a:pt x="44196" y="944880"/>
                  </a:lnTo>
                  <a:lnTo>
                    <a:pt x="408432" y="944880"/>
                  </a:lnTo>
                  <a:lnTo>
                    <a:pt x="408432" y="70104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6083884" y="4859769"/>
              <a:ext cx="143510" cy="944880"/>
            </a:xfrm>
            <a:custGeom>
              <a:avLst/>
              <a:gdLst/>
              <a:ahLst/>
              <a:cxnLst/>
              <a:rect l="l" t="t" r="r" b="b"/>
              <a:pathLst>
                <a:path w="143510" h="944879">
                  <a:moveTo>
                    <a:pt x="143256" y="701040"/>
                  </a:moveTo>
                  <a:lnTo>
                    <a:pt x="92964" y="701040"/>
                  </a:lnTo>
                  <a:lnTo>
                    <a:pt x="92964" y="944880"/>
                  </a:lnTo>
                  <a:lnTo>
                    <a:pt x="143256" y="944880"/>
                  </a:lnTo>
                  <a:lnTo>
                    <a:pt x="143256" y="701040"/>
                  </a:lnTo>
                  <a:close/>
                </a:path>
                <a:path w="143510" h="944879">
                  <a:moveTo>
                    <a:pt x="143256" y="350520"/>
                  </a:moveTo>
                  <a:lnTo>
                    <a:pt x="0" y="350520"/>
                  </a:lnTo>
                  <a:lnTo>
                    <a:pt x="0" y="594360"/>
                  </a:lnTo>
                  <a:lnTo>
                    <a:pt x="143256" y="594360"/>
                  </a:lnTo>
                  <a:lnTo>
                    <a:pt x="143256" y="350520"/>
                  </a:lnTo>
                  <a:close/>
                </a:path>
                <a:path w="143510" h="944879">
                  <a:moveTo>
                    <a:pt x="143256" y="0"/>
                  </a:moveTo>
                  <a:lnTo>
                    <a:pt x="79248" y="0"/>
                  </a:lnTo>
                  <a:lnTo>
                    <a:pt x="79248" y="243840"/>
                  </a:lnTo>
                  <a:lnTo>
                    <a:pt x="143256" y="243840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304239" y="4806932"/>
              <a:ext cx="0" cy="1051560"/>
            </a:xfrm>
            <a:custGeom>
              <a:avLst/>
              <a:gdLst/>
              <a:ahLst/>
              <a:cxnLst/>
              <a:rect l="l" t="t" r="r" b="b"/>
              <a:pathLst>
                <a:path w="0" h="1051560">
                  <a:moveTo>
                    <a:pt x="0" y="105156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 descr=""/>
          <p:cNvSpPr txBox="1"/>
          <p:nvPr/>
        </p:nvSpPr>
        <p:spPr>
          <a:xfrm>
            <a:off x="2704541" y="559560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51.9%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2542122" y="524505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43.9%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2955747" y="4894004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52.9%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4624732" y="524505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40.7%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5050612" y="4894004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32.2%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5813273" y="5245050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6.4%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5961075" y="4894004"/>
            <a:ext cx="240029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3.6%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2682985" y="5913231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967019" y="5245050"/>
            <a:ext cx="6127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72745" algn="l"/>
              </a:tabLst>
            </a:pP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6.1%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967019" y="4894004"/>
            <a:ext cx="73850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40055" algn="l"/>
              </a:tabLst>
            </a:pP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37" name="object 37" descr=""/>
          <p:cNvGrpSpPr/>
          <p:nvPr/>
        </p:nvGrpSpPr>
        <p:grpSpPr>
          <a:xfrm>
            <a:off x="1156144" y="6216472"/>
            <a:ext cx="3548379" cy="62865"/>
            <a:chOff x="1156144" y="6216472"/>
            <a:chExt cx="3548379" cy="62865"/>
          </a:xfrm>
        </p:grpSpPr>
        <p:sp>
          <p:nvSpPr>
            <p:cNvPr id="38" name="object 38" descr=""/>
            <p:cNvSpPr/>
            <p:nvPr/>
          </p:nvSpPr>
          <p:spPr>
            <a:xfrm>
              <a:off x="1156144" y="6216472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2898978" y="6216472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A9D18E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4641672" y="6216472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F4B083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 descr=""/>
          <p:cNvSpPr txBox="1"/>
          <p:nvPr/>
        </p:nvSpPr>
        <p:spPr>
          <a:xfrm>
            <a:off x="4652352" y="5595604"/>
            <a:ext cx="1716405" cy="721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3990">
              <a:lnSpc>
                <a:spcPct val="100000"/>
              </a:lnSpc>
              <a:spcBef>
                <a:spcPts val="100"/>
              </a:spcBef>
              <a:tabLst>
                <a:tab pos="122936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34.3%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7.4%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endParaRPr sz="900">
              <a:latin typeface="Calibri"/>
              <a:cs typeface="Calibri"/>
            </a:endParaRPr>
          </a:p>
          <a:p>
            <a:pPr algn="ctr" marR="5080">
              <a:lnSpc>
                <a:spcPct val="100000"/>
              </a:lnSpc>
              <a:tabLst>
                <a:tab pos="492125" algn="l"/>
                <a:tab pos="984250" algn="l"/>
                <a:tab pos="144780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900">
              <a:latin typeface="Calibri"/>
              <a:cs typeface="Calibri"/>
            </a:endParaRPr>
          </a:p>
          <a:p>
            <a:pPr algn="ctr" marR="19685">
              <a:lnSpc>
                <a:spcPct val="100000"/>
              </a:lnSpc>
              <a:spcBef>
                <a:spcPts val="81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degrabă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sunt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pregătit(ă)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 descr=""/>
          <p:cNvSpPr/>
          <p:nvPr/>
        </p:nvSpPr>
        <p:spPr>
          <a:xfrm>
            <a:off x="1156144" y="6397421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4">
                <a:moveTo>
                  <a:pt x="62776" y="0"/>
                </a:moveTo>
                <a:lnTo>
                  <a:pt x="0" y="0"/>
                </a:lnTo>
                <a:lnTo>
                  <a:pt x="0" y="62776"/>
                </a:lnTo>
                <a:lnTo>
                  <a:pt x="62776" y="62776"/>
                </a:lnTo>
                <a:lnTo>
                  <a:pt x="62776" y="0"/>
                </a:lnTo>
                <a:close/>
              </a:path>
            </a:pathLst>
          </a:custGeom>
          <a:solidFill>
            <a:srgbClr val="EC7C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 descr=""/>
          <p:cNvSpPr txBox="1"/>
          <p:nvPr/>
        </p:nvSpPr>
        <p:spPr>
          <a:xfrm>
            <a:off x="967019" y="5595604"/>
            <a:ext cx="1500505" cy="902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baseline="3086" sz="1350" spc="419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5.4%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endParaRPr sz="900">
              <a:latin typeface="Calibri"/>
              <a:cs typeface="Calibri"/>
            </a:endParaRPr>
          </a:p>
          <a:p>
            <a:pPr marL="267335">
              <a:lnSpc>
                <a:spcPct val="100000"/>
              </a:lnSpc>
              <a:tabLst>
                <a:tab pos="730885" algn="l"/>
                <a:tab pos="122301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 marL="278765">
              <a:lnSpc>
                <a:spcPct val="100000"/>
              </a:lnSpc>
              <a:spcBef>
                <a:spcPts val="81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pregătit(ă)</a:t>
            </a:r>
            <a:endParaRPr sz="900">
              <a:latin typeface="Calibri"/>
              <a:cs typeface="Calibri"/>
            </a:endParaRPr>
          </a:p>
          <a:p>
            <a:pPr marL="278765">
              <a:lnSpc>
                <a:spcPct val="100000"/>
              </a:lnSpc>
              <a:spcBef>
                <a:spcPts val="34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Deloc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sunt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pregătit(ă)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4" name="object 44" descr=""/>
          <p:cNvSpPr/>
          <p:nvPr/>
        </p:nvSpPr>
        <p:spPr>
          <a:xfrm>
            <a:off x="2898978" y="6397421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62776" y="0"/>
                </a:moveTo>
                <a:lnTo>
                  <a:pt x="0" y="0"/>
                </a:lnTo>
                <a:lnTo>
                  <a:pt x="0" y="62776"/>
                </a:lnTo>
                <a:lnTo>
                  <a:pt x="62776" y="62776"/>
                </a:lnTo>
                <a:lnTo>
                  <a:pt x="62776" y="0"/>
                </a:lnTo>
                <a:close/>
              </a:path>
            </a:pathLst>
          </a:custGeom>
          <a:solidFill>
            <a:srgbClr val="A4A4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 descr=""/>
          <p:cNvSpPr txBox="1"/>
          <p:nvPr/>
        </p:nvSpPr>
        <p:spPr>
          <a:xfrm>
            <a:off x="2988894" y="5913231"/>
            <a:ext cx="1381760" cy="584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86055">
              <a:lnSpc>
                <a:spcPct val="100000"/>
              </a:lnSpc>
              <a:spcBef>
                <a:spcPts val="100"/>
              </a:spcBef>
              <a:tabLst>
                <a:tab pos="678180" algn="l"/>
                <a:tab pos="1170940" algn="l"/>
              </a:tabLst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  <a:p>
            <a:pPr marR="274320">
              <a:lnSpc>
                <a:spcPct val="131800"/>
              </a:lnSpc>
              <a:spcBef>
                <a:spcPts val="47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degrabă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pregătit(ă)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NŞ/NR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527300" y="6652247"/>
            <a:ext cx="6326505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-635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 în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calitate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didactic,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5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65">
                <a:solidFill>
                  <a:srgbClr val="231F20"/>
                </a:solidFill>
                <a:latin typeface="Verdana"/>
                <a:cs typeface="Verdana"/>
              </a:rPr>
              <a:t>pregătit(ă)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credeți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sunteți</a:t>
            </a:r>
            <a:r>
              <a:rPr dirty="0" sz="100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integrarea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școală?</a:t>
            </a:r>
            <a:endParaRPr sz="1000">
              <a:latin typeface="Verdana"/>
              <a:cs typeface="Verdana"/>
            </a:endParaRPr>
          </a:p>
        </p:txBody>
      </p:sp>
      <p:sp>
        <p:nvSpPr>
          <p:cNvPr id="47" name="object 47" descr=""/>
          <p:cNvSpPr/>
          <p:nvPr/>
        </p:nvSpPr>
        <p:spPr>
          <a:xfrm>
            <a:off x="540000" y="967008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 descr=""/>
          <p:cNvSpPr txBox="1"/>
          <p:nvPr/>
        </p:nvSpPr>
        <p:spPr>
          <a:xfrm>
            <a:off x="527300" y="9677700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23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959303" y="9677700"/>
            <a:ext cx="312483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https://www.unicef.org/moldova</a:t>
            </a:r>
            <a:r>
              <a:rPr dirty="0" u="sng" sz="800" spc="-50">
                <a:solidFill>
                  <a:srgbClr val="231F20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/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educatia-</a:t>
            </a:r>
            <a:r>
              <a:rPr dirty="0" u="sng" sz="800" spc="-4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de-baza.ro.pdf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800" spc="1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pag.</a:t>
            </a:r>
            <a:r>
              <a:rPr dirty="0" sz="800" spc="1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29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78230"/>
            <a:ext cx="6326505" cy="3181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VI.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	</a:t>
            </a:r>
            <a:r>
              <a:rPr dirty="0" sz="1400" spc="-35" b="1">
                <a:solidFill>
                  <a:srgbClr val="F36B21"/>
                </a:solidFill>
                <a:latin typeface="Arial"/>
                <a:cs typeface="Arial"/>
              </a:rPr>
              <a:t>Resurse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specializate</a:t>
            </a:r>
            <a:r>
              <a:rPr dirty="0" sz="1400" spc="-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și</a:t>
            </a:r>
            <a:r>
              <a:rPr dirty="0" sz="1400" spc="-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necesități</a:t>
            </a:r>
            <a:r>
              <a:rPr dirty="0" sz="1400" spc="-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-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educația</a:t>
            </a:r>
            <a:r>
              <a:rPr dirty="0" sz="1400" spc="-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incluzivă</a:t>
            </a:r>
            <a:endParaRPr sz="1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350"/>
              </a:spcBef>
            </a:pP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dirty="0" sz="1400" spc="-25" b="1">
                <a:solidFill>
                  <a:srgbClr val="00B9F2"/>
                </a:solidFill>
                <a:latin typeface="Arial"/>
                <a:cs typeface="Arial"/>
              </a:rPr>
              <a:t>6.1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	</a:t>
            </a:r>
            <a:r>
              <a:rPr dirty="0" sz="1400" spc="-35" b="1">
                <a:solidFill>
                  <a:srgbClr val="00B9F2"/>
                </a:solidFill>
                <a:latin typeface="Arial"/>
                <a:cs typeface="Arial"/>
              </a:rPr>
              <a:t>Resurse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specializate</a:t>
            </a:r>
            <a:endParaRPr sz="140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1010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Cadrul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didactic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de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sprijin</a:t>
            </a:r>
            <a:endParaRPr sz="105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84%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studiului,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activează,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sprijin.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mediul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completate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asemenea unități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personal,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întrucât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indicatorul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avans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considerabil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(93%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71%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orașe).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Eficiența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destul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apreciată,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45,7%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calificare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„foarte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eficienți”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48,5%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„eficienți”.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aceștia,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31%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declarat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eficienți,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58%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eficienți.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38,5%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existența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cadrului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sprijin.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remarcat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discrepanța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favoarea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prezentă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(41,0%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34,5%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urban).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21.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Existența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cadrului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eficiența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acestuia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opinia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 didactice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993508" y="3724452"/>
            <a:ext cx="5751195" cy="2493010"/>
            <a:chOff x="993508" y="3724452"/>
            <a:chExt cx="5751195" cy="2493010"/>
          </a:xfrm>
        </p:grpSpPr>
        <p:sp>
          <p:nvSpPr>
            <p:cNvPr id="6" name="object 6" descr=""/>
            <p:cNvSpPr/>
            <p:nvPr/>
          </p:nvSpPr>
          <p:spPr>
            <a:xfrm>
              <a:off x="997318" y="3728262"/>
              <a:ext cx="5743575" cy="2485390"/>
            </a:xfrm>
            <a:custGeom>
              <a:avLst/>
              <a:gdLst/>
              <a:ahLst/>
              <a:cxnLst/>
              <a:rect l="l" t="t" r="r" b="b"/>
              <a:pathLst>
                <a:path w="5743575" h="2485390">
                  <a:moveTo>
                    <a:pt x="5743575" y="0"/>
                  </a:moveTo>
                  <a:lnTo>
                    <a:pt x="0" y="0"/>
                  </a:lnTo>
                  <a:lnTo>
                    <a:pt x="0" y="2485313"/>
                  </a:lnTo>
                  <a:lnTo>
                    <a:pt x="5743575" y="2485313"/>
                  </a:lnTo>
                  <a:lnTo>
                    <a:pt x="574357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205594" y="3859631"/>
              <a:ext cx="1438910" cy="2040889"/>
            </a:xfrm>
            <a:custGeom>
              <a:avLst/>
              <a:gdLst/>
              <a:ahLst/>
              <a:cxnLst/>
              <a:rect l="l" t="t" r="r" b="b"/>
              <a:pathLst>
                <a:path w="1438910" h="2040889">
                  <a:moveTo>
                    <a:pt x="15240" y="1525524"/>
                  </a:moveTo>
                  <a:lnTo>
                    <a:pt x="0" y="1525524"/>
                  </a:lnTo>
                  <a:lnTo>
                    <a:pt x="0" y="1735836"/>
                  </a:lnTo>
                  <a:lnTo>
                    <a:pt x="15240" y="1735836"/>
                  </a:lnTo>
                  <a:lnTo>
                    <a:pt x="15240" y="1525524"/>
                  </a:lnTo>
                  <a:close/>
                </a:path>
                <a:path w="1438910" h="2040889">
                  <a:moveTo>
                    <a:pt x="79248" y="1830324"/>
                  </a:moveTo>
                  <a:lnTo>
                    <a:pt x="0" y="1830324"/>
                  </a:lnTo>
                  <a:lnTo>
                    <a:pt x="0" y="2040636"/>
                  </a:lnTo>
                  <a:lnTo>
                    <a:pt x="79248" y="2040636"/>
                  </a:lnTo>
                  <a:lnTo>
                    <a:pt x="79248" y="1830324"/>
                  </a:lnTo>
                  <a:close/>
                </a:path>
                <a:path w="1438910" h="2040889">
                  <a:moveTo>
                    <a:pt x="106680" y="1219200"/>
                  </a:moveTo>
                  <a:lnTo>
                    <a:pt x="0" y="1219200"/>
                  </a:lnTo>
                  <a:lnTo>
                    <a:pt x="0" y="1429512"/>
                  </a:lnTo>
                  <a:lnTo>
                    <a:pt x="106680" y="1429512"/>
                  </a:lnTo>
                  <a:lnTo>
                    <a:pt x="106680" y="1219200"/>
                  </a:lnTo>
                  <a:close/>
                </a:path>
                <a:path w="1438910" h="2040889">
                  <a:moveTo>
                    <a:pt x="548640" y="609600"/>
                  </a:moveTo>
                  <a:lnTo>
                    <a:pt x="0" y="609600"/>
                  </a:lnTo>
                  <a:lnTo>
                    <a:pt x="0" y="819912"/>
                  </a:lnTo>
                  <a:lnTo>
                    <a:pt x="548640" y="819912"/>
                  </a:lnTo>
                  <a:lnTo>
                    <a:pt x="548640" y="609600"/>
                  </a:lnTo>
                  <a:close/>
                </a:path>
                <a:path w="1438910" h="2040889">
                  <a:moveTo>
                    <a:pt x="685800" y="304800"/>
                  </a:moveTo>
                  <a:lnTo>
                    <a:pt x="0" y="304800"/>
                  </a:lnTo>
                  <a:lnTo>
                    <a:pt x="0" y="515124"/>
                  </a:lnTo>
                  <a:lnTo>
                    <a:pt x="685800" y="515124"/>
                  </a:lnTo>
                  <a:lnTo>
                    <a:pt x="685800" y="304800"/>
                  </a:lnTo>
                  <a:close/>
                </a:path>
                <a:path w="1438910" h="2040889">
                  <a:moveTo>
                    <a:pt x="1016508" y="914400"/>
                  </a:moveTo>
                  <a:lnTo>
                    <a:pt x="0" y="914400"/>
                  </a:lnTo>
                  <a:lnTo>
                    <a:pt x="0" y="1124712"/>
                  </a:lnTo>
                  <a:lnTo>
                    <a:pt x="1016508" y="1124712"/>
                  </a:lnTo>
                  <a:lnTo>
                    <a:pt x="1016508" y="914400"/>
                  </a:lnTo>
                  <a:close/>
                </a:path>
                <a:path w="1438910" h="2040889">
                  <a:moveTo>
                    <a:pt x="1438656" y="0"/>
                  </a:moveTo>
                  <a:lnTo>
                    <a:pt x="0" y="0"/>
                  </a:lnTo>
                  <a:lnTo>
                    <a:pt x="0" y="210312"/>
                  </a:lnTo>
                  <a:lnTo>
                    <a:pt x="1438656" y="210312"/>
                  </a:lnTo>
                  <a:lnTo>
                    <a:pt x="143865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4796637" y="5078831"/>
              <a:ext cx="53975" cy="821690"/>
            </a:xfrm>
            <a:custGeom>
              <a:avLst/>
              <a:gdLst/>
              <a:ahLst/>
              <a:cxnLst/>
              <a:rect l="l" t="t" r="r" b="b"/>
              <a:pathLst>
                <a:path w="53975" h="821689">
                  <a:moveTo>
                    <a:pt x="7632" y="306324"/>
                  </a:moveTo>
                  <a:lnTo>
                    <a:pt x="0" y="306324"/>
                  </a:lnTo>
                  <a:lnTo>
                    <a:pt x="0" y="516636"/>
                  </a:lnTo>
                  <a:lnTo>
                    <a:pt x="7632" y="516636"/>
                  </a:lnTo>
                  <a:lnTo>
                    <a:pt x="7632" y="306324"/>
                  </a:lnTo>
                  <a:close/>
                </a:path>
                <a:path w="53975" h="821689">
                  <a:moveTo>
                    <a:pt x="42684" y="0"/>
                  </a:moveTo>
                  <a:lnTo>
                    <a:pt x="0" y="0"/>
                  </a:lnTo>
                  <a:lnTo>
                    <a:pt x="0" y="210312"/>
                  </a:lnTo>
                  <a:lnTo>
                    <a:pt x="42684" y="210312"/>
                  </a:lnTo>
                  <a:lnTo>
                    <a:pt x="42684" y="0"/>
                  </a:lnTo>
                  <a:close/>
                </a:path>
                <a:path w="53975" h="821689">
                  <a:moveTo>
                    <a:pt x="53352" y="611124"/>
                  </a:moveTo>
                  <a:lnTo>
                    <a:pt x="12" y="611124"/>
                  </a:lnTo>
                  <a:lnTo>
                    <a:pt x="12" y="821436"/>
                  </a:lnTo>
                  <a:lnTo>
                    <a:pt x="53352" y="821436"/>
                  </a:lnTo>
                  <a:lnTo>
                    <a:pt x="53352" y="611124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511289" y="3811747"/>
              <a:ext cx="1694814" cy="2135505"/>
            </a:xfrm>
            <a:custGeom>
              <a:avLst/>
              <a:gdLst/>
              <a:ahLst/>
              <a:cxnLst/>
              <a:rect l="l" t="t" r="r" b="b"/>
              <a:pathLst>
                <a:path w="1694814" h="2135504">
                  <a:moveTo>
                    <a:pt x="1694307" y="0"/>
                  </a:moveTo>
                  <a:lnTo>
                    <a:pt x="1694307" y="2135505"/>
                  </a:lnTo>
                </a:path>
                <a:path w="1694814" h="2135504">
                  <a:moveTo>
                    <a:pt x="534035" y="0"/>
                  </a:moveTo>
                  <a:lnTo>
                    <a:pt x="1694307" y="0"/>
                  </a:lnTo>
                </a:path>
                <a:path w="1694814" h="2135504">
                  <a:moveTo>
                    <a:pt x="534035" y="610235"/>
                  </a:moveTo>
                  <a:lnTo>
                    <a:pt x="1694307" y="610235"/>
                  </a:lnTo>
                </a:path>
                <a:path w="1694814" h="2135504">
                  <a:moveTo>
                    <a:pt x="534035" y="2135505"/>
                  </a:moveTo>
                  <a:lnTo>
                    <a:pt x="1694307" y="2135505"/>
                  </a:lnTo>
                </a:path>
                <a:path w="1694814" h="2135504">
                  <a:moveTo>
                    <a:pt x="0" y="0"/>
                  </a:moveTo>
                  <a:lnTo>
                    <a:pt x="534035" y="0"/>
                  </a:lnTo>
                </a:path>
                <a:path w="1694814" h="2135504">
                  <a:moveTo>
                    <a:pt x="0" y="610235"/>
                  </a:moveTo>
                  <a:lnTo>
                    <a:pt x="534035" y="610235"/>
                  </a:lnTo>
                </a:path>
                <a:path w="1694814" h="2135504">
                  <a:moveTo>
                    <a:pt x="0" y="2135505"/>
                  </a:moveTo>
                  <a:lnTo>
                    <a:pt x="534035" y="2135505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 descr=""/>
          <p:cNvSpPr txBox="1"/>
          <p:nvPr/>
        </p:nvSpPr>
        <p:spPr>
          <a:xfrm>
            <a:off x="4796650" y="3859631"/>
            <a:ext cx="1484630" cy="210820"/>
          </a:xfrm>
          <a:prstGeom prst="rect">
            <a:avLst/>
          </a:prstGeom>
          <a:solidFill>
            <a:srgbClr val="6FAC46"/>
          </a:solidFill>
        </p:spPr>
        <p:txBody>
          <a:bodyPr wrap="square" lIns="0" tIns="29209" rIns="0" bIns="0" rtlCol="0" vert="horz">
            <a:spAutoFit/>
          </a:bodyPr>
          <a:lstStyle/>
          <a:p>
            <a:pPr marL="75565">
              <a:lnSpc>
                <a:spcPct val="100000"/>
              </a:lnSpc>
              <a:spcBef>
                <a:spcPts val="229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84.0%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4796650" y="4164431"/>
            <a:ext cx="680085" cy="210820"/>
          </a:xfrm>
          <a:prstGeom prst="rect">
            <a:avLst/>
          </a:prstGeom>
          <a:solidFill>
            <a:srgbClr val="6FAC46"/>
          </a:solidFill>
        </p:spPr>
        <p:txBody>
          <a:bodyPr wrap="square" lIns="0" tIns="29209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229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38.5%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4796650" y="4469231"/>
            <a:ext cx="807720" cy="210820"/>
          </a:xfrm>
          <a:prstGeom prst="rect">
            <a:avLst/>
          </a:prstGeom>
          <a:solidFill>
            <a:srgbClr val="6FAC46"/>
          </a:solidFill>
        </p:spPr>
        <p:txBody>
          <a:bodyPr wrap="square" lIns="0" tIns="2984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23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45.7%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4796650" y="4774031"/>
            <a:ext cx="856615" cy="210820"/>
          </a:xfrm>
          <a:prstGeom prst="rect">
            <a:avLst/>
          </a:prstGeom>
          <a:solidFill>
            <a:srgbClr val="6FAC46"/>
          </a:solidFill>
        </p:spPr>
        <p:txBody>
          <a:bodyPr wrap="square" lIns="0" tIns="3048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24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48.5%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872852" y="5096881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4872852" y="5402059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4872852" y="5707122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3.0%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055389" y="3876138"/>
            <a:ext cx="1524635" cy="1383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715">
              <a:lnSpc>
                <a:spcPct val="100000"/>
              </a:lnSpc>
              <a:spcBef>
                <a:spcPts val="100"/>
              </a:spcBef>
              <a:tabLst>
                <a:tab pos="885825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cadre</a:t>
            </a:r>
            <a:r>
              <a:rPr dirty="0" baseline="3086" sz="1350" spc="-3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81.4%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5"/>
              </a:spcBef>
              <a:tabLst>
                <a:tab pos="605790" algn="l"/>
              </a:tabLst>
            </a:pP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îngrijitori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38.8%</a:t>
            </a:r>
            <a:endParaRPr sz="900">
              <a:latin typeface="Calibri"/>
              <a:cs typeface="Calibri"/>
            </a:endParaRPr>
          </a:p>
          <a:p>
            <a:pPr marL="85725" marR="5715" indent="281940">
              <a:lnSpc>
                <a:spcPct val="222400"/>
              </a:lnSpc>
              <a:tabLst>
                <a:tab pos="1225550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baseline="3086" sz="135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eficient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31.0%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baseline="3086" sz="135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degrabă</a:t>
            </a:r>
            <a:r>
              <a:rPr dirty="0" baseline="3086" sz="135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eficient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57.5%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25"/>
              </a:spcBef>
            </a:pPr>
            <a:endParaRPr sz="900">
              <a:latin typeface="Calibri"/>
              <a:cs typeface="Calibri"/>
            </a:endParaRPr>
          </a:p>
          <a:p>
            <a:pPr algn="r" marR="63500">
              <a:lnSpc>
                <a:spcPct val="100000"/>
              </a:lnSpc>
              <a:tabLst>
                <a:tab pos="1225550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baseline="3086" sz="135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degrabă</a:t>
            </a:r>
            <a:r>
              <a:rPr dirty="0" baseline="3086" sz="1350" spc="-4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ineficient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6.0%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2464464" y="5402059"/>
            <a:ext cx="105664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16610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Deloc</a:t>
            </a: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eficient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2793987" y="5707122"/>
            <a:ext cx="7270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87045" algn="l"/>
              </a:tabLst>
            </a:pP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4.5%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805191" y="3903981"/>
            <a:ext cx="139700" cy="452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sprijin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524112" y="3840088"/>
            <a:ext cx="280670" cy="20967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593850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Existența</a:t>
            </a:r>
            <a:endParaRPr sz="9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Eficiența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profesorului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sprijin,</a:t>
            </a:r>
            <a:r>
              <a:rPr dirty="0" sz="900" spc="6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profesorului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804162" y="4511593"/>
            <a:ext cx="139700" cy="13157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opinia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23" name="object 23" descr=""/>
          <p:cNvGrpSpPr/>
          <p:nvPr/>
        </p:nvGrpSpPr>
        <p:grpSpPr>
          <a:xfrm>
            <a:off x="3740010" y="6065634"/>
            <a:ext cx="1452880" cy="62865"/>
            <a:chOff x="3740010" y="6065634"/>
            <a:chExt cx="1452880" cy="62865"/>
          </a:xfrm>
        </p:grpSpPr>
        <p:sp>
          <p:nvSpPr>
            <p:cNvPr id="24" name="object 24" descr=""/>
            <p:cNvSpPr/>
            <p:nvPr/>
          </p:nvSpPr>
          <p:spPr>
            <a:xfrm>
              <a:off x="3740010" y="6065634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5129898" y="6065634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 descr=""/>
          <p:cNvSpPr txBox="1"/>
          <p:nvPr/>
        </p:nvSpPr>
        <p:spPr>
          <a:xfrm>
            <a:off x="707299" y="6003313"/>
            <a:ext cx="6325870" cy="1510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122295">
              <a:lnSpc>
                <a:spcPct val="100000"/>
              </a:lnSpc>
              <a:spcBef>
                <a:spcPts val="100"/>
              </a:spcBef>
              <a:tabLst>
                <a:tab pos="4512945" algn="l"/>
              </a:tabLst>
            </a:pP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900">
              <a:latin typeface="Calibri"/>
              <a:cs typeface="Calibri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0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9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cunoaşteți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profesor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0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0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0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dizabilități?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arătat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mulțumiți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profesionalismul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sprijin,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formală,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poziția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ocupată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educator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grădiniță.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tendință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oferi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poziția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confirmată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720001" y="7685824"/>
            <a:ext cx="6300470" cy="13620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noi,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sprijin: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doamnă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primare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limba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rusă.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practică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procedură: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puține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acordă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funcție.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mers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formare,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pregătite…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moment,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chiar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organizate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cursuri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perfecționare,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instruire,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totuşi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pregătiți.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programe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individualizate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explicate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normal.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venit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ghidat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SAP,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oricum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întâlnim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dificultăți,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neclarități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multe.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momentul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neclarități,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adresăm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şefa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studii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ocupă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lucruri,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direcție...”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(F,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literatura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română,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 rural,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707299" y="9136595"/>
            <a:ext cx="6325870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localități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cumulează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funcție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lucrează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după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lecții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zilele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libere.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motive,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angajat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sprijin,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responsabilitățile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acestuia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delegate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profesorilor.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40004" y="467995"/>
            <a:ext cx="6300470" cy="143383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„Ea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(profesoara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sprijin)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propria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ocupe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două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zile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săptămână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ocupe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Sergiu.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(cadru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sprijin)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este,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enervează,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noştri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reacționăm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fim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atenți.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Adică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strică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lecțiile,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obosit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enervează,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lui,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poate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linişti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trimite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7FG)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70"/>
              </a:spcBef>
            </a:pP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„Anul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trecut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depistați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parcurs,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final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an,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problema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principală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reuşit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oferim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rămas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seama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învățătorilor.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treapta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primară.”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director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27295" y="1990818"/>
            <a:ext cx="632650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cunosc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încearcă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diminueze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fenomenul.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important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cumuleze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funcție,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dedicat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responsabilităților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poziții.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raioane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direcție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insistat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angajați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post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funcția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cumulată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40004" y="2988665"/>
            <a:ext cx="6300470" cy="143383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„Cadrul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persoană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detaşabilă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respecte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numărul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chimie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restul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suplinit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această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funcție,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căci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context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sprijin.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Ideea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unități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unități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detaşate,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aibă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ore.”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  <a:p>
            <a:pPr algn="just" marL="35560">
              <a:lnSpc>
                <a:spcPct val="100000"/>
              </a:lnSpc>
              <a:spcBef>
                <a:spcPts val="56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salariu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bucățele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sprijin.</a:t>
            </a:r>
            <a:endParaRPr sz="1050">
              <a:latin typeface="Arial"/>
              <a:cs typeface="Arial"/>
            </a:endParaRPr>
          </a:p>
          <a:p>
            <a:pPr algn="just" marL="35560" marR="27940">
              <a:lnSpc>
                <a:spcPct val="100000"/>
              </a:lnSpc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„Eu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dați-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0,25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sprijin”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economistul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direcția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învățământ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aceasta.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Direcția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vorbit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managerilor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partajarea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funcției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cadrului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salariu.”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(8IA,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27295" y="4496465"/>
            <a:ext cx="6326505" cy="1297940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00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Centrul</a:t>
            </a:r>
            <a:r>
              <a:rPr dirty="0" sz="1050" spc="-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de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resurse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implicarea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eficiența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Centrelor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implicit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cadrelor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sprijin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împărțite.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intervievate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suportul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semnificativ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metodologic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practic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lucrul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copilul/ii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evidențiat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pregătirea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specifică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(tip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dizabilitate)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insuficientă.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beneficieze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mentorat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specific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dizabilitate,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care lucrează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aceștia.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40004" y="5966688"/>
            <a:ext cx="6300470" cy="271399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„Atunci,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trecut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resurse,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susținuți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către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cadru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ținut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diferiți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diverse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diagnoze,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sunt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retard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mintal,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deficiențe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locomotorii,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hiperactivi.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situație,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poți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activitatea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acoperi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necesitățile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tuturor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acestor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copii.”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35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manager,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ultimii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organizeze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pregătiri,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venind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Serviciul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psihopedagogic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raioane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pregăteau,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formau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29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concepem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plan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educațional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individualizat,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curriculum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modificat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alte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activități.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volumul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muncă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care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facem,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insuficientă.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părere,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preda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oameni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sistem,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cunoştințe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certificați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diplomă.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activează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instituția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matematică,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urmând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cursuri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săptămâni,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formeze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închipuire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acționeze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lucreze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asemenea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Având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suflet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simt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ataşați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ea,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însă,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toate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acestea,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situații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destăinuie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află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impact,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neştiind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acționeze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departe,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cărora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iese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sub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control.”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istorie,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manager,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experiență, rural,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27295" y="8769532"/>
            <a:ext cx="632650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abordare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centrele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resursă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apela.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orice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merge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soluționa.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40004" y="9339465"/>
            <a:ext cx="6300470" cy="4019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noi,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miercuri,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7-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explică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încă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dată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obiect.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ajutorul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profesorilor.”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Bălți,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20001" y="5986907"/>
          <a:ext cx="6376670" cy="8807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835"/>
              </a:tblGrid>
              <a:tr h="196215">
                <a:tc>
                  <a:txBody>
                    <a:bodyPr/>
                    <a:lstStyle/>
                    <a:p>
                      <a:pPr algn="ctr">
                        <a:lnSpc>
                          <a:spcPts val="1175"/>
                        </a:lnSpc>
                        <a:spcBef>
                          <a:spcPts val="275"/>
                        </a:spcBef>
                      </a:pP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„Doamnele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SAP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fost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începutul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anului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ne-au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spus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trebuie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făcut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rapoarte,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scris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4925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obiective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simple,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</a:t>
                      </a:r>
                      <a:r>
                        <a:rPr dirty="0" sz="1050" spc="1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avut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seminare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ne-au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spus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dacă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are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5-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adaptăm</a:t>
                      </a:r>
                      <a:r>
                        <a:rPr dirty="0" sz="1050" spc="1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3-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fişa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evaluare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merg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dezvoltare,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doar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roşu,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fie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galben.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algn="ctr">
                        <a:lnSpc>
                          <a:spcPts val="1160"/>
                        </a:lnSpc>
                      </a:pPr>
                      <a:r>
                        <a:rPr dirty="0" sz="1050" spc="8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făcut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evaluări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pentru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ei,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apoi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online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arătăm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cum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lucrăm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ei.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când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vin</a:t>
                      </a:r>
                      <a:r>
                        <a:rPr dirty="0" sz="1050" spc="3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iau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4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văd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algn="ctr" marR="40005">
                        <a:lnSpc>
                          <a:spcPts val="1245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care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sunt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progresele,</a:t>
                      </a:r>
                      <a:r>
                        <a:rPr dirty="0" sz="1050" spc="11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dar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11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ştiu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scriu</a:t>
                      </a:r>
                      <a:r>
                        <a:rPr dirty="0" sz="1050" spc="11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documentele</a:t>
                      </a:r>
                      <a:r>
                        <a:rPr dirty="0" sz="1050" spc="11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lor.”</a:t>
                      </a:r>
                      <a:r>
                        <a:rPr dirty="0" sz="1050" spc="1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(IA,</a:t>
                      </a:r>
                      <a:r>
                        <a:rPr dirty="0" sz="1050" spc="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director</a:t>
                      </a:r>
                      <a:r>
                        <a:rPr dirty="0" sz="1050" spc="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instituție</a:t>
                      </a:r>
                      <a:r>
                        <a:rPr dirty="0" sz="1050" spc="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preșcolară)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720001" y="467995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practică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alți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Centrul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resurse.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timpul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lecției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pauzei,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profesoara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primeşte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dumneaei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discute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rândul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său,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suflet.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urma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discuției,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elevul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simți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uşurat,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bine...”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07294" y="1278730"/>
            <a:ext cx="632650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frecventează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etichete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„proşti”,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„retardați”.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refuză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clasele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ducă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inclusiv unii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dau acceptul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categoria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beneficieze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serviciile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frecventează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lucrează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sprijin.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20001" y="2276576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citi,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încadrați,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scrişi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cercul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acela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CES.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din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frecventează,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mai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 pot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citi,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adică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cum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mulți,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scris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centrul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necesități...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exemplu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pune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citească,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adică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citeşte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silabe,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adică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abia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legătură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câteva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cuvinte,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centru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duce...”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9-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6FG)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07294" y="3247242"/>
            <a:ext cx="6326505" cy="26396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Centre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dotate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suportul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donatorilor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materiale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echipamente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asistive,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continuare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lipsă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echipamente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auditive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vizuale.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lângă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financiare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dotarea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abordată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capitolul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bariere,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experții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atenționat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asupra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câteva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provocări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dotarea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echipament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asistiv,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cum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fi: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pregătire,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competența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managerului,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CDS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înțeleagă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tehnologie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asistivă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altul”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accesul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tehnologie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„trebuie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ieşi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piață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internațională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poți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procura”.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important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echipamentul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achiziționat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utilizat,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iar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cadrele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didactice,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beneficiari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trebuie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instruiți,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formați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relevantă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mentenanța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acestor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echipamente.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08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Alte</a:t>
            </a:r>
            <a:r>
              <a:rPr dirty="0" sz="1050" spc="-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resurse</a:t>
            </a:r>
            <a:r>
              <a:rPr dirty="0" sz="1050" spc="-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specializate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Serviciului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Asistență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Psihopedagogică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din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raion,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activează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ONG-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uri,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reprezentanților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confesiunilor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religioase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actori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comunitate.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binevenit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constant,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comunicarea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fie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intensă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reprezentanților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manageriale.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07294" y="6957440"/>
            <a:ext cx="6326505" cy="11455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exemple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colaborarea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reprezentanții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societății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civile,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grupurilor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religioase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familii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vulnerabile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și/sau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învățare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adus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semnificative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Însă,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parte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experiențe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avut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continuitate,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implementate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parcursul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academic,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probabil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proiecte.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activitățile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lângă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aspectele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educaționale,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alimentație,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activități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distractive.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20001" y="8203552"/>
            <a:ext cx="6300470" cy="15220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şasea,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prieten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umblam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organizație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baptişti,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unde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făceam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temele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două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jumătate.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jumătate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priveam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film,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jucam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jocurile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erau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băgate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învățăminte,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făcut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persoanele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dintr-o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mulți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aceea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tot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duceam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hrăneau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umble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organizația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umbla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zi,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venea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ducă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acolo,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dădeau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venea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şcoală...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erau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doamne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bune,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bune,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tare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plăcea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ajutau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învățătură,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foarte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învățai.”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8-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6FG)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540004" y="6522377"/>
          <a:ext cx="6376670" cy="11995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99835"/>
              </a:tblGrid>
              <a:tr h="196215">
                <a:tc>
                  <a:txBody>
                    <a:bodyPr/>
                    <a:lstStyle/>
                    <a:p>
                      <a:pPr marL="35560">
                        <a:lnSpc>
                          <a:spcPts val="1175"/>
                        </a:lnSpc>
                        <a:spcBef>
                          <a:spcPts val="275"/>
                        </a:spcBef>
                      </a:pPr>
                      <a:r>
                        <a:rPr dirty="0" sz="1050" spc="9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„În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raionul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Șoldăneşti,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anul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2023,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avut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nici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asistența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serviciului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4925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asistență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psihopedagogică,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fapt</a:t>
                      </a:r>
                      <a:r>
                        <a:rPr dirty="0" sz="1050" spc="2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imposibil.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r>
                        <a:rPr dirty="0" sz="1050" spc="2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s-au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referit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copii,</a:t>
                      </a:r>
                      <a:r>
                        <a:rPr dirty="0" sz="1050" spc="2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probabil.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2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puțin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părinții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pot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această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vârstă,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pentru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şcolit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cadrul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didactic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şi,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conform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standardelor,</a:t>
                      </a:r>
                      <a:r>
                        <a:rPr dirty="0" sz="1050" spc="2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60020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trebuie</a:t>
                      </a:r>
                      <a:r>
                        <a:rPr dirty="0" sz="1050" spc="2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ştie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trebuie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poată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vârsta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dirty="0" sz="1050" spc="24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trebui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presupună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254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cerințe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educaționale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speciale.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Dar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gândeşte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dacă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copilul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serviciul</a:t>
                      </a:r>
                      <a:r>
                        <a:rPr dirty="0" sz="1050" spc="5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asistență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159385">
                <a:tc>
                  <a:txBody>
                    <a:bodyPr/>
                    <a:lstStyle/>
                    <a:p>
                      <a:pPr marL="35560">
                        <a:lnSpc>
                          <a:spcPts val="1160"/>
                        </a:lnSpc>
                      </a:pP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psihopedagogică,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atunci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aibă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sărmanul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făcut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planuri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educaționale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individualizate,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să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aibă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35560">
                        <a:lnSpc>
                          <a:spcPts val="1245"/>
                        </a:lnSpc>
                      </a:pP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foarte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mult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lucru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şi,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atunci,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că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vor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ocupa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asta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când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duce</a:t>
                      </a:r>
                      <a:r>
                        <a:rPr dirty="0" sz="1050" spc="65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şcoală.”</a:t>
                      </a:r>
                      <a:r>
                        <a:rPr dirty="0" sz="1050" spc="70" i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(5IA,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expert)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solidFill>
                      <a:srgbClr val="F1EEEB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527300" y="478230"/>
            <a:ext cx="6326505" cy="1614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6.2</a:t>
            </a:r>
            <a:r>
              <a:rPr dirty="0" sz="1400" spc="65" b="1">
                <a:solidFill>
                  <a:srgbClr val="F36B21"/>
                </a:solidFill>
                <a:latin typeface="Arial"/>
                <a:cs typeface="Arial"/>
              </a:rPr>
              <a:t> 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Necesități</a:t>
            </a:r>
            <a:r>
              <a:rPr dirty="0" sz="1400" spc="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educația</a:t>
            </a:r>
            <a:r>
              <a:rPr dirty="0" sz="1400" spc="1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incluzivă</a:t>
            </a:r>
            <a:endParaRPr sz="140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81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rugați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expună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inclusivă.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formulate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multe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îmbunătățite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percepția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participanților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studiu: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Informarea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sensibilizarea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comunității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permanent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existe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informare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sensibilizare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tipici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înțeleg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provocările,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barierele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sens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filmulețe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video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sensibilizare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utile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avea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impact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imediat,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treptat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societatea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deveni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empatică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cerințele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40004" y="2265146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„Trebuie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axeze,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parte,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filmulețe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educative,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arate</a:t>
            </a:r>
            <a:r>
              <a:rPr dirty="0" sz="1050" spc="3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problemele</a:t>
            </a:r>
            <a:r>
              <a:rPr dirty="0" sz="1050" spc="3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copiilor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CES),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reale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înțeleagă,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într-un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altul,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complicat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confruntă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diferiți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Și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provoace,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înțeleagă...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atitudinea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schimbe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viitor...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(cu CES),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băncile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lăsați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vom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incluziune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societate.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aceştia,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fel,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marginalizați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logic.”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41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4FG)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27300" y="3395891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comunice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specificul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lucreze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au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agresiv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semenii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mai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potriviți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activități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psihologii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școlari.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40004" y="4233735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mi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îmbunătăți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relația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din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făcută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discuție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poartă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urât...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general,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normali,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seama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elev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sprijin,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ajutor.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psihologii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potriviți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discuții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educaționale.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psihologi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păcate,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comunică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subiecte.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discuție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temă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istoria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culturii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tradițiilor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poporului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rus,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ne-a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vorbit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o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autism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vorbit puțin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despre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boală,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câteva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autism.”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7FG)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27300" y="5524424"/>
            <a:ext cx="6326505" cy="825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Intervenție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timpurie.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timpurie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acordarea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suportului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specializat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extrem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importantă.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pierde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prețios,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greu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ulterior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recuperat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crede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„copilul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dezvoltă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ritmul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său”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educatorii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să-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asume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suplimentar,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întârziere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anumită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problemă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sănătate.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7812976"/>
            <a:ext cx="632587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comunicare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tuturor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părților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implicate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(elevi,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profesori,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părinți).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când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integrat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într-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colectiv,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grădiniță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școală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necesită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derularea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instruiri,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ghidări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copilului/copiilor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urmează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încadrat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colectiv.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8650999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„E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implicare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psihologului,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specialişti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prea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general,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vine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ignoră,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specialişti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studia,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ajute.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reuşesc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experiența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surorii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mele.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lucra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sfătuiesc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altă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patru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şcoli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adresat,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refuzată.”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44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timp,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constat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rezervă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educatori,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manageri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discute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inițiativă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vină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alții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comunice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careva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provocări.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20001" y="1328280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„Părinții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cunosc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detalii,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vorbim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nimănui.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cutare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aşa,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nimeni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jeluit.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vorbit,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vorbim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spunem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între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patru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ochi.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chemăm,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spunem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întâmplat”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manager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preșcolară,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rural)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07299" y="1978951"/>
            <a:ext cx="6325870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Evaluarea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minuțioasă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pregătirea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didactice.</a:t>
            </a:r>
            <a:r>
              <a:rPr dirty="0" sz="1050" spc="-1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necesară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adecvată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modul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expus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diferit,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concluzia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desprinsă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deseori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obișnuite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corespunde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abilitățile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diversității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nevoilor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includă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instruirea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curriculumului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modificat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adaptat.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20001" y="3136862"/>
            <a:ext cx="6300470" cy="1913889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„Mie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îmi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dificil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cum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interacționez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autism.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participat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cursuri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invitați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Chişinău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care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oferit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îndrumare,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totuşi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suficient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pregătiți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pedagogic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lucrăm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ajutăm...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fost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suficient de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pregătiți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pedagogic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 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lucra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 copii,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diverse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condiții,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precum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autismul,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sindromul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Down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crize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epileptice,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combinate,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asigur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total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epuizați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sfârşitul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zilei.”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6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„Aş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sugera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faza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incipientă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integrare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clasele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obişnuite,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examinați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constate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prezintă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oarecare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pericol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ceilalți,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agresivi,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serioasă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confruntă,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încât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formeze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imagine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ansamblu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înțeleagă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acționeze,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creeze,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intre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contact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el.”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07299" y="5139612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Individualizarea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programului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orarului.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abordarea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flexibilă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raportat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durata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lecției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urmat.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20001" y="5657520"/>
            <a:ext cx="6300470" cy="230568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„Pentru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dificil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stea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minute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scaun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asculte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profesor.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metode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învățare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multă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implicare,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dinamism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varietate.”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5FG)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„Probabil,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lecțiile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interactive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deoarece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destulă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răbdare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stea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minute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scaun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vreo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activitate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dinamică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.”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clasa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  <a:p>
            <a:pPr algn="just" marL="35560" marR="27940">
              <a:lnSpc>
                <a:spcPct val="100000"/>
              </a:lnSpc>
              <a:spcBef>
                <a:spcPts val="570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obicei,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reținere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obligați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ținem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la.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chimie,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spre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habar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n-are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1+1?!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ca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specialiştii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domeniu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vină cu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recomandare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disciplinele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i-ar stârni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interesul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copilului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față.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putem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accentul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discipline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şcolare,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cunoştințe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teoretice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vagi,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activități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într-adevăr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folos,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activități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educative,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colaborare.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foarte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înveți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matematică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istorie,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cunoaşte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esențialul.”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biologie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chimie,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experiență,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07299" y="8052243"/>
            <a:ext cx="6325870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trebui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participe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împreună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colegii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clasă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disciplinele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„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uşoare”,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dexterități”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matematică,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română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lucreze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separat,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resurse.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720001" y="8730234"/>
            <a:ext cx="6300470" cy="111379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„Personal,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benefic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separăm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orele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matematică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limba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română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cele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socializare,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lăsând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urmă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sălile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activități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plastice,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tehnologice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muzicale.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Aici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integra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tulburări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spectru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autist.”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„Cred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specialist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separat,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câteva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săptămână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lucreze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Fiica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greu.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gălăgie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începe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haosul.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Încearcă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linişteşti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toți.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Calitatea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studiilor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9302521"/>
            <a:ext cx="6300470" cy="561975"/>
          </a:xfrm>
          <a:custGeom>
            <a:avLst/>
            <a:gdLst/>
            <a:ahLst/>
            <a:cxnLst/>
            <a:rect l="l" t="t" r="r" b="b"/>
            <a:pathLst>
              <a:path w="6300470" h="561975">
                <a:moveTo>
                  <a:pt x="6300000" y="0"/>
                </a:moveTo>
                <a:lnTo>
                  <a:pt x="0" y="0"/>
                </a:lnTo>
                <a:lnTo>
                  <a:pt x="0" y="561390"/>
                </a:lnTo>
                <a:lnTo>
                  <a:pt x="6300000" y="561390"/>
                </a:lnTo>
                <a:lnTo>
                  <a:pt x="6300000" y="0"/>
                </a:lnTo>
                <a:close/>
              </a:path>
            </a:pathLst>
          </a:custGeom>
          <a:solidFill>
            <a:srgbClr val="F1E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 txBox="1"/>
          <p:nvPr/>
        </p:nvSpPr>
        <p:spPr>
          <a:xfrm>
            <a:off x="540004" y="467995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suferit.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adunare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câțiva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anunțat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intenționează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meargă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atât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mulți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problemelor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apărute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băiat.”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(F1,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47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295" y="1118710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Experții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oportunitate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parțială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ocazională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există.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recomandarea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medicului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SAP,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încadrați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total,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parțial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ocazional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lacune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determinarea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formei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atât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necunoaștere,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insistă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angaja,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ocupa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vieții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cotidiene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știind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supraveghere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jumătate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zi.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2276576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„Părintele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aducă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8.00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14.00.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refuză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formele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incluziune.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păcate,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forme,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prima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funcționează,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standard.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Părintele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CES,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ofere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parțială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ocazională.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vrea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lase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jumătate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zi.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instituția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nevoită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țină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instituție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face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diverse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crize...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sunată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întrebată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specialistul,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părintele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insistă,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căci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cine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lase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acasă.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sugerez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întotdeauna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scrie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raport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văd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specialişti,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indică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părintele”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295" y="3567283"/>
            <a:ext cx="6326505" cy="11455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atenționat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asupra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faptului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diminua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efort,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stabilesc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simple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depun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efort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progresa,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spori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cunoștințele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abilitățile.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sporiri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calității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moment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prioritar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intervievați.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prestatorii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psiho-pedagocice,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reprezentanții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civile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au evidențiat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eforturile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direcționate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sens,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aibă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servicii,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tehnologii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asistive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permită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progreseze.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4885258"/>
            <a:ext cx="6300470" cy="15220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„Ei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socializare.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comunică,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pozitiv.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obişnuiesc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altul,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asta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 pozitiv. Copiii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văd că sunt copii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diferiți… Dar ce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 referă la cunoştințe,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personal, eu, ca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mamă,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s-ar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putut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învețe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multe,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temele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el.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19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(clasa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IX-a)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arată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3-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bine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indicator…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mers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Chişinău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ne-au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evaluare.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Ne-au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făcut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jumătate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an...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ne-au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dat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complex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exerciții,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stăpânească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trebuie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asta.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Acelaşi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pună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obiective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atingă…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uşor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convingi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decât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el”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52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Chișinău,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4FG)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295" y="6495915"/>
            <a:ext cx="632523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Motivația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financiară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profesorilor.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predau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copiilor 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 să fie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remunerate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efortul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lor va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răsplătit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va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spori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motivația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lucra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categorie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7173900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„Este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dificil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refuză.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idee,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motivate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didactice.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învățătoarea,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ocupă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extracurricular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remunerați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suplimentar.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persoane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dotate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natură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empatie,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bunătate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ajute,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mai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puțină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empatie,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mică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motivație.”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37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27295" y="8144388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remunerare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nesemnificativă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curriculum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modificat,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planului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individualizat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testului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examen.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reprezentanți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societății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civile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factori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decizie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profesorii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remunerați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decent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instruiți,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formați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lucreze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copiii,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indiferent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statutul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abilitățile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învățare.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remunerarea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suplimentară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soluție.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40004" y="9302521"/>
            <a:ext cx="6300470" cy="19685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marL="35560">
              <a:lnSpc>
                <a:spcPct val="100000"/>
              </a:lnSpc>
              <a:spcBef>
                <a:spcPts val="27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astăzi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remunerare.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Legea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270,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Hotărârea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pune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aplicare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40004" y="9499055"/>
            <a:ext cx="6300470" cy="16002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ts val="1245"/>
              </a:lnSpc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lege,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indicat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spor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caracter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specific,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alocă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anume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40004" y="9659076"/>
            <a:ext cx="6300470" cy="205104"/>
          </a:xfrm>
          <a:prstGeom prst="rect">
            <a:avLst/>
          </a:prstGeom>
          <a:solidFill>
            <a:srgbClr val="F1EEEB"/>
          </a:solidFill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ts val="1245"/>
              </a:lnSpc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lucrează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speciale.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Deci,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spunem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astăzi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cadrului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didactic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pSp>
        <p:nvGrpSpPr>
          <p:cNvPr id="4" name="object 4" descr=""/>
          <p:cNvGrpSpPr/>
          <p:nvPr/>
        </p:nvGrpSpPr>
        <p:grpSpPr>
          <a:xfrm>
            <a:off x="720001" y="2368855"/>
            <a:ext cx="6300470" cy="3173730"/>
            <a:chOff x="720001" y="2368855"/>
            <a:chExt cx="6300470" cy="3173730"/>
          </a:xfrm>
        </p:grpSpPr>
        <p:sp>
          <p:nvSpPr>
            <p:cNvPr id="5" name="object 5" descr=""/>
            <p:cNvSpPr/>
            <p:nvPr/>
          </p:nvSpPr>
          <p:spPr>
            <a:xfrm>
              <a:off x="756005" y="2400605"/>
              <a:ext cx="6228080" cy="917575"/>
            </a:xfrm>
            <a:custGeom>
              <a:avLst/>
              <a:gdLst/>
              <a:ahLst/>
              <a:cxnLst/>
              <a:rect l="l" t="t" r="r" b="b"/>
              <a:pathLst>
                <a:path w="6228080" h="917575">
                  <a:moveTo>
                    <a:pt x="0" y="917422"/>
                  </a:moveTo>
                  <a:lnTo>
                    <a:pt x="6228003" y="917422"/>
                  </a:lnTo>
                  <a:lnTo>
                    <a:pt x="6228003" y="0"/>
                  </a:lnTo>
                  <a:lnTo>
                    <a:pt x="0" y="0"/>
                  </a:lnTo>
                  <a:lnTo>
                    <a:pt x="0" y="917422"/>
                  </a:lnTo>
                  <a:close/>
                </a:path>
              </a:pathLst>
            </a:custGeom>
            <a:ln w="63500">
              <a:solidFill>
                <a:srgbClr val="F1EEEB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720001" y="3308705"/>
              <a:ext cx="6300470" cy="2233930"/>
            </a:xfrm>
            <a:custGeom>
              <a:avLst/>
              <a:gdLst/>
              <a:ahLst/>
              <a:cxnLst/>
              <a:rect l="l" t="t" r="r" b="b"/>
              <a:pathLst>
                <a:path w="6300470" h="2233929">
                  <a:moveTo>
                    <a:pt x="6300000" y="0"/>
                  </a:moveTo>
                  <a:lnTo>
                    <a:pt x="0" y="0"/>
                  </a:lnTo>
                  <a:lnTo>
                    <a:pt x="0" y="1512176"/>
                  </a:lnTo>
                  <a:lnTo>
                    <a:pt x="0" y="1521510"/>
                  </a:lnTo>
                  <a:lnTo>
                    <a:pt x="0" y="2233587"/>
                  </a:lnTo>
                  <a:lnTo>
                    <a:pt x="6300000" y="2233587"/>
                  </a:lnTo>
                  <a:lnTo>
                    <a:pt x="6300000" y="1521510"/>
                  </a:lnTo>
                  <a:lnTo>
                    <a:pt x="6300000" y="1512176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 descr=""/>
          <p:cNvSpPr txBox="1"/>
          <p:nvPr/>
        </p:nvSpPr>
        <p:spPr>
          <a:xfrm>
            <a:off x="720001" y="467995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alocă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nimic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greşit,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documentat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lege.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Lunar,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cadrelor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achită,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elaborează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planuri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educaționale individualizate,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elaborează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chiar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acele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teste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examen.”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07294" y="1118710"/>
            <a:ext cx="6326505" cy="61309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Dotarea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materiale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specializate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echipamente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asistive.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menționat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necesitatea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structurate,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materiale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concept/teste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evaluare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adaptate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diferite categorii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Experții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necesitatea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dotării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tehnologii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echipamente asistive.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resurse,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curriculum modificat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individualizate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acestora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dificil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decidă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anumit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elev.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Improvizarea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momentul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aplicării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metodelor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evaluare,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elaborării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testelor,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provoacă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frustrări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dori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niște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modele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ghideze.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050">
              <a:latin typeface="Verdana"/>
              <a:cs typeface="Verdana"/>
            </a:endParaRPr>
          </a:p>
          <a:p>
            <a:pPr algn="just" marL="120650" marR="112395">
              <a:lnSpc>
                <a:spcPct val="100000"/>
              </a:lnSpc>
            </a:pP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„Dacă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atâția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specialişti,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ofere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programe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adecvate,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loc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lase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creăm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fiecare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personalizat.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pedagogi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priveşte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conținutul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învețe.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loc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pună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responsabilitatea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decide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sarcini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dăm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diversele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discipline,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binevenit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intermediul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unor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programe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structurate.”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34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48260" marR="40640">
              <a:lnSpc>
                <a:spcPct val="100000"/>
              </a:lnSpc>
              <a:spcBef>
                <a:spcPts val="85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„Nouă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alocate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materiale,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suporturi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curs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ghidăm.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ori,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noi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singuri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căutăm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planşe,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desene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interesa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limba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literatura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română şi având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 ce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poate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citi şi scrie,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 rămâne decât 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învățăm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joc,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colorând,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făcând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careva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asocieri…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veni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minister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curriculum-ul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gata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elaborat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diferite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nivele,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ne-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uşor.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Mari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greutăți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întâmpinăm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elaborarea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testelor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examen.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scrie,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uşor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elaborez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test,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atunci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ştiu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lucruri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esențiale,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fac?!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pot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itemi?!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coloreze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tragă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săgeți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doar?!”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literatura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română,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  <a:p>
            <a:pPr algn="just" marL="48260" marR="40640">
              <a:lnSpc>
                <a:spcPct val="100000"/>
              </a:lnSpc>
              <a:spcBef>
                <a:spcPts val="56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„Echiparea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cele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necesare: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văz,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lupă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sau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monitor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măreşte;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dizabilitate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auz,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aparat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auditiv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funcțional;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cărucior,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rampă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ajungă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până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asigurăm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acestea.”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reprezentant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ONG)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165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comandă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literatură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specializată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adaptată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nevoile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procură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recomandarea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caiete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vârstă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mică.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Angajarea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pregătirea specialiștilor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conformitate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necesitățile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copiilor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CES.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părinții,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necesar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statele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şcolii,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Centrele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acestea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resurse,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incluşi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psihopedagogi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logopezi.”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pregătite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instruite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necesităților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asistă.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beneficieze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terapii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oferite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intermediul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echipelor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mobile.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Lipsa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specialiști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(psihopedagog,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logoped,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asistentă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medicală)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barieră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semnificativă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720001" y="7421943"/>
            <a:ext cx="6300470" cy="175387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„Indiferent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numărul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psihopedagog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activeze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parcursul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întregii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zile.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Psihopedagogul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persoană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abilități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certificat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domeniu,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pregătit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lucreze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diagnosticări.</a:t>
            </a:r>
            <a:r>
              <a:rPr dirty="0" sz="1050" spc="-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ocupe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realizând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activități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practice: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încleie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descleie,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decupeze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nişte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mulaje,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confecționeze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psihopedagog.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tindem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aliniem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standardelor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europene,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implementăm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anumite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modele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din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Europa.”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fizică,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22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„Dacă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vreo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sănătate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specialişti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cadrul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sprijin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pregătit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aspectul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acesta.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situații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ştim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reacționăm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 problemă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sănătate,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educațională.”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director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urban)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707294" y="9264661"/>
            <a:ext cx="6325235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psihologului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relaționarea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suportul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necesar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oferit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probleme.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context,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psiholog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bază: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671299" y="490497"/>
            <a:ext cx="6181725" cy="741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 marR="5080" indent="-216535">
              <a:lnSpc>
                <a:spcPct val="100000"/>
              </a:lnSpc>
              <a:spcBef>
                <a:spcPts val="100"/>
              </a:spcBef>
              <a:buFont typeface="Verdana"/>
              <a:buChar char="•"/>
              <a:tabLst>
                <a:tab pos="228600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psihologul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școlar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oferă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organizează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activități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reprezintă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persoană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elevi;</a:t>
            </a:r>
            <a:endParaRPr sz="1050">
              <a:latin typeface="Verdana"/>
              <a:cs typeface="Verdana"/>
            </a:endParaRPr>
          </a:p>
          <a:p>
            <a:pPr marL="22860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228600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prezența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psihologului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formală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apelează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el/ea,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conexiune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dintre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psiholog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elevi;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0004" y="1328280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psiholog,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nimeni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nu-l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vizitează.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Dumneaei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pic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bătrână,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generație,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severă.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motive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nimeni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pleacă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împărtăşească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sentimentele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străin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sufletului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lor.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Anul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trecut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chemată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dumneaei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 cabinet să fac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test psihologic şi de IQ, şi atunci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 început să strige la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fapt ce m-a făcut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adresez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ea.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I-am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n-am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voie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întrebări.”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90" i="1">
                <a:solidFill>
                  <a:srgbClr val="231F20"/>
                </a:solidFill>
                <a:latin typeface="Arial"/>
                <a:cs typeface="Arial"/>
              </a:rPr>
              <a:t>(F,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clasa 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7-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Chişinău,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5FG)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281" y="2459011"/>
            <a:ext cx="6325870" cy="1534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72745" marR="5080" indent="-216535">
              <a:lnSpc>
                <a:spcPct val="100000"/>
              </a:lnSpc>
              <a:spcBef>
                <a:spcPts val="100"/>
              </a:spcBef>
              <a:buFont typeface="Verdana"/>
              <a:buChar char="•"/>
              <a:tabLst>
                <a:tab pos="372745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psiholog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școală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„din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păcate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psiholog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minus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mare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gimnaziului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nostru.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”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serviciilor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psiho-pedagogice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lipsa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specialiștilor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calificați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suprasolicitarea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acestora.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„Avem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asistență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psihopedagogică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moment,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aveam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psiholog,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nemaivorbind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psihopedagog.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raioane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unde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instituție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sau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secundar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psiholog.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atunci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intenția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creăm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nişte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echipe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mobile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lângă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serviciile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asistență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psihopedagogice.”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4165562"/>
            <a:ext cx="6300470" cy="56197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„SAP-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urile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active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raioanele,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implicați,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responsabili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făcut,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asta-i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specialişti.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logopezi,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psihopedagogi,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psihologi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ofere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suport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specialişti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treaba.”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(IA,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reprezentant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ONG)</a:t>
            </a:r>
            <a:endParaRPr sz="1050">
              <a:latin typeface="Arial"/>
              <a:cs typeface="Arial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281" y="4816105"/>
            <a:ext cx="6325870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experți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atenționat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cauza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supra-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solicitării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specialiști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beneficiat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instruiri,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formări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renunță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activitatea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serviciilor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asistență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psiho-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pedagogică,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condițiile 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așa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acută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pierdere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imensă.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5494083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„Un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logoped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bun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tr-un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făcut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director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grădiniță,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logoped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raion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şi-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luat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ore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psihologie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într-un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liceu.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liceu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simplu,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SAP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lucrezi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tot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raionul,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evaluezi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scrii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rapoarte,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recomandări,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totul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salariu,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zice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lumea,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modest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munca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fac.”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(IA,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reprezentant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ONG)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281" y="6304558"/>
            <a:ext cx="6326505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CES.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evidențiat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deseori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simt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singuri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neajutorați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educațional.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constată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ignorat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către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încearcă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documenteze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individual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să-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ajute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progreseze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propriile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capacități.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sens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menționat 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existe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platformă/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online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primi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ghidare,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sfaturi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utile.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7462685"/>
            <a:ext cx="6300470" cy="10420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singurei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descurcăm,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ridicăm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singurei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dispoziția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mergem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înainte.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aş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acord,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măcar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facă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grup,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cineva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instruiască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facem.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învățăm,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învățăm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experiență,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undeva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susținere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şi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noi...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Lucrăm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dânşii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oferă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doamna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poate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toate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celea,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încă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acolo.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putem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învinovățim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om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elevi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comportamente.”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29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copil,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4FG)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27281" y="8593111"/>
            <a:ext cx="6325870" cy="98551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nevoie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psiho-emoțional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adresare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psiholog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contra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plată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permite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condițiile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nevoie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reabilitare,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terapii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cheltuieli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greu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suportat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familie.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deseori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discriminare,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bullying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greu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depășit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psiho-emoțional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înșiși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„pentru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uneori,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pot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înțeleagă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întâmplă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repede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uite,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nouă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dureros.”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59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587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Promovarea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experiențelor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pozitive.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spațiul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public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deseori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vizibile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cazurile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problematice,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părinților,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promovate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cazurile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succes. Acestea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promova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socială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oferi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speranță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membrilor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familiilor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reuși,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motiva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provocărilor.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20001" y="1328280"/>
            <a:ext cx="6300470" cy="15220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avut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băiat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vederea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slabă,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indiferent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purta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ochelari,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memorie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bine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dezvoltată,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întrucât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lucrase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limba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română.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Iată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el,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memora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texte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întregi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ajutorul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auzului,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2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citea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profesoara.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Ulterior,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odată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apariția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telefoanelor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performante,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înregistra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poeziile,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textele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citite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profesoară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apoi</a:t>
            </a:r>
            <a:r>
              <a:rPr dirty="0" sz="1050" spc="2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ducea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asculta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memora.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absolvit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brio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noua,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acum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număr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oi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doreşte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deschidă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mini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fermă.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Într-un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despre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fetiță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categoria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CES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devenit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bucătar.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mai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experiențe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pozitive,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decât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negative,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iată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un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caz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puțin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plăcut,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umbreşte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celelalte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experiențe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frumoase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.”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manager,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279" y="414354"/>
            <a:ext cx="6326505" cy="4139565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374650" indent="-218440">
              <a:lnSpc>
                <a:spcPct val="100000"/>
              </a:lnSpc>
              <a:spcBef>
                <a:spcPts val="700"/>
              </a:spcBef>
              <a:buChar char="•"/>
              <a:tabLst>
                <a:tab pos="37465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continuare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incomplet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dotare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tehnico-materială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instituțiilor;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Persistența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preconcepțiilor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comportamentul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inadecvat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mod special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rezidențiale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mintale/intelectuale;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deficitul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fluctuația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cadre,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îmbătrânirea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corpului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inadecvat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salarizare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dotare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instituțiilor,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prezintă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135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Recomandări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Continuarea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eforturilor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promovare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conceptului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populației,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combaterea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percepțiilor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inadecvate.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Mediatizarea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practicilor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pozitive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acumulate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timp.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Instruirea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completă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sistematică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conducere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incluziunii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particularităților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încadrare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prezenței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dizabilități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instituție.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Dezvoltarea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procesului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centrat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Dotarea/adaptarea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adecvată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necesitate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realizat.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periodică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gradului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dotare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tehnică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didactică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ajustarea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periodică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rolurilor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atribuțiilor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instituțiilor/actorilor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implicați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Reforma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soldată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înlăturarea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deficiențelor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prezent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(deficitul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fluctuația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cadre,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îmbătrânirea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corpului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didactic,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nivelul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inadecvat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salarizare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cadrelor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dotare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instituțiilor)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necesare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succes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educației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78230"/>
            <a:ext cx="6326505" cy="16986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VII.</a:t>
            </a:r>
            <a:r>
              <a:rPr dirty="0" sz="1400" spc="28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Rolul</a:t>
            </a:r>
            <a:r>
              <a:rPr dirty="0" sz="1400" spc="1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părinților/îngrijitorilor</a:t>
            </a:r>
            <a:r>
              <a:rPr dirty="0" sz="1400" spc="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1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incluziunea</a:t>
            </a:r>
            <a:r>
              <a:rPr dirty="0" sz="1400" spc="1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copiilor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141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Componenta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calitativă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relevat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cazurilor,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mamele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implicate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educarea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aspectele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ori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responsabilitatea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totală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mamei,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tatăl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plecat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hotare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muncă,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ocupat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activități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„eu</a:t>
            </a:r>
            <a:r>
              <a:rPr dirty="0" sz="1050" spc="-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ocup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fata,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soțul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câmp”</a:t>
            </a:r>
            <a:r>
              <a:rPr dirty="0" sz="1050" spc="-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prezent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viața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totalitate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eu,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tatăl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lipseşte,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prezent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familia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noastră”.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subiect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subiect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propus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discuție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focus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grupuri,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apărut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spontan,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discuțiilor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remarcând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„mai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soția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implică”.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cuplurile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ambii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școlară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primordial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revine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mamei.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540004" y="2272766"/>
            <a:ext cx="6300470" cy="72199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„Noi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participăm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ambii,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unul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niciodată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plecat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peste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hotare.</a:t>
            </a:r>
            <a:r>
              <a:rPr dirty="0" sz="1050" spc="1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Dacă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vorbesc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procentaj,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eu,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mamă,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implic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70%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30%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soțul,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considerentul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tatăl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servicii,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căci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joburi.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Eu,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ocup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mult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ține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activitățile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extraşcolare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.”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37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3083509"/>
            <a:ext cx="6325870" cy="505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identifică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soluții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proteja,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susține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angajează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(după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tehnic)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40004" y="3761295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8575">
              <a:lnSpc>
                <a:spcPct val="100000"/>
              </a:lnSpc>
              <a:spcBef>
                <a:spcPts val="275"/>
              </a:spcBef>
            </a:pP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„M-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angajat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lucrător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vă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într-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cuvânt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-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servitoare.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M-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dus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m-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cerut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director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intrat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lucrez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lângă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dânsa.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caz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jeluieşte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ceva,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lângă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dânsa.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Ei,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copiii,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comunicarea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sfatul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lor,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aparte.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pauză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mine,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comunică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mine.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resping,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nu-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dânşii.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cuvinte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greu.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râd,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facem…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colegii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iau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cariocile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desenează.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râd,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joacă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jeluieşte…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duc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discut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dânşii…”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40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4FG)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527300" y="5052022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evidențiat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foarte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mult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contează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interesul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implicarea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progresul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cooperare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CES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încredere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contribuie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rezultatele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devin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vizibile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timp.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540004" y="5889917"/>
            <a:ext cx="6300470" cy="88201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„Cu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regret,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n-avem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susținere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părinților,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fiind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oarecum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indiferenți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simte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cumva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spală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mâini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că-i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dusă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acolo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sunt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persoane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responsabile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mutând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întreaga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responsabilitate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umerii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profesorilor.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suficient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întâmpină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greutăți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asimilarea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materialului,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provin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familii</a:t>
            </a:r>
            <a:r>
              <a:rPr dirty="0" sz="1050" spc="2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social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vulnerabile.”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istorie,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30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27300" y="6860514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multe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cadre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relevat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tăinuiesc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refuză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să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accepte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că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întârzieri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dezvoltare,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probleme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sănătate,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acceptați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așa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sau/și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confrunta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probleme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discriminare.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percep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faptul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rușine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posibilă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etichetare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blamare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familiei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40004" y="7698499"/>
            <a:ext cx="6300470" cy="207391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„Doresc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subliniez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comunitatea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noastră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rurală,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reticenți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recunoaşte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eventualele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dificultăți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lor.</a:t>
            </a:r>
            <a:r>
              <a:rPr dirty="0" sz="1050" spc="-1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menționat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doamna,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certificatul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medical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-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frecventează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grădinița,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niciodată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menționată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existența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unor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probleme,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deoarece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lucru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considerat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sursă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ruşine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părinți.</a:t>
            </a:r>
            <a:r>
              <a:rPr dirty="0" sz="1050" spc="-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Totuşi,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vorba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începerea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şcolii,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schimbă,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nivelul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grădiniței,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evită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admită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aspecte.”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educatoare,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28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„Mulți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tăinuiesc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diagnosticul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copiilor,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având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frica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excluşi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discriminați.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Când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vin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testare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discuții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doamna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Director,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spun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nimic.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două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săptămâni,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profesoara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0,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seama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2-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săptămâni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activitate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copilul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puțin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retard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mintal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pic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deficit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atenție.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constatări,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comunică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da,</a:t>
            </a:r>
            <a:r>
              <a:rPr dirty="0" sz="1050" spc="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copilul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meu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careva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deficiențe,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frică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zice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lumea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privit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alți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copii.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(F,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profesoară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arte,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educație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tehnologică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pictură,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experiență,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Chișinău,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măsură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responsabili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progresele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sens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sugerat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CES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instruiți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lucreze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acasă,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ofere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atunci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însoțesc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56005" y="1292288"/>
            <a:ext cx="6228080" cy="2037714"/>
          </a:xfrm>
          <a:prstGeom prst="rect">
            <a:avLst/>
          </a:prstGeom>
          <a:ln w="63500">
            <a:solidFill>
              <a:srgbClr val="F1EEEB"/>
            </a:solidFill>
          </a:ln>
        </p:spPr>
        <p:txBody>
          <a:bodyPr wrap="square" lIns="0" tIns="34925" rIns="0" bIns="0" rtlCol="0" vert="horz">
            <a:spAutoFit/>
          </a:bodyPr>
          <a:lstStyle/>
          <a:p>
            <a:pPr algn="just" marL="71755" marR="62865">
              <a:lnSpc>
                <a:spcPct val="100000"/>
              </a:lnSpc>
              <a:spcBef>
                <a:spcPts val="27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noastră,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părinții,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recunosc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acord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lase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lucrăm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copiii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autism,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rămân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mult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telefoane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coridoarele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şcolii,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profesorii,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copleşiți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sarcini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ştim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gestionăm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situația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cum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integrăm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activitățile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şcolare.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Simțim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primim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ajutorul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necesar,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echipată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corespunzător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nevoilor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speciale,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inclusiv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2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deficiențe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fizice,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diverse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jocuri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platforme,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totuşi,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resursele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noastre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insuficiente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cerințele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creştere.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Personal,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fie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implicați…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Succesul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depinde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efortul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comun,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atât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nostru,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părinților.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Desigur,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cerințele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mari,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resursele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noastre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limitate.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Consider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trebui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efort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comun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acestei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provocări.</a:t>
            </a:r>
            <a:r>
              <a:rPr dirty="0" sz="1050" spc="5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încurajez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înțeleagă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necesar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contribuie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activ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progresul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lor.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fel,</a:t>
            </a:r>
            <a:r>
              <a:rPr dirty="0" sz="1050" spc="-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vom</a:t>
            </a:r>
            <a:r>
              <a:rPr dirty="0" sz="1050" spc="-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putea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susținem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îndrumăm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eficient.”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7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învățătoare,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45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experiență,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urban,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1FG)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707299" y="3383126"/>
            <a:ext cx="6326505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Câțiva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specialiști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intervievați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evidențiat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necesară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parentală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dialog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real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implicarea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părinților,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progrese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semnificative.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lungul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timpului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încercări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impulsiona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parentală,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intermediului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Program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țară,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cauza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acoperire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financiară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renunțat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acesta.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720001" y="4220997"/>
            <a:ext cx="6300470" cy="2073910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„Trebuie</a:t>
            </a:r>
            <a:r>
              <a:rPr dirty="0" sz="1050" spc="2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punem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accent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educația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parentală,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dar,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păcate,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cunoaşteți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probabil,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fost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elaborat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țară,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deja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expirat,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nefiind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implementat.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realizat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planul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implementare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programului,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lipsei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surselor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financiare,</a:t>
            </a:r>
            <a:r>
              <a:rPr dirty="0" sz="1050" spc="2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pus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aplicare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aprobat,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necesită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aici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resurse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mari.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Atâta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timp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nu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politică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parentală,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doar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mimăm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parteneriatele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acestea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şcoală-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familie.”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(5IA,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„Nu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suficient,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suficientă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parentală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parental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capitolul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acesta.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Aceasta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fel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problemă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mare,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acțiunile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facem</a:t>
            </a:r>
            <a:r>
              <a:rPr dirty="0" sz="1050" spc="2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pentru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depind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decizia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părinților.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exemplu,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anumite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evaluări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suport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să-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acordăm.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Evaluările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trag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sine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servicii.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părinții,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astăzi,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gata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accepte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problemele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copiilor,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certifice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situațiile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copiilor.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25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aceşti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2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asigurat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suport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procesul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incluziune.”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(6IA,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expert)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707299" y="6383768"/>
            <a:ext cx="6326505" cy="24942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contexte,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managerii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școlari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accentuat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conștientizeze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principalul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responsabil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viața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integritatea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părintele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transmită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responsabilitate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experți,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eronat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transmis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ideea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familia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partenerul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–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„Părinții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înțeleagă</a:t>
            </a:r>
            <a:r>
              <a:rPr dirty="0" sz="1050" spc="-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spc="-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i="1">
                <a:solidFill>
                  <a:srgbClr val="231F20"/>
                </a:solidFill>
                <a:latin typeface="Arial"/>
                <a:cs typeface="Arial"/>
              </a:rPr>
              <a:t>este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partenerul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familiei.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Responsabil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familia,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parteneri,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invers.”</a:t>
            </a:r>
            <a:endParaRPr sz="105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cantitativ,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rugați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expună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sursele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informare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Unul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zece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discutat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directorul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școlii,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(dirigintele).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avut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15,2%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auzit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mass-media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39,4%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cazurile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vizat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preponderent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pozitiv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22).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Totodată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intensiv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discutat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societate,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întrucât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scăzut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considerabil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atins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subiect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discuții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76%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15,2%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2024),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precum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ponderea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auzit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subiectul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discutat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mass-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media.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52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22.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Sursele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informare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îngrijitorilor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incluziunea copiilor cu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instituțiile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obișnuite.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540004" y="919365"/>
            <a:ext cx="6300470" cy="5075555"/>
            <a:chOff x="540004" y="919365"/>
            <a:chExt cx="6300470" cy="5075555"/>
          </a:xfrm>
        </p:grpSpPr>
        <p:sp>
          <p:nvSpPr>
            <p:cNvPr id="6" name="object 6" descr=""/>
            <p:cNvSpPr/>
            <p:nvPr/>
          </p:nvSpPr>
          <p:spPr>
            <a:xfrm>
              <a:off x="540004" y="919365"/>
              <a:ext cx="6300470" cy="5075555"/>
            </a:xfrm>
            <a:custGeom>
              <a:avLst/>
              <a:gdLst/>
              <a:ahLst/>
              <a:cxnLst/>
              <a:rect l="l" t="t" r="r" b="b"/>
              <a:pathLst>
                <a:path w="6300470" h="5075555">
                  <a:moveTo>
                    <a:pt x="6300000" y="0"/>
                  </a:moveTo>
                  <a:lnTo>
                    <a:pt x="0" y="0"/>
                  </a:lnTo>
                  <a:lnTo>
                    <a:pt x="0" y="5074945"/>
                  </a:lnTo>
                  <a:lnTo>
                    <a:pt x="6300000" y="5074945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601014" y="977214"/>
              <a:ext cx="5641975" cy="2275205"/>
            </a:xfrm>
            <a:custGeom>
              <a:avLst/>
              <a:gdLst/>
              <a:ahLst/>
              <a:cxnLst/>
              <a:rect l="l" t="t" r="r" b="b"/>
              <a:pathLst>
                <a:path w="5641975" h="2275204">
                  <a:moveTo>
                    <a:pt x="5641975" y="0"/>
                  </a:moveTo>
                  <a:lnTo>
                    <a:pt x="0" y="0"/>
                  </a:lnTo>
                  <a:lnTo>
                    <a:pt x="0" y="2275078"/>
                  </a:lnTo>
                  <a:lnTo>
                    <a:pt x="5641975" y="2275078"/>
                  </a:lnTo>
                  <a:lnTo>
                    <a:pt x="56419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01014" y="977214"/>
              <a:ext cx="5641975" cy="2275205"/>
            </a:xfrm>
            <a:custGeom>
              <a:avLst/>
              <a:gdLst/>
              <a:ahLst/>
              <a:cxnLst/>
              <a:rect l="l" t="t" r="r" b="b"/>
              <a:pathLst>
                <a:path w="5641975" h="2275204">
                  <a:moveTo>
                    <a:pt x="0" y="2275078"/>
                  </a:moveTo>
                  <a:lnTo>
                    <a:pt x="5641975" y="2275078"/>
                  </a:lnTo>
                  <a:lnTo>
                    <a:pt x="5641975" y="0"/>
                  </a:lnTo>
                  <a:lnTo>
                    <a:pt x="0" y="0"/>
                  </a:lnTo>
                  <a:lnTo>
                    <a:pt x="0" y="2275078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070414" y="1313383"/>
              <a:ext cx="5033010" cy="1178560"/>
            </a:xfrm>
            <a:custGeom>
              <a:avLst/>
              <a:gdLst/>
              <a:ahLst/>
              <a:cxnLst/>
              <a:rect l="l" t="t" r="r" b="b"/>
              <a:pathLst>
                <a:path w="5033010" h="1178560">
                  <a:moveTo>
                    <a:pt x="0" y="1178052"/>
                  </a:moveTo>
                  <a:lnTo>
                    <a:pt x="230116" y="1178052"/>
                  </a:lnTo>
                </a:path>
                <a:path w="5033010" h="1178560">
                  <a:moveTo>
                    <a:pt x="582160" y="1178052"/>
                  </a:moveTo>
                  <a:lnTo>
                    <a:pt x="1488940" y="1178052"/>
                  </a:lnTo>
                </a:path>
                <a:path w="5033010" h="1178560">
                  <a:moveTo>
                    <a:pt x="1839460" y="1178052"/>
                  </a:moveTo>
                  <a:lnTo>
                    <a:pt x="1935472" y="1178052"/>
                  </a:lnTo>
                </a:path>
                <a:path w="5033010" h="1178560">
                  <a:moveTo>
                    <a:pt x="2285992" y="1178052"/>
                  </a:moveTo>
                  <a:lnTo>
                    <a:pt x="2746240" y="1178052"/>
                  </a:lnTo>
                </a:path>
                <a:path w="5033010" h="1178560">
                  <a:moveTo>
                    <a:pt x="3098284" y="1178052"/>
                  </a:moveTo>
                  <a:lnTo>
                    <a:pt x="3192772" y="1178052"/>
                  </a:lnTo>
                </a:path>
                <a:path w="5033010" h="1178560">
                  <a:moveTo>
                    <a:pt x="3544816" y="1178052"/>
                  </a:moveTo>
                  <a:lnTo>
                    <a:pt x="4005077" y="1178052"/>
                  </a:lnTo>
                </a:path>
                <a:path w="5033010" h="1178560">
                  <a:moveTo>
                    <a:pt x="4355597" y="1178052"/>
                  </a:moveTo>
                  <a:lnTo>
                    <a:pt x="4451596" y="1178052"/>
                  </a:lnTo>
                </a:path>
                <a:path w="5033010" h="1178560">
                  <a:moveTo>
                    <a:pt x="4802116" y="1178052"/>
                  </a:moveTo>
                  <a:lnTo>
                    <a:pt x="5032883" y="1178052"/>
                  </a:lnTo>
                </a:path>
                <a:path w="5033010" h="1178560">
                  <a:moveTo>
                    <a:pt x="0" y="981455"/>
                  </a:moveTo>
                  <a:lnTo>
                    <a:pt x="2746240" y="981455"/>
                  </a:lnTo>
                </a:path>
                <a:path w="5033010" h="1178560">
                  <a:moveTo>
                    <a:pt x="3098284" y="981455"/>
                  </a:moveTo>
                  <a:lnTo>
                    <a:pt x="4005077" y="981455"/>
                  </a:lnTo>
                </a:path>
                <a:path w="5033010" h="1178560">
                  <a:moveTo>
                    <a:pt x="4355597" y="981455"/>
                  </a:moveTo>
                  <a:lnTo>
                    <a:pt x="4451596" y="981455"/>
                  </a:lnTo>
                </a:path>
                <a:path w="5033010" h="1178560">
                  <a:moveTo>
                    <a:pt x="4802116" y="981455"/>
                  </a:moveTo>
                  <a:lnTo>
                    <a:pt x="5032883" y="981455"/>
                  </a:lnTo>
                </a:path>
                <a:path w="5033010" h="1178560">
                  <a:moveTo>
                    <a:pt x="0" y="784859"/>
                  </a:moveTo>
                  <a:lnTo>
                    <a:pt x="2746240" y="784859"/>
                  </a:lnTo>
                </a:path>
                <a:path w="5033010" h="1178560">
                  <a:moveTo>
                    <a:pt x="3098284" y="784859"/>
                  </a:moveTo>
                  <a:lnTo>
                    <a:pt x="4005077" y="784859"/>
                  </a:lnTo>
                </a:path>
                <a:path w="5033010" h="1178560">
                  <a:moveTo>
                    <a:pt x="4355597" y="784859"/>
                  </a:moveTo>
                  <a:lnTo>
                    <a:pt x="4451596" y="784859"/>
                  </a:lnTo>
                </a:path>
                <a:path w="5033010" h="1178560">
                  <a:moveTo>
                    <a:pt x="4802116" y="784859"/>
                  </a:moveTo>
                  <a:lnTo>
                    <a:pt x="5032883" y="784859"/>
                  </a:lnTo>
                </a:path>
                <a:path w="5033010" h="1178560">
                  <a:moveTo>
                    <a:pt x="0" y="588264"/>
                  </a:moveTo>
                  <a:lnTo>
                    <a:pt x="2746240" y="588264"/>
                  </a:lnTo>
                </a:path>
                <a:path w="5033010" h="1178560">
                  <a:moveTo>
                    <a:pt x="3098284" y="588264"/>
                  </a:moveTo>
                  <a:lnTo>
                    <a:pt x="4005077" y="588264"/>
                  </a:lnTo>
                </a:path>
                <a:path w="5033010" h="1178560">
                  <a:moveTo>
                    <a:pt x="4355597" y="588264"/>
                  </a:moveTo>
                  <a:lnTo>
                    <a:pt x="5032883" y="588264"/>
                  </a:lnTo>
                </a:path>
                <a:path w="5033010" h="1178560">
                  <a:moveTo>
                    <a:pt x="0" y="393192"/>
                  </a:moveTo>
                  <a:lnTo>
                    <a:pt x="2746240" y="393192"/>
                  </a:lnTo>
                </a:path>
                <a:path w="5033010" h="1178560">
                  <a:moveTo>
                    <a:pt x="3098284" y="393192"/>
                  </a:moveTo>
                  <a:lnTo>
                    <a:pt x="4005077" y="393192"/>
                  </a:lnTo>
                </a:path>
                <a:path w="5033010" h="1178560">
                  <a:moveTo>
                    <a:pt x="4355597" y="393192"/>
                  </a:moveTo>
                  <a:lnTo>
                    <a:pt x="5032883" y="393192"/>
                  </a:lnTo>
                </a:path>
                <a:path w="5033010" h="1178560">
                  <a:moveTo>
                    <a:pt x="0" y="196596"/>
                  </a:moveTo>
                  <a:lnTo>
                    <a:pt x="2746240" y="196596"/>
                  </a:lnTo>
                </a:path>
                <a:path w="5033010" h="1178560">
                  <a:moveTo>
                    <a:pt x="3098284" y="196596"/>
                  </a:moveTo>
                  <a:lnTo>
                    <a:pt x="5032883" y="196596"/>
                  </a:lnTo>
                </a:path>
                <a:path w="5033010" h="1178560">
                  <a:moveTo>
                    <a:pt x="0" y="0"/>
                  </a:moveTo>
                  <a:lnTo>
                    <a:pt x="2746240" y="0"/>
                  </a:lnTo>
                </a:path>
                <a:path w="5033010" h="1178560">
                  <a:moveTo>
                    <a:pt x="3098284" y="0"/>
                  </a:moveTo>
                  <a:lnTo>
                    <a:pt x="5032883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300530" y="1196034"/>
              <a:ext cx="4125595" cy="1492250"/>
            </a:xfrm>
            <a:custGeom>
              <a:avLst/>
              <a:gdLst/>
              <a:ahLst/>
              <a:cxnLst/>
              <a:rect l="l" t="t" r="r" b="b"/>
              <a:pathLst>
                <a:path w="4125595" h="1492250">
                  <a:moveTo>
                    <a:pt x="352044" y="1199388"/>
                  </a:moveTo>
                  <a:lnTo>
                    <a:pt x="0" y="1199388"/>
                  </a:lnTo>
                  <a:lnTo>
                    <a:pt x="0" y="1491869"/>
                  </a:lnTo>
                  <a:lnTo>
                    <a:pt x="352044" y="1491869"/>
                  </a:lnTo>
                  <a:lnTo>
                    <a:pt x="352044" y="1199388"/>
                  </a:lnTo>
                  <a:close/>
                </a:path>
                <a:path w="4125595" h="1492250">
                  <a:moveTo>
                    <a:pt x="1609344" y="1106424"/>
                  </a:moveTo>
                  <a:lnTo>
                    <a:pt x="1258824" y="1106424"/>
                  </a:lnTo>
                  <a:lnTo>
                    <a:pt x="1258824" y="1491869"/>
                  </a:lnTo>
                  <a:lnTo>
                    <a:pt x="1609344" y="1491869"/>
                  </a:lnTo>
                  <a:lnTo>
                    <a:pt x="1609344" y="1106424"/>
                  </a:lnTo>
                  <a:close/>
                </a:path>
                <a:path w="4125595" h="1492250">
                  <a:moveTo>
                    <a:pt x="2868168" y="0"/>
                  </a:moveTo>
                  <a:lnTo>
                    <a:pt x="2516124" y="0"/>
                  </a:lnTo>
                  <a:lnTo>
                    <a:pt x="2516124" y="1491869"/>
                  </a:lnTo>
                  <a:lnTo>
                    <a:pt x="2868168" y="1491869"/>
                  </a:lnTo>
                  <a:lnTo>
                    <a:pt x="2868168" y="0"/>
                  </a:lnTo>
                  <a:close/>
                </a:path>
                <a:path w="4125595" h="1492250">
                  <a:moveTo>
                    <a:pt x="4125480" y="324612"/>
                  </a:moveTo>
                  <a:lnTo>
                    <a:pt x="3774960" y="324612"/>
                  </a:lnTo>
                  <a:lnTo>
                    <a:pt x="3774960" y="1491869"/>
                  </a:lnTo>
                  <a:lnTo>
                    <a:pt x="4125480" y="1491869"/>
                  </a:lnTo>
                  <a:lnTo>
                    <a:pt x="4125480" y="324612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747075" y="1913838"/>
              <a:ext cx="4125595" cy="774700"/>
            </a:xfrm>
            <a:custGeom>
              <a:avLst/>
              <a:gdLst/>
              <a:ahLst/>
              <a:cxnLst/>
              <a:rect l="l" t="t" r="r" b="b"/>
              <a:pathLst>
                <a:path w="4125595" h="774700">
                  <a:moveTo>
                    <a:pt x="352044" y="573024"/>
                  </a:moveTo>
                  <a:lnTo>
                    <a:pt x="0" y="573024"/>
                  </a:lnTo>
                  <a:lnTo>
                    <a:pt x="0" y="774077"/>
                  </a:lnTo>
                  <a:lnTo>
                    <a:pt x="352044" y="774077"/>
                  </a:lnTo>
                  <a:lnTo>
                    <a:pt x="352044" y="573024"/>
                  </a:lnTo>
                  <a:close/>
                </a:path>
                <a:path w="4125595" h="774700">
                  <a:moveTo>
                    <a:pt x="1609331" y="388620"/>
                  </a:moveTo>
                  <a:lnTo>
                    <a:pt x="1258811" y="388620"/>
                  </a:lnTo>
                  <a:lnTo>
                    <a:pt x="1258811" y="774065"/>
                  </a:lnTo>
                  <a:lnTo>
                    <a:pt x="1609331" y="774065"/>
                  </a:lnTo>
                  <a:lnTo>
                    <a:pt x="1609331" y="388620"/>
                  </a:lnTo>
                  <a:close/>
                </a:path>
                <a:path w="4125595" h="774700">
                  <a:moveTo>
                    <a:pt x="2868155" y="475488"/>
                  </a:moveTo>
                  <a:lnTo>
                    <a:pt x="2516111" y="475488"/>
                  </a:lnTo>
                  <a:lnTo>
                    <a:pt x="2516111" y="774065"/>
                  </a:lnTo>
                  <a:lnTo>
                    <a:pt x="2868155" y="774065"/>
                  </a:lnTo>
                  <a:lnTo>
                    <a:pt x="2868155" y="475488"/>
                  </a:lnTo>
                  <a:close/>
                </a:path>
                <a:path w="4125595" h="774700">
                  <a:moveTo>
                    <a:pt x="4125455" y="0"/>
                  </a:moveTo>
                  <a:lnTo>
                    <a:pt x="3774935" y="0"/>
                  </a:lnTo>
                  <a:lnTo>
                    <a:pt x="3774935" y="774077"/>
                  </a:lnTo>
                  <a:lnTo>
                    <a:pt x="4125455" y="774077"/>
                  </a:lnTo>
                  <a:lnTo>
                    <a:pt x="4125455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070414" y="2687904"/>
              <a:ext cx="5033010" cy="0"/>
            </a:xfrm>
            <a:custGeom>
              <a:avLst/>
              <a:gdLst/>
              <a:ahLst/>
              <a:cxnLst/>
              <a:rect l="l" t="t" r="r" b="b"/>
              <a:pathLst>
                <a:path w="5033010" h="0">
                  <a:moveTo>
                    <a:pt x="0" y="0"/>
                  </a:moveTo>
                  <a:lnTo>
                    <a:pt x="5032883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 descr=""/>
          <p:cNvSpPr txBox="1"/>
          <p:nvPr/>
        </p:nvSpPr>
        <p:spPr>
          <a:xfrm>
            <a:off x="1334317" y="2180287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14.9%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109604" y="1306131"/>
            <a:ext cx="29845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59.4%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070414" y="980036"/>
            <a:ext cx="504571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2780665" algn="l"/>
                <a:tab pos="5032375" algn="l"/>
              </a:tabLst>
            </a:pPr>
            <a:r>
              <a:rPr dirty="0" u="sng" sz="90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r>
              <a:rPr dirty="0" u="sng" sz="900" spc="-1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76.0%</a:t>
            </a:r>
            <a:r>
              <a:rPr dirty="0" u="sng" sz="90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780851" y="2272057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2592861" y="2087934"/>
            <a:ext cx="74485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4577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19.6%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4297595" y="2174139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5556138" y="169900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39.4%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680269" y="962592"/>
            <a:ext cx="298450" cy="1793875"/>
          </a:xfrm>
          <a:prstGeom prst="rect">
            <a:avLst/>
          </a:prstGeom>
        </p:spPr>
        <p:txBody>
          <a:bodyPr wrap="square" lIns="0" tIns="7175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6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80.0%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70.0%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6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60.0%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6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6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6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endParaRPr sz="900">
              <a:latin typeface="Calibri"/>
              <a:cs typeface="Calibri"/>
            </a:endParaRPr>
          </a:p>
          <a:p>
            <a:pPr marL="57785">
              <a:lnSpc>
                <a:spcPct val="100000"/>
              </a:lnSpc>
              <a:spcBef>
                <a:spcPts val="46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0.0%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21" name="object 21" descr=""/>
          <p:cNvGrpSpPr/>
          <p:nvPr/>
        </p:nvGrpSpPr>
        <p:grpSpPr>
          <a:xfrm>
            <a:off x="3080321" y="3102915"/>
            <a:ext cx="467995" cy="62865"/>
            <a:chOff x="3080321" y="3102915"/>
            <a:chExt cx="467995" cy="62865"/>
          </a:xfrm>
        </p:grpSpPr>
        <p:sp>
          <p:nvSpPr>
            <p:cNvPr id="22" name="object 22" descr=""/>
            <p:cNvSpPr/>
            <p:nvPr/>
          </p:nvSpPr>
          <p:spPr>
            <a:xfrm>
              <a:off x="3080321" y="310291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3485184" y="310291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 descr=""/>
          <p:cNvSpPr txBox="1"/>
          <p:nvPr/>
        </p:nvSpPr>
        <p:spPr>
          <a:xfrm>
            <a:off x="1311972" y="2742108"/>
            <a:ext cx="4730115" cy="4610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30480">
              <a:lnSpc>
                <a:spcPct val="100000"/>
              </a:lnSpc>
              <a:spcBef>
                <a:spcPts val="100"/>
              </a:spcBef>
              <a:tabLst>
                <a:tab pos="1113790" algn="l"/>
                <a:tab pos="2635885" algn="l"/>
                <a:tab pos="360680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Directorul</a:t>
            </a:r>
            <a:r>
              <a:rPr dirty="0" sz="9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școlii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Profesorii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(dirigintele)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Alți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părinți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Am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privit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/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auzit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citit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endParaRPr sz="900">
              <a:latin typeface="Calibri"/>
              <a:cs typeface="Calibri"/>
            </a:endParaRPr>
          </a:p>
          <a:p>
            <a:pPr algn="r" marR="34290">
              <a:lnSpc>
                <a:spcPct val="100000"/>
              </a:lnSpc>
              <a:spcBef>
                <a:spcPts val="1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mass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media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(TV,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radio,</a:t>
            </a:r>
            <a:endParaRPr sz="900">
              <a:latin typeface="Calibri"/>
              <a:cs typeface="Calibri"/>
            </a:endParaRPr>
          </a:p>
          <a:p>
            <a:pPr marL="1858010">
              <a:lnSpc>
                <a:spcPct val="100000"/>
              </a:lnSpc>
              <a:spcBef>
                <a:spcPts val="170"/>
              </a:spcBef>
              <a:tabLst>
                <a:tab pos="2263140" algn="l"/>
                <a:tab pos="4034154" algn="l"/>
              </a:tabLst>
            </a:pP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9259" sz="1350" spc="-15">
                <a:solidFill>
                  <a:srgbClr val="231F20"/>
                </a:solidFill>
                <a:latin typeface="Calibri"/>
                <a:cs typeface="Calibri"/>
              </a:rPr>
              <a:t>ziare)</a:t>
            </a:r>
            <a:endParaRPr baseline="9259" sz="135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540004" y="919365"/>
            <a:ext cx="6300470" cy="50755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94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EVOLUȚII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26" name="object 26" descr=""/>
          <p:cNvGrpSpPr/>
          <p:nvPr/>
        </p:nvGrpSpPr>
        <p:grpSpPr>
          <a:xfrm>
            <a:off x="597204" y="3577806"/>
            <a:ext cx="5649595" cy="2355850"/>
            <a:chOff x="597204" y="3577806"/>
            <a:chExt cx="5649595" cy="2355850"/>
          </a:xfrm>
        </p:grpSpPr>
        <p:sp>
          <p:nvSpPr>
            <p:cNvPr id="27" name="object 27" descr=""/>
            <p:cNvSpPr/>
            <p:nvPr/>
          </p:nvSpPr>
          <p:spPr>
            <a:xfrm>
              <a:off x="601014" y="3581616"/>
              <a:ext cx="5641975" cy="2348230"/>
            </a:xfrm>
            <a:custGeom>
              <a:avLst/>
              <a:gdLst/>
              <a:ahLst/>
              <a:cxnLst/>
              <a:rect l="l" t="t" r="r" b="b"/>
              <a:pathLst>
                <a:path w="5641975" h="2348229">
                  <a:moveTo>
                    <a:pt x="5641975" y="0"/>
                  </a:moveTo>
                  <a:lnTo>
                    <a:pt x="0" y="0"/>
                  </a:lnTo>
                  <a:lnTo>
                    <a:pt x="0" y="2347988"/>
                  </a:lnTo>
                  <a:lnTo>
                    <a:pt x="5641975" y="2347988"/>
                  </a:lnTo>
                  <a:lnTo>
                    <a:pt x="564197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601014" y="3581616"/>
              <a:ext cx="5641975" cy="2348230"/>
            </a:xfrm>
            <a:custGeom>
              <a:avLst/>
              <a:gdLst/>
              <a:ahLst/>
              <a:cxnLst/>
              <a:rect l="l" t="t" r="r" b="b"/>
              <a:pathLst>
                <a:path w="5641975" h="2348229">
                  <a:moveTo>
                    <a:pt x="0" y="2347988"/>
                  </a:moveTo>
                  <a:lnTo>
                    <a:pt x="5641975" y="2347988"/>
                  </a:lnTo>
                  <a:lnTo>
                    <a:pt x="5641975" y="0"/>
                  </a:lnTo>
                  <a:lnTo>
                    <a:pt x="0" y="0"/>
                  </a:lnTo>
                  <a:lnTo>
                    <a:pt x="0" y="2347988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041836" y="3838858"/>
              <a:ext cx="5061585" cy="1135380"/>
            </a:xfrm>
            <a:custGeom>
              <a:avLst/>
              <a:gdLst/>
              <a:ahLst/>
              <a:cxnLst/>
              <a:rect l="l" t="t" r="r" b="b"/>
              <a:pathLst>
                <a:path w="5061585" h="1135379">
                  <a:moveTo>
                    <a:pt x="0" y="1135380"/>
                  </a:moveTo>
                  <a:lnTo>
                    <a:pt x="190113" y="1135380"/>
                  </a:lnTo>
                </a:path>
                <a:path w="5061585" h="1135379">
                  <a:moveTo>
                    <a:pt x="653409" y="1135380"/>
                  </a:moveTo>
                  <a:lnTo>
                    <a:pt x="1034422" y="1135380"/>
                  </a:lnTo>
                </a:path>
                <a:path w="5061585" h="1135379">
                  <a:moveTo>
                    <a:pt x="1497718" y="1135380"/>
                  </a:moveTo>
                  <a:lnTo>
                    <a:pt x="1877181" y="1135380"/>
                  </a:lnTo>
                </a:path>
                <a:path w="5061585" h="1135379">
                  <a:moveTo>
                    <a:pt x="2340477" y="1135380"/>
                  </a:moveTo>
                  <a:lnTo>
                    <a:pt x="2721490" y="1135380"/>
                  </a:lnTo>
                </a:path>
                <a:path w="5061585" h="1135379">
                  <a:moveTo>
                    <a:pt x="3184786" y="1135380"/>
                  </a:moveTo>
                  <a:lnTo>
                    <a:pt x="3564249" y="1135380"/>
                  </a:lnTo>
                </a:path>
                <a:path w="5061585" h="1135379">
                  <a:moveTo>
                    <a:pt x="4027545" y="1135380"/>
                  </a:moveTo>
                  <a:lnTo>
                    <a:pt x="4408558" y="1135380"/>
                  </a:lnTo>
                </a:path>
                <a:path w="5061585" h="1135379">
                  <a:moveTo>
                    <a:pt x="4871854" y="1135380"/>
                  </a:moveTo>
                  <a:lnTo>
                    <a:pt x="5061458" y="1135380"/>
                  </a:lnTo>
                </a:path>
                <a:path w="5061585" h="1135379">
                  <a:moveTo>
                    <a:pt x="0" y="993648"/>
                  </a:moveTo>
                  <a:lnTo>
                    <a:pt x="190113" y="993648"/>
                  </a:lnTo>
                </a:path>
                <a:path w="5061585" h="1135379">
                  <a:moveTo>
                    <a:pt x="653409" y="993648"/>
                  </a:moveTo>
                  <a:lnTo>
                    <a:pt x="1034422" y="993648"/>
                  </a:lnTo>
                </a:path>
                <a:path w="5061585" h="1135379">
                  <a:moveTo>
                    <a:pt x="1497718" y="993648"/>
                  </a:moveTo>
                  <a:lnTo>
                    <a:pt x="1877181" y="993648"/>
                  </a:lnTo>
                </a:path>
                <a:path w="5061585" h="1135379">
                  <a:moveTo>
                    <a:pt x="2340477" y="993648"/>
                  </a:moveTo>
                  <a:lnTo>
                    <a:pt x="2721490" y="993648"/>
                  </a:lnTo>
                </a:path>
                <a:path w="5061585" h="1135379">
                  <a:moveTo>
                    <a:pt x="3184786" y="993648"/>
                  </a:moveTo>
                  <a:lnTo>
                    <a:pt x="3564249" y="993648"/>
                  </a:lnTo>
                </a:path>
                <a:path w="5061585" h="1135379">
                  <a:moveTo>
                    <a:pt x="4027545" y="993648"/>
                  </a:moveTo>
                  <a:lnTo>
                    <a:pt x="4408558" y="993648"/>
                  </a:lnTo>
                </a:path>
                <a:path w="5061585" h="1135379">
                  <a:moveTo>
                    <a:pt x="4871854" y="993648"/>
                  </a:moveTo>
                  <a:lnTo>
                    <a:pt x="5061458" y="993648"/>
                  </a:lnTo>
                </a:path>
                <a:path w="5061585" h="1135379">
                  <a:moveTo>
                    <a:pt x="0" y="851916"/>
                  </a:moveTo>
                  <a:lnTo>
                    <a:pt x="190113" y="851916"/>
                  </a:lnTo>
                </a:path>
                <a:path w="5061585" h="1135379">
                  <a:moveTo>
                    <a:pt x="653409" y="851916"/>
                  </a:moveTo>
                  <a:lnTo>
                    <a:pt x="1034422" y="851916"/>
                  </a:lnTo>
                </a:path>
                <a:path w="5061585" h="1135379">
                  <a:moveTo>
                    <a:pt x="1497718" y="851916"/>
                  </a:moveTo>
                  <a:lnTo>
                    <a:pt x="1877181" y="851916"/>
                  </a:lnTo>
                </a:path>
                <a:path w="5061585" h="1135379">
                  <a:moveTo>
                    <a:pt x="2340477" y="851916"/>
                  </a:moveTo>
                  <a:lnTo>
                    <a:pt x="2721490" y="851916"/>
                  </a:lnTo>
                </a:path>
                <a:path w="5061585" h="1135379">
                  <a:moveTo>
                    <a:pt x="3184786" y="851916"/>
                  </a:moveTo>
                  <a:lnTo>
                    <a:pt x="3564249" y="851916"/>
                  </a:lnTo>
                </a:path>
                <a:path w="5061585" h="1135379">
                  <a:moveTo>
                    <a:pt x="4027545" y="851916"/>
                  </a:moveTo>
                  <a:lnTo>
                    <a:pt x="4408558" y="851916"/>
                  </a:lnTo>
                </a:path>
                <a:path w="5061585" h="1135379">
                  <a:moveTo>
                    <a:pt x="4871854" y="851916"/>
                  </a:moveTo>
                  <a:lnTo>
                    <a:pt x="5061458" y="851916"/>
                  </a:lnTo>
                </a:path>
                <a:path w="5061585" h="1135379">
                  <a:moveTo>
                    <a:pt x="0" y="710184"/>
                  </a:moveTo>
                  <a:lnTo>
                    <a:pt x="190113" y="710184"/>
                  </a:lnTo>
                </a:path>
                <a:path w="5061585" h="1135379">
                  <a:moveTo>
                    <a:pt x="653409" y="710184"/>
                  </a:moveTo>
                  <a:lnTo>
                    <a:pt x="1034422" y="710184"/>
                  </a:lnTo>
                </a:path>
                <a:path w="5061585" h="1135379">
                  <a:moveTo>
                    <a:pt x="1497718" y="710184"/>
                  </a:moveTo>
                  <a:lnTo>
                    <a:pt x="1877181" y="710184"/>
                  </a:lnTo>
                </a:path>
                <a:path w="5061585" h="1135379">
                  <a:moveTo>
                    <a:pt x="2340477" y="710184"/>
                  </a:moveTo>
                  <a:lnTo>
                    <a:pt x="2721490" y="710184"/>
                  </a:lnTo>
                </a:path>
                <a:path w="5061585" h="1135379">
                  <a:moveTo>
                    <a:pt x="3184786" y="710184"/>
                  </a:moveTo>
                  <a:lnTo>
                    <a:pt x="3564249" y="710184"/>
                  </a:lnTo>
                </a:path>
                <a:path w="5061585" h="1135379">
                  <a:moveTo>
                    <a:pt x="4027545" y="710184"/>
                  </a:moveTo>
                  <a:lnTo>
                    <a:pt x="4408558" y="710184"/>
                  </a:lnTo>
                </a:path>
                <a:path w="5061585" h="1135379">
                  <a:moveTo>
                    <a:pt x="4871854" y="710184"/>
                  </a:moveTo>
                  <a:lnTo>
                    <a:pt x="5061458" y="710184"/>
                  </a:lnTo>
                </a:path>
                <a:path w="5061585" h="1135379">
                  <a:moveTo>
                    <a:pt x="0" y="568452"/>
                  </a:moveTo>
                  <a:lnTo>
                    <a:pt x="190113" y="568452"/>
                  </a:lnTo>
                </a:path>
                <a:path w="5061585" h="1135379">
                  <a:moveTo>
                    <a:pt x="653409" y="568452"/>
                  </a:moveTo>
                  <a:lnTo>
                    <a:pt x="1034422" y="568452"/>
                  </a:lnTo>
                </a:path>
                <a:path w="5061585" h="1135379">
                  <a:moveTo>
                    <a:pt x="1497718" y="568452"/>
                  </a:moveTo>
                  <a:lnTo>
                    <a:pt x="1877181" y="568452"/>
                  </a:lnTo>
                </a:path>
                <a:path w="5061585" h="1135379">
                  <a:moveTo>
                    <a:pt x="2340477" y="568452"/>
                  </a:moveTo>
                  <a:lnTo>
                    <a:pt x="2721490" y="568452"/>
                  </a:lnTo>
                </a:path>
                <a:path w="5061585" h="1135379">
                  <a:moveTo>
                    <a:pt x="3184786" y="568452"/>
                  </a:moveTo>
                  <a:lnTo>
                    <a:pt x="3564249" y="568452"/>
                  </a:lnTo>
                </a:path>
                <a:path w="5061585" h="1135379">
                  <a:moveTo>
                    <a:pt x="4027545" y="568452"/>
                  </a:moveTo>
                  <a:lnTo>
                    <a:pt x="4408558" y="568452"/>
                  </a:lnTo>
                </a:path>
                <a:path w="5061585" h="1135379">
                  <a:moveTo>
                    <a:pt x="4871854" y="568452"/>
                  </a:moveTo>
                  <a:lnTo>
                    <a:pt x="5061458" y="568452"/>
                  </a:lnTo>
                </a:path>
                <a:path w="5061585" h="1135379">
                  <a:moveTo>
                    <a:pt x="0" y="426720"/>
                  </a:moveTo>
                  <a:lnTo>
                    <a:pt x="190113" y="426720"/>
                  </a:lnTo>
                </a:path>
                <a:path w="5061585" h="1135379">
                  <a:moveTo>
                    <a:pt x="653409" y="426720"/>
                  </a:moveTo>
                  <a:lnTo>
                    <a:pt x="1034422" y="426720"/>
                  </a:lnTo>
                </a:path>
                <a:path w="5061585" h="1135379">
                  <a:moveTo>
                    <a:pt x="1497718" y="426720"/>
                  </a:moveTo>
                  <a:lnTo>
                    <a:pt x="1877181" y="426720"/>
                  </a:lnTo>
                </a:path>
                <a:path w="5061585" h="1135379">
                  <a:moveTo>
                    <a:pt x="2340477" y="426720"/>
                  </a:moveTo>
                  <a:lnTo>
                    <a:pt x="2721490" y="426720"/>
                  </a:lnTo>
                </a:path>
                <a:path w="5061585" h="1135379">
                  <a:moveTo>
                    <a:pt x="3184786" y="426720"/>
                  </a:moveTo>
                  <a:lnTo>
                    <a:pt x="3564249" y="426720"/>
                  </a:lnTo>
                </a:path>
                <a:path w="5061585" h="1135379">
                  <a:moveTo>
                    <a:pt x="4027545" y="426720"/>
                  </a:moveTo>
                  <a:lnTo>
                    <a:pt x="4408558" y="426720"/>
                  </a:lnTo>
                </a:path>
                <a:path w="5061585" h="1135379">
                  <a:moveTo>
                    <a:pt x="4871854" y="426720"/>
                  </a:moveTo>
                  <a:lnTo>
                    <a:pt x="5061458" y="426720"/>
                  </a:lnTo>
                </a:path>
                <a:path w="5061585" h="1135379">
                  <a:moveTo>
                    <a:pt x="0" y="284988"/>
                  </a:moveTo>
                  <a:lnTo>
                    <a:pt x="190113" y="284988"/>
                  </a:lnTo>
                </a:path>
                <a:path w="5061585" h="1135379">
                  <a:moveTo>
                    <a:pt x="653409" y="284988"/>
                  </a:moveTo>
                  <a:lnTo>
                    <a:pt x="1034422" y="284988"/>
                  </a:lnTo>
                </a:path>
                <a:path w="5061585" h="1135379">
                  <a:moveTo>
                    <a:pt x="1497718" y="284988"/>
                  </a:moveTo>
                  <a:lnTo>
                    <a:pt x="1877181" y="284988"/>
                  </a:lnTo>
                </a:path>
                <a:path w="5061585" h="1135379">
                  <a:moveTo>
                    <a:pt x="2340477" y="284988"/>
                  </a:moveTo>
                  <a:lnTo>
                    <a:pt x="2721490" y="284988"/>
                  </a:lnTo>
                </a:path>
                <a:path w="5061585" h="1135379">
                  <a:moveTo>
                    <a:pt x="3184786" y="284988"/>
                  </a:moveTo>
                  <a:lnTo>
                    <a:pt x="3564249" y="284988"/>
                  </a:lnTo>
                </a:path>
                <a:path w="5061585" h="1135379">
                  <a:moveTo>
                    <a:pt x="4027545" y="284988"/>
                  </a:moveTo>
                  <a:lnTo>
                    <a:pt x="4408558" y="284988"/>
                  </a:lnTo>
                </a:path>
                <a:path w="5061585" h="1135379">
                  <a:moveTo>
                    <a:pt x="4871854" y="284988"/>
                  </a:moveTo>
                  <a:lnTo>
                    <a:pt x="5061458" y="284988"/>
                  </a:lnTo>
                </a:path>
                <a:path w="5061585" h="1135379">
                  <a:moveTo>
                    <a:pt x="0" y="141732"/>
                  </a:moveTo>
                  <a:lnTo>
                    <a:pt x="190113" y="141732"/>
                  </a:lnTo>
                </a:path>
                <a:path w="5061585" h="1135379">
                  <a:moveTo>
                    <a:pt x="653409" y="141732"/>
                  </a:moveTo>
                  <a:lnTo>
                    <a:pt x="1034422" y="141732"/>
                  </a:lnTo>
                </a:path>
                <a:path w="5061585" h="1135379">
                  <a:moveTo>
                    <a:pt x="1497718" y="141732"/>
                  </a:moveTo>
                  <a:lnTo>
                    <a:pt x="1877181" y="141732"/>
                  </a:lnTo>
                </a:path>
                <a:path w="5061585" h="1135379">
                  <a:moveTo>
                    <a:pt x="2340477" y="141732"/>
                  </a:moveTo>
                  <a:lnTo>
                    <a:pt x="2721490" y="141732"/>
                  </a:lnTo>
                </a:path>
                <a:path w="5061585" h="1135379">
                  <a:moveTo>
                    <a:pt x="3184786" y="141732"/>
                  </a:moveTo>
                  <a:lnTo>
                    <a:pt x="3564249" y="141732"/>
                  </a:lnTo>
                </a:path>
                <a:path w="5061585" h="1135379">
                  <a:moveTo>
                    <a:pt x="4027545" y="141732"/>
                  </a:moveTo>
                  <a:lnTo>
                    <a:pt x="4408558" y="141732"/>
                  </a:lnTo>
                </a:path>
                <a:path w="5061585" h="1135379">
                  <a:moveTo>
                    <a:pt x="4871854" y="141732"/>
                  </a:moveTo>
                  <a:lnTo>
                    <a:pt x="5061458" y="141732"/>
                  </a:lnTo>
                </a:path>
                <a:path w="5061585" h="1135379">
                  <a:moveTo>
                    <a:pt x="0" y="0"/>
                  </a:moveTo>
                  <a:lnTo>
                    <a:pt x="190113" y="0"/>
                  </a:lnTo>
                </a:path>
                <a:path w="5061585" h="1135379">
                  <a:moveTo>
                    <a:pt x="653409" y="0"/>
                  </a:moveTo>
                  <a:lnTo>
                    <a:pt x="1034422" y="0"/>
                  </a:lnTo>
                </a:path>
                <a:path w="5061585" h="1135379">
                  <a:moveTo>
                    <a:pt x="1497718" y="0"/>
                  </a:moveTo>
                  <a:lnTo>
                    <a:pt x="1877181" y="0"/>
                  </a:lnTo>
                </a:path>
                <a:path w="5061585" h="1135379">
                  <a:moveTo>
                    <a:pt x="2340477" y="0"/>
                  </a:moveTo>
                  <a:lnTo>
                    <a:pt x="2721490" y="0"/>
                  </a:lnTo>
                </a:path>
                <a:path w="5061585" h="1135379">
                  <a:moveTo>
                    <a:pt x="3184786" y="0"/>
                  </a:moveTo>
                  <a:lnTo>
                    <a:pt x="3564249" y="0"/>
                  </a:lnTo>
                </a:path>
                <a:path w="5061585" h="1135379">
                  <a:moveTo>
                    <a:pt x="4027545" y="0"/>
                  </a:moveTo>
                  <a:lnTo>
                    <a:pt x="4408558" y="0"/>
                  </a:lnTo>
                </a:path>
                <a:path w="5061585" h="1135379">
                  <a:moveTo>
                    <a:pt x="4871854" y="0"/>
                  </a:moveTo>
                  <a:lnTo>
                    <a:pt x="5061458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041836" y="3697380"/>
              <a:ext cx="5061585" cy="0"/>
            </a:xfrm>
            <a:custGeom>
              <a:avLst/>
              <a:gdLst/>
              <a:ahLst/>
              <a:cxnLst/>
              <a:rect l="l" t="t" r="r" b="b"/>
              <a:pathLst>
                <a:path w="5061585" h="0">
                  <a:moveTo>
                    <a:pt x="0" y="0"/>
                  </a:moveTo>
                  <a:lnTo>
                    <a:pt x="5061458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231950" y="4082694"/>
              <a:ext cx="4681855" cy="1034415"/>
            </a:xfrm>
            <a:custGeom>
              <a:avLst/>
              <a:gdLst/>
              <a:ahLst/>
              <a:cxnLst/>
              <a:rect l="l" t="t" r="r" b="b"/>
              <a:pathLst>
                <a:path w="4681855" h="1034414">
                  <a:moveTo>
                    <a:pt x="463296" y="228600"/>
                  </a:moveTo>
                  <a:lnTo>
                    <a:pt x="0" y="228600"/>
                  </a:lnTo>
                  <a:lnTo>
                    <a:pt x="0" y="1033907"/>
                  </a:lnTo>
                  <a:lnTo>
                    <a:pt x="463296" y="1033907"/>
                  </a:lnTo>
                  <a:lnTo>
                    <a:pt x="463296" y="228600"/>
                  </a:lnTo>
                  <a:close/>
                </a:path>
                <a:path w="4681855" h="1034414">
                  <a:moveTo>
                    <a:pt x="1307604" y="213360"/>
                  </a:moveTo>
                  <a:lnTo>
                    <a:pt x="844308" y="213360"/>
                  </a:lnTo>
                  <a:lnTo>
                    <a:pt x="844308" y="1033907"/>
                  </a:lnTo>
                  <a:lnTo>
                    <a:pt x="1307604" y="1033907"/>
                  </a:lnTo>
                  <a:lnTo>
                    <a:pt x="1307604" y="213360"/>
                  </a:lnTo>
                  <a:close/>
                </a:path>
                <a:path w="4681855" h="1034414">
                  <a:moveTo>
                    <a:pt x="2150364" y="364236"/>
                  </a:moveTo>
                  <a:lnTo>
                    <a:pt x="1687068" y="364236"/>
                  </a:lnTo>
                  <a:lnTo>
                    <a:pt x="1687068" y="1033907"/>
                  </a:lnTo>
                  <a:lnTo>
                    <a:pt x="2150364" y="1033907"/>
                  </a:lnTo>
                  <a:lnTo>
                    <a:pt x="2150364" y="364236"/>
                  </a:lnTo>
                  <a:close/>
                </a:path>
                <a:path w="4681855" h="1034414">
                  <a:moveTo>
                    <a:pt x="2994672" y="80772"/>
                  </a:moveTo>
                  <a:lnTo>
                    <a:pt x="2531376" y="80772"/>
                  </a:lnTo>
                  <a:lnTo>
                    <a:pt x="2531376" y="1033907"/>
                  </a:lnTo>
                  <a:lnTo>
                    <a:pt x="2994672" y="1033907"/>
                  </a:lnTo>
                  <a:lnTo>
                    <a:pt x="2994672" y="80772"/>
                  </a:lnTo>
                  <a:close/>
                </a:path>
                <a:path w="4681855" h="1034414">
                  <a:moveTo>
                    <a:pt x="3837432" y="0"/>
                  </a:moveTo>
                  <a:lnTo>
                    <a:pt x="3374136" y="0"/>
                  </a:lnTo>
                  <a:lnTo>
                    <a:pt x="3374136" y="1033907"/>
                  </a:lnTo>
                  <a:lnTo>
                    <a:pt x="3837432" y="1033907"/>
                  </a:lnTo>
                  <a:lnTo>
                    <a:pt x="3837432" y="0"/>
                  </a:lnTo>
                  <a:close/>
                </a:path>
                <a:path w="4681855" h="1034414">
                  <a:moveTo>
                    <a:pt x="4681740" y="143256"/>
                  </a:moveTo>
                  <a:lnTo>
                    <a:pt x="4218444" y="143256"/>
                  </a:lnTo>
                  <a:lnTo>
                    <a:pt x="4218444" y="1033907"/>
                  </a:lnTo>
                  <a:lnTo>
                    <a:pt x="4681740" y="1033907"/>
                  </a:lnTo>
                  <a:lnTo>
                    <a:pt x="4681740" y="143256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231950" y="3803802"/>
              <a:ext cx="4681855" cy="643255"/>
            </a:xfrm>
            <a:custGeom>
              <a:avLst/>
              <a:gdLst/>
              <a:ahLst/>
              <a:cxnLst/>
              <a:rect l="l" t="t" r="r" b="b"/>
              <a:pathLst>
                <a:path w="4681855" h="643254">
                  <a:moveTo>
                    <a:pt x="463296" y="50292"/>
                  </a:moveTo>
                  <a:lnTo>
                    <a:pt x="0" y="50292"/>
                  </a:lnTo>
                  <a:lnTo>
                    <a:pt x="0" y="507492"/>
                  </a:lnTo>
                  <a:lnTo>
                    <a:pt x="463296" y="507492"/>
                  </a:lnTo>
                  <a:lnTo>
                    <a:pt x="463296" y="50292"/>
                  </a:lnTo>
                  <a:close/>
                </a:path>
                <a:path w="4681855" h="643254">
                  <a:moveTo>
                    <a:pt x="1307604" y="100584"/>
                  </a:moveTo>
                  <a:lnTo>
                    <a:pt x="844308" y="100584"/>
                  </a:lnTo>
                  <a:lnTo>
                    <a:pt x="844308" y="492252"/>
                  </a:lnTo>
                  <a:lnTo>
                    <a:pt x="1307604" y="492252"/>
                  </a:lnTo>
                  <a:lnTo>
                    <a:pt x="1307604" y="100584"/>
                  </a:lnTo>
                  <a:close/>
                </a:path>
                <a:path w="4681855" h="643254">
                  <a:moveTo>
                    <a:pt x="2150364" y="149352"/>
                  </a:moveTo>
                  <a:lnTo>
                    <a:pt x="1687068" y="149352"/>
                  </a:lnTo>
                  <a:lnTo>
                    <a:pt x="1687068" y="643128"/>
                  </a:lnTo>
                  <a:lnTo>
                    <a:pt x="2150364" y="643128"/>
                  </a:lnTo>
                  <a:lnTo>
                    <a:pt x="2150364" y="149352"/>
                  </a:lnTo>
                  <a:close/>
                </a:path>
                <a:path w="4681855" h="643254">
                  <a:moveTo>
                    <a:pt x="2994672" y="27432"/>
                  </a:moveTo>
                  <a:lnTo>
                    <a:pt x="2531376" y="27432"/>
                  </a:lnTo>
                  <a:lnTo>
                    <a:pt x="2531376" y="359664"/>
                  </a:lnTo>
                  <a:lnTo>
                    <a:pt x="2994672" y="359664"/>
                  </a:lnTo>
                  <a:lnTo>
                    <a:pt x="2994672" y="27432"/>
                  </a:lnTo>
                  <a:close/>
                </a:path>
                <a:path w="4681855" h="643254">
                  <a:moveTo>
                    <a:pt x="3837432" y="0"/>
                  </a:moveTo>
                  <a:lnTo>
                    <a:pt x="3374136" y="0"/>
                  </a:lnTo>
                  <a:lnTo>
                    <a:pt x="3374136" y="278892"/>
                  </a:lnTo>
                  <a:lnTo>
                    <a:pt x="3837432" y="278892"/>
                  </a:lnTo>
                  <a:lnTo>
                    <a:pt x="3837432" y="0"/>
                  </a:lnTo>
                  <a:close/>
                </a:path>
                <a:path w="4681855" h="643254">
                  <a:moveTo>
                    <a:pt x="4681740" y="12192"/>
                  </a:moveTo>
                  <a:lnTo>
                    <a:pt x="4218444" y="12192"/>
                  </a:lnTo>
                  <a:lnTo>
                    <a:pt x="4218444" y="422148"/>
                  </a:lnTo>
                  <a:lnTo>
                    <a:pt x="4681740" y="422148"/>
                  </a:lnTo>
                  <a:lnTo>
                    <a:pt x="4681740" y="12192"/>
                  </a:lnTo>
                  <a:close/>
                </a:path>
              </a:pathLst>
            </a:custGeom>
            <a:solidFill>
              <a:srgbClr val="53823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231950" y="3727602"/>
              <a:ext cx="4681855" cy="226060"/>
            </a:xfrm>
            <a:custGeom>
              <a:avLst/>
              <a:gdLst/>
              <a:ahLst/>
              <a:cxnLst/>
              <a:rect l="l" t="t" r="r" b="b"/>
              <a:pathLst>
                <a:path w="4681855" h="226060">
                  <a:moveTo>
                    <a:pt x="463296" y="32004"/>
                  </a:moveTo>
                  <a:lnTo>
                    <a:pt x="0" y="32004"/>
                  </a:lnTo>
                  <a:lnTo>
                    <a:pt x="0" y="126504"/>
                  </a:lnTo>
                  <a:lnTo>
                    <a:pt x="463296" y="126504"/>
                  </a:lnTo>
                  <a:lnTo>
                    <a:pt x="463296" y="32004"/>
                  </a:lnTo>
                  <a:close/>
                </a:path>
                <a:path w="4681855" h="226060">
                  <a:moveTo>
                    <a:pt x="1307604" y="28956"/>
                  </a:moveTo>
                  <a:lnTo>
                    <a:pt x="844308" y="28956"/>
                  </a:lnTo>
                  <a:lnTo>
                    <a:pt x="844308" y="176784"/>
                  </a:lnTo>
                  <a:lnTo>
                    <a:pt x="1307604" y="176784"/>
                  </a:lnTo>
                  <a:lnTo>
                    <a:pt x="1307604" y="28956"/>
                  </a:lnTo>
                  <a:close/>
                </a:path>
                <a:path w="4681855" h="226060">
                  <a:moveTo>
                    <a:pt x="2150364" y="6096"/>
                  </a:moveTo>
                  <a:lnTo>
                    <a:pt x="1687068" y="6096"/>
                  </a:lnTo>
                  <a:lnTo>
                    <a:pt x="1687068" y="225552"/>
                  </a:lnTo>
                  <a:lnTo>
                    <a:pt x="2150364" y="225552"/>
                  </a:lnTo>
                  <a:lnTo>
                    <a:pt x="2150364" y="6096"/>
                  </a:lnTo>
                  <a:close/>
                </a:path>
                <a:path w="4681855" h="226060">
                  <a:moveTo>
                    <a:pt x="2994672" y="13716"/>
                  </a:moveTo>
                  <a:lnTo>
                    <a:pt x="2531376" y="13716"/>
                  </a:lnTo>
                  <a:lnTo>
                    <a:pt x="2531376" y="103632"/>
                  </a:lnTo>
                  <a:lnTo>
                    <a:pt x="2994672" y="103632"/>
                  </a:lnTo>
                  <a:lnTo>
                    <a:pt x="2994672" y="13716"/>
                  </a:lnTo>
                  <a:close/>
                </a:path>
                <a:path w="4681855" h="226060">
                  <a:moveTo>
                    <a:pt x="3837432" y="3048"/>
                  </a:moveTo>
                  <a:lnTo>
                    <a:pt x="3374136" y="3048"/>
                  </a:lnTo>
                  <a:lnTo>
                    <a:pt x="3374136" y="76200"/>
                  </a:lnTo>
                  <a:lnTo>
                    <a:pt x="3837432" y="76200"/>
                  </a:lnTo>
                  <a:lnTo>
                    <a:pt x="3837432" y="3048"/>
                  </a:lnTo>
                  <a:close/>
                </a:path>
                <a:path w="4681855" h="226060">
                  <a:moveTo>
                    <a:pt x="4681740" y="0"/>
                  </a:moveTo>
                  <a:lnTo>
                    <a:pt x="4218444" y="0"/>
                  </a:lnTo>
                  <a:lnTo>
                    <a:pt x="4218444" y="88392"/>
                  </a:lnTo>
                  <a:lnTo>
                    <a:pt x="4681740" y="88392"/>
                  </a:lnTo>
                  <a:lnTo>
                    <a:pt x="4681740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231950" y="3697376"/>
              <a:ext cx="4681855" cy="62230"/>
            </a:xfrm>
            <a:custGeom>
              <a:avLst/>
              <a:gdLst/>
              <a:ahLst/>
              <a:cxnLst/>
              <a:rect l="l" t="t" r="r" b="b"/>
              <a:pathLst>
                <a:path w="4681855" h="62229">
                  <a:moveTo>
                    <a:pt x="463296" y="0"/>
                  </a:moveTo>
                  <a:lnTo>
                    <a:pt x="0" y="0"/>
                  </a:lnTo>
                  <a:lnTo>
                    <a:pt x="0" y="62230"/>
                  </a:lnTo>
                  <a:lnTo>
                    <a:pt x="463296" y="62230"/>
                  </a:lnTo>
                  <a:lnTo>
                    <a:pt x="463296" y="0"/>
                  </a:lnTo>
                  <a:close/>
                </a:path>
                <a:path w="4681855" h="62229">
                  <a:moveTo>
                    <a:pt x="1307604" y="0"/>
                  </a:moveTo>
                  <a:lnTo>
                    <a:pt x="844308" y="0"/>
                  </a:lnTo>
                  <a:lnTo>
                    <a:pt x="844308" y="59182"/>
                  </a:lnTo>
                  <a:lnTo>
                    <a:pt x="1307604" y="59182"/>
                  </a:lnTo>
                  <a:lnTo>
                    <a:pt x="1307604" y="0"/>
                  </a:lnTo>
                  <a:close/>
                </a:path>
                <a:path w="4681855" h="62229">
                  <a:moveTo>
                    <a:pt x="2150364" y="0"/>
                  </a:moveTo>
                  <a:lnTo>
                    <a:pt x="1687068" y="0"/>
                  </a:lnTo>
                  <a:lnTo>
                    <a:pt x="1687068" y="36322"/>
                  </a:lnTo>
                  <a:lnTo>
                    <a:pt x="2150364" y="36322"/>
                  </a:lnTo>
                  <a:lnTo>
                    <a:pt x="2150364" y="0"/>
                  </a:lnTo>
                  <a:close/>
                </a:path>
                <a:path w="4681855" h="62229">
                  <a:moveTo>
                    <a:pt x="2994672" y="0"/>
                  </a:moveTo>
                  <a:lnTo>
                    <a:pt x="2531376" y="0"/>
                  </a:lnTo>
                  <a:lnTo>
                    <a:pt x="2531376" y="43942"/>
                  </a:lnTo>
                  <a:lnTo>
                    <a:pt x="2994672" y="43942"/>
                  </a:lnTo>
                  <a:lnTo>
                    <a:pt x="2994672" y="0"/>
                  </a:lnTo>
                  <a:close/>
                </a:path>
                <a:path w="4681855" h="62229">
                  <a:moveTo>
                    <a:pt x="3837432" y="0"/>
                  </a:moveTo>
                  <a:lnTo>
                    <a:pt x="3374136" y="0"/>
                  </a:lnTo>
                  <a:lnTo>
                    <a:pt x="3374136" y="33274"/>
                  </a:lnTo>
                  <a:lnTo>
                    <a:pt x="3837432" y="33274"/>
                  </a:lnTo>
                  <a:lnTo>
                    <a:pt x="3837432" y="0"/>
                  </a:lnTo>
                  <a:close/>
                </a:path>
                <a:path w="4681855" h="62229">
                  <a:moveTo>
                    <a:pt x="4681740" y="0"/>
                  </a:moveTo>
                  <a:lnTo>
                    <a:pt x="4218444" y="0"/>
                  </a:lnTo>
                  <a:lnTo>
                    <a:pt x="4218444" y="30226"/>
                  </a:lnTo>
                  <a:lnTo>
                    <a:pt x="4681740" y="30226"/>
                  </a:lnTo>
                  <a:lnTo>
                    <a:pt x="4681740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041836" y="5116604"/>
              <a:ext cx="5061585" cy="582930"/>
            </a:xfrm>
            <a:custGeom>
              <a:avLst/>
              <a:gdLst/>
              <a:ahLst/>
              <a:cxnLst/>
              <a:rect l="l" t="t" r="r" b="b"/>
              <a:pathLst>
                <a:path w="5061585" h="582929">
                  <a:moveTo>
                    <a:pt x="0" y="0"/>
                  </a:moveTo>
                  <a:lnTo>
                    <a:pt x="5061458" y="0"/>
                  </a:lnTo>
                </a:path>
                <a:path w="5061585" h="582929">
                  <a:moveTo>
                    <a:pt x="0" y="0"/>
                  </a:moveTo>
                  <a:lnTo>
                    <a:pt x="0" y="361061"/>
                  </a:lnTo>
                </a:path>
                <a:path w="5061585" h="582929">
                  <a:moveTo>
                    <a:pt x="2530983" y="0"/>
                  </a:moveTo>
                  <a:lnTo>
                    <a:pt x="2530983" y="361061"/>
                  </a:lnTo>
                </a:path>
                <a:path w="5061585" h="582929">
                  <a:moveTo>
                    <a:pt x="5061458" y="0"/>
                  </a:moveTo>
                  <a:lnTo>
                    <a:pt x="5061458" y="361061"/>
                  </a:lnTo>
                </a:path>
                <a:path w="5061585" h="582929">
                  <a:moveTo>
                    <a:pt x="0" y="361061"/>
                  </a:moveTo>
                  <a:lnTo>
                    <a:pt x="0" y="582676"/>
                  </a:lnTo>
                </a:path>
                <a:path w="5061585" h="582929">
                  <a:moveTo>
                    <a:pt x="2530983" y="361061"/>
                  </a:moveTo>
                  <a:lnTo>
                    <a:pt x="2530983" y="582676"/>
                  </a:lnTo>
                </a:path>
                <a:path w="5061585" h="582929">
                  <a:moveTo>
                    <a:pt x="5061458" y="361061"/>
                  </a:moveTo>
                  <a:lnTo>
                    <a:pt x="5061458" y="582676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 descr=""/>
          <p:cNvSpPr txBox="1"/>
          <p:nvPr/>
        </p:nvSpPr>
        <p:spPr>
          <a:xfrm>
            <a:off x="1321617" y="4626004"/>
            <a:ext cx="11410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4328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56.7%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57.8%</a:t>
            </a:r>
            <a:endParaRPr baseline="3086" sz="1350">
              <a:latin typeface="Calibri"/>
              <a:cs typeface="Calibri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3009124" y="469424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47.1%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3852877" y="455182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67.2%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4696516" y="4512162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72.8%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5540303" y="4582647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62.8%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1321617" y="399443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32.2%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2165534" y="4012035"/>
            <a:ext cx="298450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27.6%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3009193" y="4112416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34.8%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3852946" y="3909078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23.4%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4696586" y="3855701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5540225" y="3933081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28.8%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680357" y="3603215"/>
            <a:ext cx="268605" cy="1582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3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3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3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3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3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4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1101319" y="5171394"/>
            <a:ext cx="7372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Directorul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școlii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2037311" y="5171394"/>
            <a:ext cx="2329180" cy="3022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R="5080" indent="45720">
              <a:lnSpc>
                <a:spcPct val="101600"/>
              </a:lnSpc>
              <a:spcBef>
                <a:spcPts val="80"/>
              </a:spcBef>
              <a:tabLst>
                <a:tab pos="869950" algn="l"/>
                <a:tab pos="159512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Alți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părinți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Directorul</a:t>
            </a:r>
            <a:r>
              <a:rPr dirty="0" sz="900" spc="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școlii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(dirigintele)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4568685" y="5171394"/>
            <a:ext cx="1370330" cy="3022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R="5080" indent="45720">
              <a:lnSpc>
                <a:spcPct val="101600"/>
              </a:lnSpc>
              <a:spcBef>
                <a:spcPts val="80"/>
              </a:spcBef>
              <a:tabLst>
                <a:tab pos="86995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Alți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părinți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(dirigintele)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51" name="object 51" descr=""/>
          <p:cNvGrpSpPr/>
          <p:nvPr/>
        </p:nvGrpSpPr>
        <p:grpSpPr>
          <a:xfrm>
            <a:off x="1748586" y="5776366"/>
            <a:ext cx="1027430" cy="62865"/>
            <a:chOff x="1748586" y="5776366"/>
            <a:chExt cx="1027430" cy="62865"/>
          </a:xfrm>
        </p:grpSpPr>
        <p:sp>
          <p:nvSpPr>
            <p:cNvPr id="52" name="object 52" descr=""/>
            <p:cNvSpPr/>
            <p:nvPr/>
          </p:nvSpPr>
          <p:spPr>
            <a:xfrm>
              <a:off x="1748586" y="577636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2713024" y="577636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538235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" name="object 54" descr=""/>
          <p:cNvSpPr txBox="1"/>
          <p:nvPr/>
        </p:nvSpPr>
        <p:spPr>
          <a:xfrm>
            <a:off x="1838509" y="5488522"/>
            <a:ext cx="1693545" cy="387985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353060">
              <a:lnSpc>
                <a:spcPct val="100000"/>
              </a:lnSpc>
              <a:spcBef>
                <a:spcPts val="44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  <a:tabLst>
                <a:tab pos="963930" algn="l"/>
              </a:tabLst>
            </a:pP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Context</a:t>
            </a:r>
            <a:r>
              <a:rPr dirty="0" sz="900" spc="1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pozitiv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Context</a:t>
            </a:r>
            <a:r>
              <a:rPr dirty="0" sz="900" spc="1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neutru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55" name="object 55" descr=""/>
          <p:cNvGrpSpPr/>
          <p:nvPr/>
        </p:nvGrpSpPr>
        <p:grpSpPr>
          <a:xfrm>
            <a:off x="3707066" y="5776366"/>
            <a:ext cx="1086485" cy="62865"/>
            <a:chOff x="3707066" y="5776366"/>
            <a:chExt cx="1086485" cy="62865"/>
          </a:xfrm>
        </p:grpSpPr>
        <p:sp>
          <p:nvSpPr>
            <p:cNvPr id="56" name="object 56" descr=""/>
            <p:cNvSpPr/>
            <p:nvPr/>
          </p:nvSpPr>
          <p:spPr>
            <a:xfrm>
              <a:off x="3707066" y="577636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4730546" y="577636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A4A4A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 descr=""/>
          <p:cNvSpPr txBox="1"/>
          <p:nvPr/>
        </p:nvSpPr>
        <p:spPr>
          <a:xfrm>
            <a:off x="3797103" y="5488522"/>
            <a:ext cx="1352550" cy="387985"/>
          </a:xfrm>
          <a:prstGeom prst="rect">
            <a:avLst/>
          </a:prstGeom>
        </p:spPr>
        <p:txBody>
          <a:bodyPr wrap="square" lIns="0" tIns="56515" rIns="0" bIns="0" rtlCol="0" vert="horz">
            <a:spAutoFit/>
          </a:bodyPr>
          <a:lstStyle/>
          <a:p>
            <a:pPr marL="925194">
              <a:lnSpc>
                <a:spcPct val="100000"/>
              </a:lnSpc>
              <a:spcBef>
                <a:spcPts val="44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5"/>
              </a:spcBef>
              <a:tabLst>
                <a:tab pos="1023619" algn="l"/>
              </a:tabLst>
            </a:pP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Context</a:t>
            </a:r>
            <a:r>
              <a:rPr dirty="0" sz="900" spc="1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negativ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527300" y="6032412"/>
            <a:ext cx="6325870" cy="330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8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8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4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Ați</a:t>
            </a:r>
            <a:r>
              <a:rPr dirty="0" sz="10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discutat</a:t>
            </a:r>
            <a:r>
              <a:rPr dirty="0" sz="100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cineva</a:t>
            </a:r>
            <a:r>
              <a:rPr dirty="0" sz="100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0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0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obișnuite?</a:t>
            </a:r>
            <a:endParaRPr sz="10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78230"/>
            <a:ext cx="6326505" cy="1934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VIII.</a:t>
            </a:r>
            <a:r>
              <a:rPr dirty="0" sz="1400" spc="-1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Discriminarea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 elevilor cu 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CES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81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sugerează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discriminare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orice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formă)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dizabilitatea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principalele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cauze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tratamente.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1/5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semnalat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existența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cazurilor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discriminare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activează,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aproximativ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(18,6%),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considerabilă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2012.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Reieșind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aprecierile cadrelor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incidența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discriminării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crește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avansarea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ciclurile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școlare.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semnalează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cazuri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vechime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muncă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între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11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limba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română.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23.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Incidența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cazurilor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discriminare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școală,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semnalate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012767" y="2482081"/>
            <a:ext cx="5713095" cy="5024120"/>
            <a:chOff x="1012767" y="2482081"/>
            <a:chExt cx="5713095" cy="5024120"/>
          </a:xfrm>
        </p:grpSpPr>
        <p:sp>
          <p:nvSpPr>
            <p:cNvPr id="6" name="object 6" descr=""/>
            <p:cNvSpPr/>
            <p:nvPr/>
          </p:nvSpPr>
          <p:spPr>
            <a:xfrm>
              <a:off x="1016368" y="2485682"/>
              <a:ext cx="5705475" cy="5017135"/>
            </a:xfrm>
            <a:custGeom>
              <a:avLst/>
              <a:gdLst/>
              <a:ahLst/>
              <a:cxnLst/>
              <a:rect l="l" t="t" r="r" b="b"/>
              <a:pathLst>
                <a:path w="5705475" h="5017134">
                  <a:moveTo>
                    <a:pt x="5705475" y="0"/>
                  </a:moveTo>
                  <a:lnTo>
                    <a:pt x="0" y="0"/>
                  </a:lnTo>
                  <a:lnTo>
                    <a:pt x="0" y="5016525"/>
                  </a:lnTo>
                  <a:lnTo>
                    <a:pt x="5705475" y="5016525"/>
                  </a:lnTo>
                  <a:lnTo>
                    <a:pt x="570547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462392" y="2569767"/>
              <a:ext cx="2382520" cy="4718685"/>
            </a:xfrm>
            <a:custGeom>
              <a:avLst/>
              <a:gdLst/>
              <a:ahLst/>
              <a:cxnLst/>
              <a:rect l="l" t="t" r="r" b="b"/>
              <a:pathLst>
                <a:path w="2382520" h="4718684">
                  <a:moveTo>
                    <a:pt x="0" y="4654932"/>
                  </a:moveTo>
                  <a:lnTo>
                    <a:pt x="0" y="4718685"/>
                  </a:lnTo>
                </a:path>
                <a:path w="2382520" h="4718684">
                  <a:moveTo>
                    <a:pt x="0" y="4377564"/>
                  </a:moveTo>
                  <a:lnTo>
                    <a:pt x="0" y="4505580"/>
                  </a:lnTo>
                </a:path>
                <a:path w="2382520" h="4718684">
                  <a:moveTo>
                    <a:pt x="0" y="4100196"/>
                  </a:moveTo>
                  <a:lnTo>
                    <a:pt x="0" y="4226688"/>
                  </a:lnTo>
                </a:path>
                <a:path w="2382520" h="4718684">
                  <a:moveTo>
                    <a:pt x="0" y="3822828"/>
                  </a:moveTo>
                  <a:lnTo>
                    <a:pt x="0" y="3949320"/>
                  </a:lnTo>
                </a:path>
                <a:path w="2382520" h="4718684">
                  <a:moveTo>
                    <a:pt x="0" y="3543936"/>
                  </a:moveTo>
                  <a:lnTo>
                    <a:pt x="0" y="3671952"/>
                  </a:lnTo>
                </a:path>
                <a:path w="2382520" h="4718684">
                  <a:moveTo>
                    <a:pt x="0" y="3266568"/>
                  </a:moveTo>
                  <a:lnTo>
                    <a:pt x="0" y="3394584"/>
                  </a:lnTo>
                </a:path>
                <a:path w="2382520" h="4718684">
                  <a:moveTo>
                    <a:pt x="0" y="2989200"/>
                  </a:moveTo>
                  <a:lnTo>
                    <a:pt x="0" y="3117216"/>
                  </a:lnTo>
                </a:path>
                <a:path w="2382520" h="4718684">
                  <a:moveTo>
                    <a:pt x="0" y="2711832"/>
                  </a:moveTo>
                  <a:lnTo>
                    <a:pt x="0" y="2839848"/>
                  </a:lnTo>
                </a:path>
                <a:path w="2382520" h="4718684">
                  <a:moveTo>
                    <a:pt x="0" y="2434464"/>
                  </a:moveTo>
                  <a:lnTo>
                    <a:pt x="0" y="2562480"/>
                  </a:lnTo>
                </a:path>
                <a:path w="2382520" h="4718684">
                  <a:moveTo>
                    <a:pt x="0" y="2157096"/>
                  </a:moveTo>
                  <a:lnTo>
                    <a:pt x="0" y="2283588"/>
                  </a:lnTo>
                </a:path>
                <a:path w="2382520" h="4718684">
                  <a:moveTo>
                    <a:pt x="0" y="1879728"/>
                  </a:moveTo>
                  <a:lnTo>
                    <a:pt x="0" y="2006220"/>
                  </a:lnTo>
                </a:path>
                <a:path w="2382520" h="4718684">
                  <a:moveTo>
                    <a:pt x="0" y="1602360"/>
                  </a:moveTo>
                  <a:lnTo>
                    <a:pt x="0" y="1728852"/>
                  </a:lnTo>
                </a:path>
                <a:path w="2382520" h="4718684">
                  <a:moveTo>
                    <a:pt x="0" y="1323468"/>
                  </a:moveTo>
                  <a:lnTo>
                    <a:pt x="0" y="1451484"/>
                  </a:lnTo>
                </a:path>
                <a:path w="2382520" h="4718684">
                  <a:moveTo>
                    <a:pt x="0" y="1046100"/>
                  </a:moveTo>
                  <a:lnTo>
                    <a:pt x="0" y="1174116"/>
                  </a:lnTo>
                </a:path>
                <a:path w="2382520" h="4718684">
                  <a:moveTo>
                    <a:pt x="0" y="768732"/>
                  </a:moveTo>
                  <a:lnTo>
                    <a:pt x="0" y="896748"/>
                  </a:lnTo>
                </a:path>
                <a:path w="2382520" h="4718684">
                  <a:moveTo>
                    <a:pt x="0" y="491364"/>
                  </a:moveTo>
                  <a:lnTo>
                    <a:pt x="0" y="619380"/>
                  </a:lnTo>
                </a:path>
                <a:path w="2382520" h="4718684">
                  <a:moveTo>
                    <a:pt x="0" y="213996"/>
                  </a:moveTo>
                  <a:lnTo>
                    <a:pt x="0" y="342012"/>
                  </a:lnTo>
                </a:path>
                <a:path w="2382520" h="4718684">
                  <a:moveTo>
                    <a:pt x="0" y="0"/>
                  </a:moveTo>
                  <a:lnTo>
                    <a:pt x="0" y="63120"/>
                  </a:lnTo>
                </a:path>
                <a:path w="2382520" h="4718684">
                  <a:moveTo>
                    <a:pt x="595884" y="4654932"/>
                  </a:moveTo>
                  <a:lnTo>
                    <a:pt x="595884" y="4718685"/>
                  </a:lnTo>
                </a:path>
                <a:path w="2382520" h="4718684">
                  <a:moveTo>
                    <a:pt x="595884" y="4377564"/>
                  </a:moveTo>
                  <a:lnTo>
                    <a:pt x="595884" y="4505580"/>
                  </a:lnTo>
                </a:path>
                <a:path w="2382520" h="4718684">
                  <a:moveTo>
                    <a:pt x="595884" y="4100196"/>
                  </a:moveTo>
                  <a:lnTo>
                    <a:pt x="595884" y="4226688"/>
                  </a:lnTo>
                </a:path>
                <a:path w="2382520" h="4718684">
                  <a:moveTo>
                    <a:pt x="595884" y="3822828"/>
                  </a:moveTo>
                  <a:lnTo>
                    <a:pt x="595884" y="3949320"/>
                  </a:lnTo>
                </a:path>
                <a:path w="2382520" h="4718684">
                  <a:moveTo>
                    <a:pt x="595884" y="3543936"/>
                  </a:moveTo>
                  <a:lnTo>
                    <a:pt x="595884" y="3671952"/>
                  </a:lnTo>
                </a:path>
                <a:path w="2382520" h="4718684">
                  <a:moveTo>
                    <a:pt x="595884" y="3266568"/>
                  </a:moveTo>
                  <a:lnTo>
                    <a:pt x="595884" y="3394584"/>
                  </a:lnTo>
                </a:path>
                <a:path w="2382520" h="4718684">
                  <a:moveTo>
                    <a:pt x="595884" y="2989200"/>
                  </a:moveTo>
                  <a:lnTo>
                    <a:pt x="595884" y="3117216"/>
                  </a:lnTo>
                </a:path>
                <a:path w="2382520" h="4718684">
                  <a:moveTo>
                    <a:pt x="595884" y="2711832"/>
                  </a:moveTo>
                  <a:lnTo>
                    <a:pt x="595884" y="2839848"/>
                  </a:lnTo>
                </a:path>
                <a:path w="2382520" h="4718684">
                  <a:moveTo>
                    <a:pt x="595884" y="2434464"/>
                  </a:moveTo>
                  <a:lnTo>
                    <a:pt x="595884" y="2562480"/>
                  </a:lnTo>
                </a:path>
                <a:path w="2382520" h="4718684">
                  <a:moveTo>
                    <a:pt x="595884" y="2157096"/>
                  </a:moveTo>
                  <a:lnTo>
                    <a:pt x="595884" y="2283588"/>
                  </a:lnTo>
                </a:path>
                <a:path w="2382520" h="4718684">
                  <a:moveTo>
                    <a:pt x="595884" y="1879728"/>
                  </a:moveTo>
                  <a:lnTo>
                    <a:pt x="595884" y="2006220"/>
                  </a:lnTo>
                </a:path>
                <a:path w="2382520" h="4718684">
                  <a:moveTo>
                    <a:pt x="595884" y="1602360"/>
                  </a:moveTo>
                  <a:lnTo>
                    <a:pt x="595884" y="1728852"/>
                  </a:lnTo>
                </a:path>
                <a:path w="2382520" h="4718684">
                  <a:moveTo>
                    <a:pt x="595884" y="1323468"/>
                  </a:moveTo>
                  <a:lnTo>
                    <a:pt x="595884" y="1451484"/>
                  </a:lnTo>
                </a:path>
                <a:path w="2382520" h="4718684">
                  <a:moveTo>
                    <a:pt x="595884" y="1046100"/>
                  </a:moveTo>
                  <a:lnTo>
                    <a:pt x="595884" y="1174116"/>
                  </a:lnTo>
                </a:path>
                <a:path w="2382520" h="4718684">
                  <a:moveTo>
                    <a:pt x="595884" y="768732"/>
                  </a:moveTo>
                  <a:lnTo>
                    <a:pt x="595884" y="896748"/>
                  </a:lnTo>
                </a:path>
                <a:path w="2382520" h="4718684">
                  <a:moveTo>
                    <a:pt x="595884" y="491364"/>
                  </a:moveTo>
                  <a:lnTo>
                    <a:pt x="595884" y="619380"/>
                  </a:lnTo>
                </a:path>
                <a:path w="2382520" h="4718684">
                  <a:moveTo>
                    <a:pt x="595884" y="213996"/>
                  </a:moveTo>
                  <a:lnTo>
                    <a:pt x="595884" y="342012"/>
                  </a:lnTo>
                </a:path>
                <a:path w="2382520" h="4718684">
                  <a:moveTo>
                    <a:pt x="595884" y="0"/>
                  </a:moveTo>
                  <a:lnTo>
                    <a:pt x="595884" y="63120"/>
                  </a:lnTo>
                </a:path>
                <a:path w="2382520" h="4718684">
                  <a:moveTo>
                    <a:pt x="1191767" y="4377564"/>
                  </a:moveTo>
                  <a:lnTo>
                    <a:pt x="1191767" y="4718685"/>
                  </a:lnTo>
                </a:path>
                <a:path w="2382520" h="4718684">
                  <a:moveTo>
                    <a:pt x="1191767" y="4100196"/>
                  </a:moveTo>
                  <a:lnTo>
                    <a:pt x="1191767" y="4226688"/>
                  </a:lnTo>
                </a:path>
                <a:path w="2382520" h="4718684">
                  <a:moveTo>
                    <a:pt x="1191767" y="3822828"/>
                  </a:moveTo>
                  <a:lnTo>
                    <a:pt x="1191767" y="3949320"/>
                  </a:lnTo>
                </a:path>
                <a:path w="2382520" h="4718684">
                  <a:moveTo>
                    <a:pt x="1191767" y="3543936"/>
                  </a:moveTo>
                  <a:lnTo>
                    <a:pt x="1191767" y="3671952"/>
                  </a:lnTo>
                </a:path>
                <a:path w="2382520" h="4718684">
                  <a:moveTo>
                    <a:pt x="1191767" y="3266568"/>
                  </a:moveTo>
                  <a:lnTo>
                    <a:pt x="1191767" y="3394584"/>
                  </a:lnTo>
                </a:path>
                <a:path w="2382520" h="4718684">
                  <a:moveTo>
                    <a:pt x="1191767" y="2989200"/>
                  </a:moveTo>
                  <a:lnTo>
                    <a:pt x="1191767" y="3117216"/>
                  </a:lnTo>
                </a:path>
                <a:path w="2382520" h="4718684">
                  <a:moveTo>
                    <a:pt x="1191767" y="2711832"/>
                  </a:moveTo>
                  <a:lnTo>
                    <a:pt x="1191767" y="2839848"/>
                  </a:lnTo>
                </a:path>
                <a:path w="2382520" h="4718684">
                  <a:moveTo>
                    <a:pt x="1191767" y="2434464"/>
                  </a:moveTo>
                  <a:lnTo>
                    <a:pt x="1191767" y="2562480"/>
                  </a:lnTo>
                </a:path>
                <a:path w="2382520" h="4718684">
                  <a:moveTo>
                    <a:pt x="1191767" y="2157096"/>
                  </a:moveTo>
                  <a:lnTo>
                    <a:pt x="1191767" y="2283588"/>
                  </a:lnTo>
                </a:path>
                <a:path w="2382520" h="4718684">
                  <a:moveTo>
                    <a:pt x="1191767" y="1879728"/>
                  </a:moveTo>
                  <a:lnTo>
                    <a:pt x="1191767" y="2006220"/>
                  </a:lnTo>
                </a:path>
                <a:path w="2382520" h="4718684">
                  <a:moveTo>
                    <a:pt x="1191767" y="1323468"/>
                  </a:moveTo>
                  <a:lnTo>
                    <a:pt x="1191767" y="1728852"/>
                  </a:lnTo>
                </a:path>
                <a:path w="2382520" h="4718684">
                  <a:moveTo>
                    <a:pt x="1191767" y="1046100"/>
                  </a:moveTo>
                  <a:lnTo>
                    <a:pt x="1191767" y="1174116"/>
                  </a:lnTo>
                </a:path>
                <a:path w="2382520" h="4718684">
                  <a:moveTo>
                    <a:pt x="1191767" y="768732"/>
                  </a:moveTo>
                  <a:lnTo>
                    <a:pt x="1191767" y="896748"/>
                  </a:lnTo>
                </a:path>
                <a:path w="2382520" h="4718684">
                  <a:moveTo>
                    <a:pt x="1191767" y="491364"/>
                  </a:moveTo>
                  <a:lnTo>
                    <a:pt x="1191767" y="619380"/>
                  </a:lnTo>
                </a:path>
                <a:path w="2382520" h="4718684">
                  <a:moveTo>
                    <a:pt x="1191767" y="0"/>
                  </a:moveTo>
                  <a:lnTo>
                    <a:pt x="1191767" y="342012"/>
                  </a:lnTo>
                </a:path>
                <a:path w="2382520" h="4718684">
                  <a:moveTo>
                    <a:pt x="1786127" y="4377564"/>
                  </a:moveTo>
                  <a:lnTo>
                    <a:pt x="1786127" y="4718685"/>
                  </a:lnTo>
                </a:path>
                <a:path w="2382520" h="4718684">
                  <a:moveTo>
                    <a:pt x="1786127" y="3266568"/>
                  </a:moveTo>
                  <a:lnTo>
                    <a:pt x="1786127" y="4226688"/>
                  </a:lnTo>
                </a:path>
                <a:path w="2382520" h="4718684">
                  <a:moveTo>
                    <a:pt x="1786127" y="2989200"/>
                  </a:moveTo>
                  <a:lnTo>
                    <a:pt x="1786127" y="3117216"/>
                  </a:lnTo>
                </a:path>
                <a:path w="2382520" h="4718684">
                  <a:moveTo>
                    <a:pt x="1786127" y="2434464"/>
                  </a:moveTo>
                  <a:lnTo>
                    <a:pt x="1786127" y="2839848"/>
                  </a:lnTo>
                </a:path>
                <a:path w="2382520" h="4718684">
                  <a:moveTo>
                    <a:pt x="1786127" y="2157096"/>
                  </a:moveTo>
                  <a:lnTo>
                    <a:pt x="1786127" y="2283588"/>
                  </a:lnTo>
                </a:path>
                <a:path w="2382520" h="4718684">
                  <a:moveTo>
                    <a:pt x="1786127" y="0"/>
                  </a:moveTo>
                  <a:lnTo>
                    <a:pt x="1786127" y="2006220"/>
                  </a:lnTo>
                </a:path>
                <a:path w="2382520" h="4718684">
                  <a:moveTo>
                    <a:pt x="2382012" y="3266568"/>
                  </a:moveTo>
                  <a:lnTo>
                    <a:pt x="2382012" y="4718685"/>
                  </a:lnTo>
                </a:path>
                <a:path w="2382520" h="4718684">
                  <a:moveTo>
                    <a:pt x="2382012" y="0"/>
                  </a:moveTo>
                  <a:lnTo>
                    <a:pt x="2382012" y="3117216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440034" y="2569767"/>
              <a:ext cx="0" cy="4718685"/>
            </a:xfrm>
            <a:custGeom>
              <a:avLst/>
              <a:gdLst/>
              <a:ahLst/>
              <a:cxnLst/>
              <a:rect l="l" t="t" r="r" b="b"/>
              <a:pathLst>
                <a:path w="0" h="4718684">
                  <a:moveTo>
                    <a:pt x="0" y="0"/>
                  </a:moveTo>
                  <a:lnTo>
                    <a:pt x="0" y="4718685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2867139" y="2632887"/>
              <a:ext cx="3251835" cy="4592320"/>
            </a:xfrm>
            <a:custGeom>
              <a:avLst/>
              <a:gdLst/>
              <a:ahLst/>
              <a:cxnLst/>
              <a:rect l="l" t="t" r="r" b="b"/>
              <a:pathLst>
                <a:path w="3251835" h="4592320">
                  <a:moveTo>
                    <a:pt x="1226185" y="4442460"/>
                  </a:moveTo>
                  <a:lnTo>
                    <a:pt x="0" y="4442460"/>
                  </a:lnTo>
                  <a:lnTo>
                    <a:pt x="0" y="4591812"/>
                  </a:lnTo>
                  <a:lnTo>
                    <a:pt x="1226185" y="4591812"/>
                  </a:lnTo>
                  <a:lnTo>
                    <a:pt x="1226185" y="4442460"/>
                  </a:lnTo>
                  <a:close/>
                </a:path>
                <a:path w="3251835" h="4592320">
                  <a:moveTo>
                    <a:pt x="1238377" y="0"/>
                  </a:moveTo>
                  <a:lnTo>
                    <a:pt x="0" y="0"/>
                  </a:lnTo>
                  <a:lnTo>
                    <a:pt x="0" y="150876"/>
                  </a:lnTo>
                  <a:lnTo>
                    <a:pt x="1238377" y="150876"/>
                  </a:lnTo>
                  <a:lnTo>
                    <a:pt x="1238377" y="0"/>
                  </a:lnTo>
                  <a:close/>
                </a:path>
                <a:path w="3251835" h="4592320">
                  <a:moveTo>
                    <a:pt x="1631569" y="1388364"/>
                  </a:moveTo>
                  <a:lnTo>
                    <a:pt x="0" y="1388364"/>
                  </a:lnTo>
                  <a:lnTo>
                    <a:pt x="0" y="1539240"/>
                  </a:lnTo>
                  <a:lnTo>
                    <a:pt x="1631569" y="1539240"/>
                  </a:lnTo>
                  <a:lnTo>
                    <a:pt x="1631569" y="1388364"/>
                  </a:lnTo>
                  <a:close/>
                </a:path>
                <a:path w="3251835" h="4592320">
                  <a:moveTo>
                    <a:pt x="1881505" y="3331464"/>
                  </a:moveTo>
                  <a:lnTo>
                    <a:pt x="0" y="3331464"/>
                  </a:lnTo>
                  <a:lnTo>
                    <a:pt x="0" y="3480816"/>
                  </a:lnTo>
                  <a:lnTo>
                    <a:pt x="1881505" y="3480816"/>
                  </a:lnTo>
                  <a:lnTo>
                    <a:pt x="1881505" y="3331464"/>
                  </a:lnTo>
                  <a:close/>
                </a:path>
                <a:path w="3251835" h="4592320">
                  <a:moveTo>
                    <a:pt x="1988185" y="2499360"/>
                  </a:moveTo>
                  <a:lnTo>
                    <a:pt x="0" y="2499360"/>
                  </a:lnTo>
                  <a:lnTo>
                    <a:pt x="0" y="2648712"/>
                  </a:lnTo>
                  <a:lnTo>
                    <a:pt x="1988185" y="2648712"/>
                  </a:lnTo>
                  <a:lnTo>
                    <a:pt x="1988185" y="2499360"/>
                  </a:lnTo>
                  <a:close/>
                </a:path>
                <a:path w="3251835" h="4592320">
                  <a:moveTo>
                    <a:pt x="2203069" y="3608832"/>
                  </a:moveTo>
                  <a:lnTo>
                    <a:pt x="0" y="3608832"/>
                  </a:lnTo>
                  <a:lnTo>
                    <a:pt x="0" y="3759708"/>
                  </a:lnTo>
                  <a:lnTo>
                    <a:pt x="2203069" y="3759708"/>
                  </a:lnTo>
                  <a:lnTo>
                    <a:pt x="2203069" y="3608832"/>
                  </a:lnTo>
                  <a:close/>
                </a:path>
                <a:path w="3251835" h="4592320">
                  <a:moveTo>
                    <a:pt x="2215261" y="278892"/>
                  </a:moveTo>
                  <a:lnTo>
                    <a:pt x="0" y="278892"/>
                  </a:lnTo>
                  <a:lnTo>
                    <a:pt x="0" y="428244"/>
                  </a:lnTo>
                  <a:lnTo>
                    <a:pt x="2215261" y="428244"/>
                  </a:lnTo>
                  <a:lnTo>
                    <a:pt x="2215261" y="278892"/>
                  </a:lnTo>
                  <a:close/>
                </a:path>
                <a:path w="3251835" h="4592320">
                  <a:moveTo>
                    <a:pt x="2334133" y="833628"/>
                  </a:moveTo>
                  <a:lnTo>
                    <a:pt x="0" y="833628"/>
                  </a:lnTo>
                  <a:lnTo>
                    <a:pt x="0" y="982980"/>
                  </a:lnTo>
                  <a:lnTo>
                    <a:pt x="2334133" y="982980"/>
                  </a:lnTo>
                  <a:lnTo>
                    <a:pt x="2334133" y="833628"/>
                  </a:lnTo>
                  <a:close/>
                </a:path>
                <a:path w="3251835" h="4592320">
                  <a:moveTo>
                    <a:pt x="2346325" y="3886200"/>
                  </a:moveTo>
                  <a:lnTo>
                    <a:pt x="0" y="3886200"/>
                  </a:lnTo>
                  <a:lnTo>
                    <a:pt x="0" y="4037076"/>
                  </a:lnTo>
                  <a:lnTo>
                    <a:pt x="2346325" y="4037076"/>
                  </a:lnTo>
                  <a:lnTo>
                    <a:pt x="2346325" y="3886200"/>
                  </a:lnTo>
                  <a:close/>
                </a:path>
                <a:path w="3251835" h="4592320">
                  <a:moveTo>
                    <a:pt x="2346325" y="556260"/>
                  </a:moveTo>
                  <a:lnTo>
                    <a:pt x="0" y="556260"/>
                  </a:lnTo>
                  <a:lnTo>
                    <a:pt x="0" y="705612"/>
                  </a:lnTo>
                  <a:lnTo>
                    <a:pt x="2346325" y="705612"/>
                  </a:lnTo>
                  <a:lnTo>
                    <a:pt x="2346325" y="556260"/>
                  </a:lnTo>
                  <a:close/>
                </a:path>
                <a:path w="3251835" h="4592320">
                  <a:moveTo>
                    <a:pt x="2358517" y="1665732"/>
                  </a:moveTo>
                  <a:lnTo>
                    <a:pt x="0" y="1665732"/>
                  </a:lnTo>
                  <a:lnTo>
                    <a:pt x="0" y="1816608"/>
                  </a:lnTo>
                  <a:lnTo>
                    <a:pt x="2358517" y="1816608"/>
                  </a:lnTo>
                  <a:lnTo>
                    <a:pt x="2358517" y="1665732"/>
                  </a:lnTo>
                  <a:close/>
                </a:path>
                <a:path w="3251835" h="4592320">
                  <a:moveTo>
                    <a:pt x="2358517" y="1110996"/>
                  </a:moveTo>
                  <a:lnTo>
                    <a:pt x="0" y="1110996"/>
                  </a:lnTo>
                  <a:lnTo>
                    <a:pt x="0" y="1260348"/>
                  </a:lnTo>
                  <a:lnTo>
                    <a:pt x="2358517" y="1260348"/>
                  </a:lnTo>
                  <a:lnTo>
                    <a:pt x="2358517" y="1110996"/>
                  </a:lnTo>
                  <a:close/>
                </a:path>
                <a:path w="3251835" h="4592320">
                  <a:moveTo>
                    <a:pt x="2405761" y="2776728"/>
                  </a:moveTo>
                  <a:lnTo>
                    <a:pt x="0" y="2776728"/>
                  </a:lnTo>
                  <a:lnTo>
                    <a:pt x="0" y="2926080"/>
                  </a:lnTo>
                  <a:lnTo>
                    <a:pt x="2405761" y="2926080"/>
                  </a:lnTo>
                  <a:lnTo>
                    <a:pt x="2405761" y="2776728"/>
                  </a:lnTo>
                  <a:close/>
                </a:path>
                <a:path w="3251835" h="4592320">
                  <a:moveTo>
                    <a:pt x="2465197" y="2220468"/>
                  </a:moveTo>
                  <a:lnTo>
                    <a:pt x="0" y="2220468"/>
                  </a:lnTo>
                  <a:lnTo>
                    <a:pt x="0" y="2371344"/>
                  </a:lnTo>
                  <a:lnTo>
                    <a:pt x="2465197" y="2371344"/>
                  </a:lnTo>
                  <a:lnTo>
                    <a:pt x="2465197" y="2220468"/>
                  </a:lnTo>
                  <a:close/>
                </a:path>
                <a:path w="3251835" h="4592320">
                  <a:moveTo>
                    <a:pt x="2596261" y="4163568"/>
                  </a:moveTo>
                  <a:lnTo>
                    <a:pt x="0" y="4163568"/>
                  </a:lnTo>
                  <a:lnTo>
                    <a:pt x="0" y="4314444"/>
                  </a:lnTo>
                  <a:lnTo>
                    <a:pt x="2596261" y="4314444"/>
                  </a:lnTo>
                  <a:lnTo>
                    <a:pt x="2596261" y="4163568"/>
                  </a:lnTo>
                  <a:close/>
                </a:path>
                <a:path w="3251835" h="4592320">
                  <a:moveTo>
                    <a:pt x="2882773" y="1943100"/>
                  </a:moveTo>
                  <a:lnTo>
                    <a:pt x="0" y="1943100"/>
                  </a:lnTo>
                  <a:lnTo>
                    <a:pt x="0" y="2093976"/>
                  </a:lnTo>
                  <a:lnTo>
                    <a:pt x="2882773" y="2093976"/>
                  </a:lnTo>
                  <a:lnTo>
                    <a:pt x="2882773" y="1943100"/>
                  </a:lnTo>
                  <a:close/>
                </a:path>
                <a:path w="3251835" h="4592320">
                  <a:moveTo>
                    <a:pt x="3251581" y="3054096"/>
                  </a:moveTo>
                  <a:lnTo>
                    <a:pt x="0" y="3054096"/>
                  </a:lnTo>
                  <a:lnTo>
                    <a:pt x="0" y="3203448"/>
                  </a:lnTo>
                  <a:lnTo>
                    <a:pt x="3251581" y="3203448"/>
                  </a:lnTo>
                  <a:lnTo>
                    <a:pt x="3251581" y="3054096"/>
                  </a:lnTo>
                  <a:close/>
                </a:path>
              </a:pathLst>
            </a:custGeom>
            <a:solidFill>
              <a:srgbClr val="4AAB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079872" y="2569768"/>
              <a:ext cx="1787525" cy="4718685"/>
            </a:xfrm>
            <a:custGeom>
              <a:avLst/>
              <a:gdLst/>
              <a:ahLst/>
              <a:cxnLst/>
              <a:rect l="l" t="t" r="r" b="b"/>
              <a:pathLst>
                <a:path w="1787525" h="4718684">
                  <a:moveTo>
                    <a:pt x="1787270" y="4718685"/>
                  </a:moveTo>
                  <a:lnTo>
                    <a:pt x="1787270" y="0"/>
                  </a:lnTo>
                </a:path>
                <a:path w="1787525" h="4718684">
                  <a:moveTo>
                    <a:pt x="534034" y="4718685"/>
                  </a:moveTo>
                  <a:lnTo>
                    <a:pt x="1787270" y="4718685"/>
                  </a:lnTo>
                </a:path>
                <a:path w="1787525" h="4718684">
                  <a:moveTo>
                    <a:pt x="534034" y="4164203"/>
                  </a:moveTo>
                  <a:lnTo>
                    <a:pt x="1787270" y="4164203"/>
                  </a:lnTo>
                </a:path>
                <a:path w="1787525" h="4718684">
                  <a:moveTo>
                    <a:pt x="534034" y="3607943"/>
                  </a:moveTo>
                  <a:lnTo>
                    <a:pt x="1787270" y="3607943"/>
                  </a:lnTo>
                </a:path>
                <a:path w="1787525" h="4718684">
                  <a:moveTo>
                    <a:pt x="534034" y="2775839"/>
                  </a:moveTo>
                  <a:lnTo>
                    <a:pt x="1787270" y="2775839"/>
                  </a:lnTo>
                </a:path>
                <a:path w="1787525" h="4718684">
                  <a:moveTo>
                    <a:pt x="534034" y="2221103"/>
                  </a:moveTo>
                  <a:lnTo>
                    <a:pt x="1787270" y="2221103"/>
                  </a:lnTo>
                </a:path>
                <a:path w="1787525" h="4718684">
                  <a:moveTo>
                    <a:pt x="534034" y="1387475"/>
                  </a:moveTo>
                  <a:lnTo>
                    <a:pt x="1787270" y="1387475"/>
                  </a:lnTo>
                </a:path>
                <a:path w="1787525" h="4718684">
                  <a:moveTo>
                    <a:pt x="534034" y="832739"/>
                  </a:moveTo>
                  <a:lnTo>
                    <a:pt x="1787270" y="832739"/>
                  </a:lnTo>
                </a:path>
                <a:path w="1787525" h="4718684">
                  <a:moveTo>
                    <a:pt x="534034" y="0"/>
                  </a:moveTo>
                  <a:lnTo>
                    <a:pt x="1787270" y="0"/>
                  </a:lnTo>
                </a:path>
                <a:path w="1787525" h="4718684">
                  <a:moveTo>
                    <a:pt x="0" y="4718685"/>
                  </a:moveTo>
                  <a:lnTo>
                    <a:pt x="534034" y="4718685"/>
                  </a:lnTo>
                </a:path>
                <a:path w="1787525" h="4718684">
                  <a:moveTo>
                    <a:pt x="0" y="4164203"/>
                  </a:moveTo>
                  <a:lnTo>
                    <a:pt x="534034" y="4164203"/>
                  </a:lnTo>
                </a:path>
                <a:path w="1787525" h="4718684">
                  <a:moveTo>
                    <a:pt x="0" y="3607943"/>
                  </a:moveTo>
                  <a:lnTo>
                    <a:pt x="534034" y="3607943"/>
                  </a:lnTo>
                </a:path>
                <a:path w="1787525" h="4718684">
                  <a:moveTo>
                    <a:pt x="0" y="2775839"/>
                  </a:moveTo>
                  <a:lnTo>
                    <a:pt x="534034" y="2775839"/>
                  </a:lnTo>
                </a:path>
                <a:path w="1787525" h="4718684">
                  <a:moveTo>
                    <a:pt x="0" y="2221103"/>
                  </a:moveTo>
                  <a:lnTo>
                    <a:pt x="534034" y="2221103"/>
                  </a:lnTo>
                </a:path>
                <a:path w="1787525" h="4718684">
                  <a:moveTo>
                    <a:pt x="0" y="1387475"/>
                  </a:moveTo>
                  <a:lnTo>
                    <a:pt x="534034" y="1387475"/>
                  </a:lnTo>
                </a:path>
                <a:path w="1787525" h="4718684">
                  <a:moveTo>
                    <a:pt x="0" y="832739"/>
                  </a:moveTo>
                  <a:lnTo>
                    <a:pt x="534034" y="832739"/>
                  </a:lnTo>
                </a:path>
                <a:path w="1787525" h="4718684">
                  <a:moveTo>
                    <a:pt x="0" y="0"/>
                  </a:moveTo>
                  <a:lnTo>
                    <a:pt x="534034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 descr=""/>
          <p:cNvSpPr txBox="1"/>
          <p:nvPr/>
        </p:nvSpPr>
        <p:spPr>
          <a:xfrm>
            <a:off x="5527854" y="6784647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21.8%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277882" y="6507015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135009" y="6229268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18.5%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813037" y="5951347"/>
            <a:ext cx="31178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6183113" y="5674282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27.3%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5337302" y="5396650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4920340" y="5118904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16.7%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5396738" y="4841273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5813699" y="4563527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24.2%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5289868" y="4286124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4563157" y="4008492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13.7%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5289868" y="3730861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5266094" y="3453115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5277866" y="3175484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19.7%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5146766" y="2898081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18.6%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4169855" y="2620335"/>
            <a:ext cx="3105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610935" y="6778180"/>
            <a:ext cx="11607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Moldovenească/română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2375250" y="6500433"/>
            <a:ext cx="4013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Feminin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2330560" y="6223030"/>
            <a:ext cx="4438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Masculin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882966" y="5945399"/>
            <a:ext cx="89090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mult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20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ani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2315244" y="5667767"/>
            <a:ext cx="45910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11-20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ani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2373193" y="5390021"/>
            <a:ext cx="4013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1-10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ani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2614821" y="5112389"/>
            <a:ext cx="1581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2623622" y="4834987"/>
            <a:ext cx="1504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2100591" y="4557241"/>
            <a:ext cx="6737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Clasele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liceale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1900682" y="4279609"/>
            <a:ext cx="87376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Clasele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gimnaziale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2027211" y="4001977"/>
            <a:ext cx="74549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Clasele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primare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2019896" y="3724231"/>
            <a:ext cx="7543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mult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1990064" y="3446828"/>
            <a:ext cx="7823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puțin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2516981" y="3169197"/>
            <a:ext cx="2571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2516981" y="2891451"/>
            <a:ext cx="2571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2516981" y="2613820"/>
            <a:ext cx="2571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1092940" y="6729073"/>
            <a:ext cx="419100" cy="568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ctr" marL="2540">
              <a:lnSpc>
                <a:spcPts val="1005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Limba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endParaRPr sz="9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comunicare</a:t>
            </a:r>
            <a:endParaRPr sz="900">
              <a:latin typeface="Calibri"/>
              <a:cs typeface="Calibri"/>
            </a:endParaRPr>
          </a:p>
          <a:p>
            <a:pPr algn="ctr" marL="2540">
              <a:lnSpc>
                <a:spcPct val="100000"/>
              </a:lnSpc>
              <a:spcBef>
                <a:spcPts val="20"/>
              </a:spcBef>
            </a:pP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1372057" y="6334286"/>
            <a:ext cx="139700" cy="2451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Gen: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1232498" y="5438641"/>
            <a:ext cx="279400" cy="5956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ctr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Vechime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în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endParaRPr sz="900">
              <a:latin typeface="Calibri"/>
              <a:cs typeface="Calibri"/>
            </a:endParaRPr>
          </a:p>
          <a:p>
            <a:pPr algn="ctr" marR="45720">
              <a:lnSpc>
                <a:spcPct val="100000"/>
              </a:lnSpc>
              <a:spcBef>
                <a:spcPts val="1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muncă: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1372057" y="4843259"/>
            <a:ext cx="139700" cy="453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Diriginte: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1372057" y="4236104"/>
            <a:ext cx="139700" cy="2781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Ciclu: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1092940" y="3427212"/>
            <a:ext cx="419100" cy="5080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29209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Ponderea</a:t>
            </a:r>
            <a:endParaRPr sz="900">
              <a:latin typeface="Calibri"/>
              <a:cs typeface="Calibri"/>
            </a:endParaRPr>
          </a:p>
          <a:p>
            <a:pPr marL="153670" marR="5080" indent="-141605">
              <a:lnSpc>
                <a:spcPct val="101699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copiilor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CES: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1372057" y="2845203"/>
            <a:ext cx="139700" cy="2876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Total: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707299" y="7062392"/>
            <a:ext cx="6326505" cy="2320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832610">
              <a:lnSpc>
                <a:spcPct val="100000"/>
              </a:lnSpc>
              <a:spcBef>
                <a:spcPts val="100"/>
              </a:spcBef>
              <a:tabLst>
                <a:tab pos="3463290" algn="l"/>
              </a:tabLst>
            </a:pP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Rusă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10.3%</a:t>
            </a:r>
            <a:endParaRPr sz="900">
              <a:latin typeface="Calibri"/>
              <a:cs typeface="Calibri"/>
            </a:endParaRPr>
          </a:p>
          <a:p>
            <a:pPr marL="2046605">
              <a:lnSpc>
                <a:spcPct val="100000"/>
              </a:lnSpc>
              <a:spcBef>
                <a:spcPts val="844"/>
              </a:spcBef>
              <a:tabLst>
                <a:tab pos="2642235" algn="l"/>
                <a:tab pos="3209290" algn="l"/>
                <a:tab pos="3804920" algn="l"/>
                <a:tab pos="4400550" algn="l"/>
                <a:tab pos="4995545" algn="l"/>
                <a:tab pos="5591175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25.0%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30.0%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60"/>
              </a:spcBef>
            </a:pPr>
            <a:endParaRPr sz="900">
              <a:latin typeface="Calibri"/>
              <a:cs typeface="Calibri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observă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(prin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comparație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categorii)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incidență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cazurilor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discriminare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înregistrează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ciclul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liceal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(circa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25%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14%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Cauzele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discriminării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multiple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dizabilitatea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menționată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motiv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discriminare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18,1%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locul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patru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pondere,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scădere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considerabilă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precedent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(38%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2018).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primele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locuri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vulnerabilitatea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socială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familiei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victimei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discriminării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(aproape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38%,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37%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41%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2012)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capacitățile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scăzute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învățare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(37%,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anterioare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(34%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si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21%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2012).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celelalte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cauze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apartenența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etnică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religioasă,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aspect exterior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neplăcut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23).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397192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24.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Cauzele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discriminării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semnalate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827798" y="744245"/>
            <a:ext cx="5722620" cy="2613025"/>
            <a:chOff x="827798" y="744245"/>
            <a:chExt cx="5722620" cy="2613025"/>
          </a:xfrm>
        </p:grpSpPr>
        <p:sp>
          <p:nvSpPr>
            <p:cNvPr id="6" name="object 6" descr=""/>
            <p:cNvSpPr/>
            <p:nvPr/>
          </p:nvSpPr>
          <p:spPr>
            <a:xfrm>
              <a:off x="831608" y="748055"/>
              <a:ext cx="5715000" cy="2605405"/>
            </a:xfrm>
            <a:custGeom>
              <a:avLst/>
              <a:gdLst/>
              <a:ahLst/>
              <a:cxnLst/>
              <a:rect l="l" t="t" r="r" b="b"/>
              <a:pathLst>
                <a:path w="5715000" h="2605404">
                  <a:moveTo>
                    <a:pt x="5715000" y="0"/>
                  </a:moveTo>
                  <a:lnTo>
                    <a:pt x="0" y="0"/>
                  </a:lnTo>
                  <a:lnTo>
                    <a:pt x="0" y="2604858"/>
                  </a:lnTo>
                  <a:lnTo>
                    <a:pt x="5715000" y="2604858"/>
                  </a:lnTo>
                  <a:lnTo>
                    <a:pt x="5715000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905516" y="818967"/>
              <a:ext cx="1884045" cy="2463800"/>
            </a:xfrm>
            <a:custGeom>
              <a:avLst/>
              <a:gdLst/>
              <a:ahLst/>
              <a:cxnLst/>
              <a:rect l="l" t="t" r="r" b="b"/>
              <a:pathLst>
                <a:path w="1884045" h="2463800">
                  <a:moveTo>
                    <a:pt x="0" y="1590794"/>
                  </a:moveTo>
                  <a:lnTo>
                    <a:pt x="0" y="2463800"/>
                  </a:lnTo>
                </a:path>
                <a:path w="1884045" h="2463800">
                  <a:moveTo>
                    <a:pt x="0" y="1260099"/>
                  </a:moveTo>
                  <a:lnTo>
                    <a:pt x="0" y="1534406"/>
                  </a:lnTo>
                </a:path>
                <a:path w="1884045" h="2463800">
                  <a:moveTo>
                    <a:pt x="0" y="1043691"/>
                  </a:moveTo>
                  <a:lnTo>
                    <a:pt x="0" y="1147323"/>
                  </a:lnTo>
                </a:path>
                <a:path w="1884045" h="2463800">
                  <a:moveTo>
                    <a:pt x="0" y="769371"/>
                  </a:moveTo>
                  <a:lnTo>
                    <a:pt x="0" y="873003"/>
                  </a:lnTo>
                </a:path>
                <a:path w="1884045" h="2463800">
                  <a:moveTo>
                    <a:pt x="0" y="495051"/>
                  </a:moveTo>
                  <a:lnTo>
                    <a:pt x="0" y="598683"/>
                  </a:lnTo>
                </a:path>
                <a:path w="1884045" h="2463800">
                  <a:moveTo>
                    <a:pt x="0" y="222255"/>
                  </a:moveTo>
                  <a:lnTo>
                    <a:pt x="0" y="325887"/>
                  </a:lnTo>
                </a:path>
                <a:path w="1884045" h="2463800">
                  <a:moveTo>
                    <a:pt x="0" y="0"/>
                  </a:moveTo>
                  <a:lnTo>
                    <a:pt x="0" y="51567"/>
                  </a:lnTo>
                </a:path>
                <a:path w="1884045" h="2463800">
                  <a:moveTo>
                    <a:pt x="627888" y="1043691"/>
                  </a:moveTo>
                  <a:lnTo>
                    <a:pt x="627888" y="2463800"/>
                  </a:lnTo>
                </a:path>
                <a:path w="1884045" h="2463800">
                  <a:moveTo>
                    <a:pt x="627888" y="712970"/>
                  </a:moveTo>
                  <a:lnTo>
                    <a:pt x="627888" y="929391"/>
                  </a:lnTo>
                </a:path>
                <a:path w="1884045" h="2463800">
                  <a:moveTo>
                    <a:pt x="627888" y="495051"/>
                  </a:moveTo>
                  <a:lnTo>
                    <a:pt x="627888" y="598683"/>
                  </a:lnTo>
                </a:path>
                <a:path w="1884045" h="2463800">
                  <a:moveTo>
                    <a:pt x="627888" y="222255"/>
                  </a:moveTo>
                  <a:lnTo>
                    <a:pt x="627888" y="325887"/>
                  </a:lnTo>
                </a:path>
                <a:path w="1884045" h="2463800">
                  <a:moveTo>
                    <a:pt x="627888" y="0"/>
                  </a:moveTo>
                  <a:lnTo>
                    <a:pt x="627888" y="51567"/>
                  </a:lnTo>
                </a:path>
                <a:path w="1884045" h="2463800">
                  <a:moveTo>
                    <a:pt x="1255776" y="985779"/>
                  </a:moveTo>
                  <a:lnTo>
                    <a:pt x="1255776" y="2463800"/>
                  </a:lnTo>
                </a:path>
                <a:path w="1884045" h="2463800">
                  <a:moveTo>
                    <a:pt x="1255776" y="438650"/>
                  </a:moveTo>
                  <a:lnTo>
                    <a:pt x="1255776" y="929391"/>
                  </a:lnTo>
                </a:path>
                <a:path w="1884045" h="2463800">
                  <a:moveTo>
                    <a:pt x="1255776" y="222255"/>
                  </a:moveTo>
                  <a:lnTo>
                    <a:pt x="1255776" y="325887"/>
                  </a:lnTo>
                </a:path>
                <a:path w="1884045" h="2463800">
                  <a:moveTo>
                    <a:pt x="1255776" y="0"/>
                  </a:moveTo>
                  <a:lnTo>
                    <a:pt x="1255776" y="51567"/>
                  </a:lnTo>
                </a:path>
                <a:path w="1884045" h="2463800">
                  <a:moveTo>
                    <a:pt x="1883664" y="222255"/>
                  </a:moveTo>
                  <a:lnTo>
                    <a:pt x="1883664" y="2463800"/>
                  </a:lnTo>
                </a:path>
                <a:path w="1884045" h="2463800">
                  <a:moveTo>
                    <a:pt x="1883664" y="0"/>
                  </a:moveTo>
                  <a:lnTo>
                    <a:pt x="1883664" y="165867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417576" y="818967"/>
              <a:ext cx="0" cy="2463800"/>
            </a:xfrm>
            <a:custGeom>
              <a:avLst/>
              <a:gdLst/>
              <a:ahLst/>
              <a:cxnLst/>
              <a:rect l="l" t="t" r="r" b="b"/>
              <a:pathLst>
                <a:path w="0" h="2463800">
                  <a:moveTo>
                    <a:pt x="0" y="0"/>
                  </a:moveTo>
                  <a:lnTo>
                    <a:pt x="0" y="246380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278124" y="984833"/>
              <a:ext cx="2543175" cy="2246630"/>
            </a:xfrm>
            <a:custGeom>
              <a:avLst/>
              <a:gdLst/>
              <a:ahLst/>
              <a:cxnLst/>
              <a:rect l="l" t="t" r="r" b="b"/>
              <a:pathLst>
                <a:path w="2543175" h="2246630">
                  <a:moveTo>
                    <a:pt x="150380" y="1641360"/>
                  </a:moveTo>
                  <a:lnTo>
                    <a:pt x="12" y="1641360"/>
                  </a:lnTo>
                  <a:lnTo>
                    <a:pt x="12" y="1699260"/>
                  </a:lnTo>
                  <a:lnTo>
                    <a:pt x="150380" y="1699260"/>
                  </a:lnTo>
                  <a:lnTo>
                    <a:pt x="150380" y="1641360"/>
                  </a:lnTo>
                  <a:close/>
                </a:path>
                <a:path w="2543175" h="2246630">
                  <a:moveTo>
                    <a:pt x="301256" y="2189988"/>
                  </a:moveTo>
                  <a:lnTo>
                    <a:pt x="0" y="2189988"/>
                  </a:lnTo>
                  <a:lnTo>
                    <a:pt x="0" y="2246376"/>
                  </a:lnTo>
                  <a:lnTo>
                    <a:pt x="301256" y="2246376"/>
                  </a:lnTo>
                  <a:lnTo>
                    <a:pt x="301256" y="2189988"/>
                  </a:lnTo>
                  <a:close/>
                </a:path>
                <a:path w="2543175" h="2246630">
                  <a:moveTo>
                    <a:pt x="596912" y="1915668"/>
                  </a:moveTo>
                  <a:lnTo>
                    <a:pt x="0" y="1915668"/>
                  </a:lnTo>
                  <a:lnTo>
                    <a:pt x="0" y="1972056"/>
                  </a:lnTo>
                  <a:lnTo>
                    <a:pt x="596912" y="1972056"/>
                  </a:lnTo>
                  <a:lnTo>
                    <a:pt x="596912" y="1915668"/>
                  </a:lnTo>
                  <a:close/>
                </a:path>
                <a:path w="2543175" h="2246630">
                  <a:moveTo>
                    <a:pt x="596912" y="1094219"/>
                  </a:moveTo>
                  <a:lnTo>
                    <a:pt x="0" y="1094219"/>
                  </a:lnTo>
                  <a:lnTo>
                    <a:pt x="0" y="1150607"/>
                  </a:lnTo>
                  <a:lnTo>
                    <a:pt x="596912" y="1150607"/>
                  </a:lnTo>
                  <a:lnTo>
                    <a:pt x="596912" y="1094219"/>
                  </a:lnTo>
                  <a:close/>
                </a:path>
                <a:path w="2543175" h="2246630">
                  <a:moveTo>
                    <a:pt x="747788" y="547116"/>
                  </a:moveTo>
                  <a:lnTo>
                    <a:pt x="0" y="547116"/>
                  </a:lnTo>
                  <a:lnTo>
                    <a:pt x="0" y="603504"/>
                  </a:lnTo>
                  <a:lnTo>
                    <a:pt x="747788" y="603504"/>
                  </a:lnTo>
                  <a:lnTo>
                    <a:pt x="747788" y="547116"/>
                  </a:lnTo>
                  <a:close/>
                </a:path>
                <a:path w="2543175" h="2246630">
                  <a:moveTo>
                    <a:pt x="1048016" y="1368539"/>
                  </a:moveTo>
                  <a:lnTo>
                    <a:pt x="12" y="1368539"/>
                  </a:lnTo>
                  <a:lnTo>
                    <a:pt x="12" y="1424927"/>
                  </a:lnTo>
                  <a:lnTo>
                    <a:pt x="1048016" y="1424927"/>
                  </a:lnTo>
                  <a:lnTo>
                    <a:pt x="1048016" y="1368539"/>
                  </a:lnTo>
                  <a:close/>
                </a:path>
                <a:path w="2543175" h="2246630">
                  <a:moveTo>
                    <a:pt x="1343672" y="272796"/>
                  </a:moveTo>
                  <a:lnTo>
                    <a:pt x="0" y="272796"/>
                  </a:lnTo>
                  <a:lnTo>
                    <a:pt x="0" y="329184"/>
                  </a:lnTo>
                  <a:lnTo>
                    <a:pt x="1343672" y="329184"/>
                  </a:lnTo>
                  <a:lnTo>
                    <a:pt x="1343672" y="272796"/>
                  </a:lnTo>
                  <a:close/>
                </a:path>
                <a:path w="2543175" h="2246630">
                  <a:moveTo>
                    <a:pt x="1796300" y="819912"/>
                  </a:moveTo>
                  <a:lnTo>
                    <a:pt x="0" y="819912"/>
                  </a:lnTo>
                  <a:lnTo>
                    <a:pt x="0" y="877824"/>
                  </a:lnTo>
                  <a:lnTo>
                    <a:pt x="1796300" y="877824"/>
                  </a:lnTo>
                  <a:lnTo>
                    <a:pt x="1796300" y="819912"/>
                  </a:lnTo>
                  <a:close/>
                </a:path>
                <a:path w="2543175" h="2246630">
                  <a:moveTo>
                    <a:pt x="2543060" y="0"/>
                  </a:moveTo>
                  <a:lnTo>
                    <a:pt x="0" y="0"/>
                  </a:lnTo>
                  <a:lnTo>
                    <a:pt x="0" y="56388"/>
                  </a:lnTo>
                  <a:lnTo>
                    <a:pt x="2543060" y="56388"/>
                  </a:lnTo>
                  <a:lnTo>
                    <a:pt x="2543060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278124" y="926921"/>
              <a:ext cx="2398395" cy="1973580"/>
            </a:xfrm>
            <a:custGeom>
              <a:avLst/>
              <a:gdLst/>
              <a:ahLst/>
              <a:cxnLst/>
              <a:rect l="l" t="t" r="r" b="b"/>
              <a:pathLst>
                <a:path w="2398395" h="1973580">
                  <a:moveTo>
                    <a:pt x="81800" y="1642872"/>
                  </a:moveTo>
                  <a:lnTo>
                    <a:pt x="0" y="1642872"/>
                  </a:lnTo>
                  <a:lnTo>
                    <a:pt x="0" y="1699260"/>
                  </a:lnTo>
                  <a:lnTo>
                    <a:pt x="81800" y="1699260"/>
                  </a:lnTo>
                  <a:lnTo>
                    <a:pt x="81800" y="1642872"/>
                  </a:lnTo>
                  <a:close/>
                </a:path>
                <a:path w="2398395" h="1973580">
                  <a:moveTo>
                    <a:pt x="162572" y="1917192"/>
                  </a:moveTo>
                  <a:lnTo>
                    <a:pt x="0" y="1917192"/>
                  </a:lnTo>
                  <a:lnTo>
                    <a:pt x="0" y="1973580"/>
                  </a:lnTo>
                  <a:lnTo>
                    <a:pt x="162572" y="1973580"/>
                  </a:lnTo>
                  <a:lnTo>
                    <a:pt x="162572" y="1917192"/>
                  </a:lnTo>
                  <a:close/>
                </a:path>
                <a:path w="2398395" h="1973580">
                  <a:moveTo>
                    <a:pt x="244868" y="1368564"/>
                  </a:moveTo>
                  <a:lnTo>
                    <a:pt x="0" y="1368564"/>
                  </a:lnTo>
                  <a:lnTo>
                    <a:pt x="0" y="1426464"/>
                  </a:lnTo>
                  <a:lnTo>
                    <a:pt x="244868" y="1426464"/>
                  </a:lnTo>
                  <a:lnTo>
                    <a:pt x="244868" y="1368564"/>
                  </a:lnTo>
                  <a:close/>
                </a:path>
                <a:path w="2398395" h="1973580">
                  <a:moveTo>
                    <a:pt x="1073924" y="1095756"/>
                  </a:moveTo>
                  <a:lnTo>
                    <a:pt x="0" y="1095756"/>
                  </a:lnTo>
                  <a:lnTo>
                    <a:pt x="0" y="1152144"/>
                  </a:lnTo>
                  <a:lnTo>
                    <a:pt x="1073924" y="1152144"/>
                  </a:lnTo>
                  <a:lnTo>
                    <a:pt x="1073924" y="1095756"/>
                  </a:lnTo>
                  <a:close/>
                </a:path>
                <a:path w="2398395" h="1973580">
                  <a:moveTo>
                    <a:pt x="1406156" y="548627"/>
                  </a:moveTo>
                  <a:lnTo>
                    <a:pt x="0" y="548627"/>
                  </a:lnTo>
                  <a:lnTo>
                    <a:pt x="0" y="605015"/>
                  </a:lnTo>
                  <a:lnTo>
                    <a:pt x="1406156" y="605015"/>
                  </a:lnTo>
                  <a:lnTo>
                    <a:pt x="1406156" y="548627"/>
                  </a:lnTo>
                  <a:close/>
                </a:path>
                <a:path w="2398395" h="1973580">
                  <a:moveTo>
                    <a:pt x="2146820" y="274307"/>
                  </a:moveTo>
                  <a:lnTo>
                    <a:pt x="0" y="274307"/>
                  </a:lnTo>
                  <a:lnTo>
                    <a:pt x="0" y="330695"/>
                  </a:lnTo>
                  <a:lnTo>
                    <a:pt x="2146820" y="330695"/>
                  </a:lnTo>
                  <a:lnTo>
                    <a:pt x="2146820" y="274307"/>
                  </a:lnTo>
                  <a:close/>
                </a:path>
                <a:path w="2398395" h="1973580">
                  <a:moveTo>
                    <a:pt x="2309888" y="0"/>
                  </a:moveTo>
                  <a:lnTo>
                    <a:pt x="0" y="0"/>
                  </a:lnTo>
                  <a:lnTo>
                    <a:pt x="0" y="57912"/>
                  </a:lnTo>
                  <a:lnTo>
                    <a:pt x="2309888" y="57912"/>
                  </a:lnTo>
                  <a:lnTo>
                    <a:pt x="2309888" y="0"/>
                  </a:lnTo>
                  <a:close/>
                </a:path>
                <a:path w="2398395" h="1973580">
                  <a:moveTo>
                    <a:pt x="2398280" y="821436"/>
                  </a:moveTo>
                  <a:lnTo>
                    <a:pt x="0" y="821436"/>
                  </a:lnTo>
                  <a:lnTo>
                    <a:pt x="0" y="877824"/>
                  </a:lnTo>
                  <a:lnTo>
                    <a:pt x="2398280" y="877824"/>
                  </a:lnTo>
                  <a:lnTo>
                    <a:pt x="2398280" y="821436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278124" y="870533"/>
              <a:ext cx="2380615" cy="2246630"/>
            </a:xfrm>
            <a:custGeom>
              <a:avLst/>
              <a:gdLst/>
              <a:ahLst/>
              <a:cxnLst/>
              <a:rect l="l" t="t" r="r" b="b"/>
              <a:pathLst>
                <a:path w="2380615" h="2246630">
                  <a:moveTo>
                    <a:pt x="119900" y="2189988"/>
                  </a:moveTo>
                  <a:lnTo>
                    <a:pt x="0" y="2189988"/>
                  </a:lnTo>
                  <a:lnTo>
                    <a:pt x="0" y="2246376"/>
                  </a:lnTo>
                  <a:lnTo>
                    <a:pt x="119900" y="2246376"/>
                  </a:lnTo>
                  <a:lnTo>
                    <a:pt x="119900" y="2189988"/>
                  </a:lnTo>
                  <a:close/>
                </a:path>
                <a:path w="2380615" h="2246630">
                  <a:moveTo>
                    <a:pt x="319544" y="1915655"/>
                  </a:moveTo>
                  <a:lnTo>
                    <a:pt x="0" y="1915655"/>
                  </a:lnTo>
                  <a:lnTo>
                    <a:pt x="0" y="1973567"/>
                  </a:lnTo>
                  <a:lnTo>
                    <a:pt x="319544" y="1973567"/>
                  </a:lnTo>
                  <a:lnTo>
                    <a:pt x="319544" y="1915655"/>
                  </a:lnTo>
                  <a:close/>
                </a:path>
                <a:path w="2380615" h="2246630">
                  <a:moveTo>
                    <a:pt x="363740" y="1642872"/>
                  </a:moveTo>
                  <a:lnTo>
                    <a:pt x="12" y="1642872"/>
                  </a:lnTo>
                  <a:lnTo>
                    <a:pt x="12" y="1699260"/>
                  </a:lnTo>
                  <a:lnTo>
                    <a:pt x="363740" y="1699260"/>
                  </a:lnTo>
                  <a:lnTo>
                    <a:pt x="363740" y="1642872"/>
                  </a:lnTo>
                  <a:close/>
                </a:path>
                <a:path w="2380615" h="2246630">
                  <a:moveTo>
                    <a:pt x="377456" y="1368539"/>
                  </a:moveTo>
                  <a:lnTo>
                    <a:pt x="0" y="1368539"/>
                  </a:lnTo>
                  <a:lnTo>
                    <a:pt x="0" y="1424927"/>
                  </a:lnTo>
                  <a:lnTo>
                    <a:pt x="377456" y="1424927"/>
                  </a:lnTo>
                  <a:lnTo>
                    <a:pt x="377456" y="1368539"/>
                  </a:lnTo>
                  <a:close/>
                </a:path>
                <a:path w="2380615" h="2246630">
                  <a:moveTo>
                    <a:pt x="828560" y="1095756"/>
                  </a:moveTo>
                  <a:lnTo>
                    <a:pt x="0" y="1095756"/>
                  </a:lnTo>
                  <a:lnTo>
                    <a:pt x="0" y="1152144"/>
                  </a:lnTo>
                  <a:lnTo>
                    <a:pt x="828560" y="1152144"/>
                  </a:lnTo>
                  <a:lnTo>
                    <a:pt x="828560" y="1095756"/>
                  </a:lnTo>
                  <a:close/>
                </a:path>
                <a:path w="2380615" h="2246630">
                  <a:moveTo>
                    <a:pt x="1136408" y="821436"/>
                  </a:moveTo>
                  <a:lnTo>
                    <a:pt x="0" y="821436"/>
                  </a:lnTo>
                  <a:lnTo>
                    <a:pt x="0" y="877824"/>
                  </a:lnTo>
                  <a:lnTo>
                    <a:pt x="1136408" y="877824"/>
                  </a:lnTo>
                  <a:lnTo>
                    <a:pt x="1136408" y="821436"/>
                  </a:lnTo>
                  <a:close/>
                </a:path>
                <a:path w="2380615" h="2246630">
                  <a:moveTo>
                    <a:pt x="1512836" y="547128"/>
                  </a:moveTo>
                  <a:lnTo>
                    <a:pt x="0" y="547128"/>
                  </a:lnTo>
                  <a:lnTo>
                    <a:pt x="0" y="605028"/>
                  </a:lnTo>
                  <a:lnTo>
                    <a:pt x="1512836" y="605028"/>
                  </a:lnTo>
                  <a:lnTo>
                    <a:pt x="1512836" y="547128"/>
                  </a:lnTo>
                  <a:close/>
                </a:path>
                <a:path w="2380615" h="2246630">
                  <a:moveTo>
                    <a:pt x="2323604" y="274320"/>
                  </a:moveTo>
                  <a:lnTo>
                    <a:pt x="0" y="274320"/>
                  </a:lnTo>
                  <a:lnTo>
                    <a:pt x="0" y="330708"/>
                  </a:lnTo>
                  <a:lnTo>
                    <a:pt x="2323604" y="330708"/>
                  </a:lnTo>
                  <a:lnTo>
                    <a:pt x="2323604" y="274320"/>
                  </a:lnTo>
                  <a:close/>
                </a:path>
                <a:path w="2380615" h="2246630">
                  <a:moveTo>
                    <a:pt x="2379992" y="0"/>
                  </a:moveTo>
                  <a:lnTo>
                    <a:pt x="0" y="0"/>
                  </a:lnTo>
                  <a:lnTo>
                    <a:pt x="0" y="56388"/>
                  </a:lnTo>
                  <a:lnTo>
                    <a:pt x="2379992" y="56388"/>
                  </a:lnTo>
                  <a:lnTo>
                    <a:pt x="2379992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3278136" y="818967"/>
              <a:ext cx="0" cy="2463800"/>
            </a:xfrm>
            <a:custGeom>
              <a:avLst/>
              <a:gdLst/>
              <a:ahLst/>
              <a:cxnLst/>
              <a:rect l="l" t="t" r="r" b="b"/>
              <a:pathLst>
                <a:path w="0" h="2463800">
                  <a:moveTo>
                    <a:pt x="0" y="246380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 descr=""/>
          <p:cNvSpPr txBox="1"/>
          <p:nvPr/>
        </p:nvSpPr>
        <p:spPr>
          <a:xfrm>
            <a:off x="3473336" y="3000829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674159" y="2727197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3718050" y="2453566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3730852" y="2179934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6.0%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4182903" y="1905847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13.2%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4490710" y="1632215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18.1%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4867438" y="135858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24.1%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5677702" y="1084496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37.0%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5734051" y="810864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37.9%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759655" y="3051805"/>
            <a:ext cx="41275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alt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motiv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2222908" y="2778174"/>
            <a:ext cx="96011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confesiuni</a:t>
            </a:r>
            <a:r>
              <a:rPr dirty="0" sz="900" spc="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religioase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2472994" y="2504315"/>
            <a:ext cx="7112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comportament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915788" y="2230341"/>
            <a:ext cx="22656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aparţine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unei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minorităţi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etnice/altei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naţionalităţi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2167473" y="1956709"/>
            <a:ext cx="1014094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retras/nesociabil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2120611" y="1682849"/>
            <a:ext cx="106172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bolnav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fizic/psihic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2115467" y="1408875"/>
            <a:ext cx="10668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are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un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aspect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neplăcut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166331" y="1135244"/>
            <a:ext cx="201548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dispune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capacităţi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învăţare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mai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joase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403387" y="861385"/>
            <a:ext cx="17703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dintr-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o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familie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vulnerabilă/săracă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31" name="object 31" descr=""/>
          <p:cNvGrpSpPr/>
          <p:nvPr/>
        </p:nvGrpSpPr>
        <p:grpSpPr>
          <a:xfrm>
            <a:off x="5906274" y="1944789"/>
            <a:ext cx="62865" cy="277495"/>
            <a:chOff x="5906274" y="1944789"/>
            <a:chExt cx="62865" cy="277495"/>
          </a:xfrm>
        </p:grpSpPr>
        <p:sp>
          <p:nvSpPr>
            <p:cNvPr id="32" name="object 32" descr=""/>
            <p:cNvSpPr/>
            <p:nvPr/>
          </p:nvSpPr>
          <p:spPr>
            <a:xfrm>
              <a:off x="5906274" y="1944789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6FAC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5906274" y="2159165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 descr=""/>
          <p:cNvSpPr txBox="1"/>
          <p:nvPr/>
        </p:nvSpPr>
        <p:spPr>
          <a:xfrm>
            <a:off x="5997079" y="1804612"/>
            <a:ext cx="244475" cy="454025"/>
          </a:xfrm>
          <a:prstGeom prst="rect">
            <a:avLst/>
          </a:prstGeom>
        </p:spPr>
        <p:txBody>
          <a:bodyPr wrap="square" lIns="0" tIns="895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70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1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 descr=""/>
          <p:cNvSpPr/>
          <p:nvPr/>
        </p:nvSpPr>
        <p:spPr>
          <a:xfrm>
            <a:off x="5906274" y="2373414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62776" y="0"/>
                </a:moveTo>
                <a:lnTo>
                  <a:pt x="0" y="0"/>
                </a:lnTo>
                <a:lnTo>
                  <a:pt x="0" y="62776"/>
                </a:lnTo>
                <a:lnTo>
                  <a:pt x="62776" y="62776"/>
                </a:lnTo>
                <a:lnTo>
                  <a:pt x="62776" y="0"/>
                </a:lnTo>
                <a:close/>
              </a:path>
            </a:pathLst>
          </a:custGeom>
          <a:solidFill>
            <a:srgbClr val="4471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 descr=""/>
          <p:cNvSpPr txBox="1"/>
          <p:nvPr/>
        </p:nvSpPr>
        <p:spPr>
          <a:xfrm>
            <a:off x="5997079" y="2310456"/>
            <a:ext cx="2444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527300" y="3453018"/>
            <a:ext cx="6326505" cy="16402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1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0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cazuri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discriminare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(de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orice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fel)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activaţi Dvs.?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respondenți,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discuții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grup,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societatea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ansamblu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pregătită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pentru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consecință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suferit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„aceşti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supuşi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multor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factori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stresanți,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ignorați,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batjocoriți,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acceptați,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 şi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profesori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vor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ocupe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ei.”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Deseori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colectivele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sunt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respinși,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tachinați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porecle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„mulți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copiii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doresc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vorbească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ei,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pentru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restul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normali”.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88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Caseta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5.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Bullying-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ul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asupra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CES</a:t>
            </a:r>
            <a:endParaRPr sz="1050">
              <a:latin typeface="Arial"/>
              <a:cs typeface="Arial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540004" y="5153126"/>
            <a:ext cx="6300470" cy="264223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„Cred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trebuie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afle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obişnuite,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stresant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speciale,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primul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rând,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cauză</a:t>
            </a:r>
            <a:r>
              <a:rPr dirty="0" sz="1050" spc="2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nu-l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acceptă.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20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comportă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asemeni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unui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trei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ani,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provoacă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colegi.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L-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întrebat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fiu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atitudinea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băiat.</a:t>
            </a:r>
            <a:r>
              <a:rPr dirty="0" sz="1050" spc="9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zis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agresiv,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mereu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provoacă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joacă.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şasea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juca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de-a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prinselea.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apropia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desena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stiloul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caiete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sau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ghiozdane. Profesorul le spune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nu-i atragă atenția, dar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mie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mi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pare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el anume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atenție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caută.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aceea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zic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situație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stresantă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ignoră.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chiar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discuții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chat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băiatului,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solicitat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transferarea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lui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într-o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altă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şcoală,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avem</a:t>
            </a:r>
            <a:r>
              <a:rPr dirty="0" sz="1050" spc="1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specială,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lucrurile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rămas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neschimbate...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început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conştientizaseră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colegul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lor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diferit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reacționau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greşit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provocările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lui.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organizate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adunări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li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explicat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elevilor,</a:t>
            </a:r>
            <a:r>
              <a:rPr dirty="0" sz="105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dar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înțeles.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Unii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băteau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joc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(îl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agresează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fizic,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murdăresc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hainele,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provoacă),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iar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mama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plângea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chat.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Mi-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întrebat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fiul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l-a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ofensat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vreodată,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mi-a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spus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nu,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doar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ignoră.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cred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faptul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ignorat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tot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factor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stresant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el.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suferă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5" i="1">
                <a:solidFill>
                  <a:srgbClr val="231F20"/>
                </a:solidFill>
                <a:latin typeface="Arial"/>
                <a:cs typeface="Arial"/>
              </a:rPr>
              <a:t>din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cauza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lui,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bat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joc.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general,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lipseşte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disciplina.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Suntem</a:t>
            </a:r>
            <a:r>
              <a:rPr dirty="0" sz="105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nou-veniți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această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şcoală.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doi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ani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diriginte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stabil,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aici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consecințele.”</a:t>
            </a:r>
            <a:r>
              <a:rPr dirty="0" sz="1050" spc="1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2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44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ani,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3FG)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527300" y="7884061"/>
            <a:ext cx="6325870" cy="665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relatat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fost/sunt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victime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agresiunii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verbale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semeni.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intervenția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managerilor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școlari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hărțuiri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diminuat,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intervenția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poliției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dat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rezultate.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540004" y="8613927"/>
            <a:ext cx="6300470" cy="1202055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305">
              <a:lnSpc>
                <a:spcPct val="100000"/>
              </a:lnSpc>
              <a:spcBef>
                <a:spcPts val="275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„Este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fiică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băiat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nu-i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dă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pace,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îşi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bate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joc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ea.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are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probleme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familie,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ştiu,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împinge,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strâmbă,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îi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ceva.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Și,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doamna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diriginte,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chiar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poliția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fost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dânşii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clasă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vorbească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tema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aceasta,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copilul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nici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poți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vorbi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el.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înțeleagă,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ea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aude,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enervezi,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aşa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înțeleg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lucrul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poate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să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deranjeze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ea...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Nu-s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schimbări.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Băiatul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acesta,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păr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trage,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lucrurile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ia,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face</a:t>
            </a:r>
            <a:r>
              <a:rPr dirty="0" sz="1050" spc="1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glume</a:t>
            </a:r>
            <a:r>
              <a:rPr dirty="0" sz="1050" spc="1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seama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ei.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vine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acasă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îmi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spune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m-a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obijduit.”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32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4FG)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78230"/>
            <a:ext cx="6326505" cy="26282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2110" algn="l"/>
              </a:tabLst>
            </a:pP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IX.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	Alte</a:t>
            </a:r>
            <a:r>
              <a:rPr dirty="0" sz="1400" spc="4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aspecte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81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Urmează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prezentare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datelor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măsurate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suplimentar,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conexe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subiectului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analiză.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1085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Abandon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școlar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colectate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estimează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0,3%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gospodării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254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ani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neîncadrați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studii.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arată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factorii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determinanți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responsabili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80-</a:t>
            </a:r>
            <a:r>
              <a:rPr dirty="0" sz="1050" spc="-245">
                <a:solidFill>
                  <a:srgbClr val="231F20"/>
                </a:solidFill>
                <a:latin typeface="Verdana"/>
                <a:cs typeface="Verdana"/>
              </a:rPr>
              <a:t>90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sută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reducerea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ratelor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cuprindere 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sărăcia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nevoile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jurul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14%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incluși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raportat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cazuri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când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vârsta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corespunzătoare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ciclului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primar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gimnazial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frecventează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școala.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afirmau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20%-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21%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16%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intervievate.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Motivele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invocate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respondenți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preponderent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sărăcia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intensitate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de-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treilea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factor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migrația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forței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muncă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24).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595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25.</a:t>
            </a:r>
            <a:r>
              <a:rPr dirty="0" sz="1050" spc="-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Ponderea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respondenților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cunosc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cazuri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nefrecventare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școlii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cauzele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abandonului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004938" y="3168015"/>
            <a:ext cx="5741035" cy="4683760"/>
            <a:chOff x="1004938" y="3168015"/>
            <a:chExt cx="5741035" cy="4683760"/>
          </a:xfrm>
        </p:grpSpPr>
        <p:sp>
          <p:nvSpPr>
            <p:cNvPr id="6" name="object 6" descr=""/>
            <p:cNvSpPr/>
            <p:nvPr/>
          </p:nvSpPr>
          <p:spPr>
            <a:xfrm>
              <a:off x="1008748" y="3171825"/>
              <a:ext cx="5733415" cy="4676140"/>
            </a:xfrm>
            <a:custGeom>
              <a:avLst/>
              <a:gdLst/>
              <a:ahLst/>
              <a:cxnLst/>
              <a:rect l="l" t="t" r="r" b="b"/>
              <a:pathLst>
                <a:path w="5733415" h="4676140">
                  <a:moveTo>
                    <a:pt x="5733415" y="0"/>
                  </a:moveTo>
                  <a:lnTo>
                    <a:pt x="0" y="0"/>
                  </a:lnTo>
                  <a:lnTo>
                    <a:pt x="0" y="4675822"/>
                  </a:lnTo>
                  <a:lnTo>
                    <a:pt x="5733415" y="4675822"/>
                  </a:lnTo>
                  <a:lnTo>
                    <a:pt x="573341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3448545" y="3294417"/>
              <a:ext cx="2603500" cy="4226560"/>
            </a:xfrm>
            <a:custGeom>
              <a:avLst/>
              <a:gdLst/>
              <a:ahLst/>
              <a:cxnLst/>
              <a:rect l="l" t="t" r="r" b="b"/>
              <a:pathLst>
                <a:path w="2603500" h="4226559">
                  <a:moveTo>
                    <a:pt x="115951" y="4154424"/>
                  </a:moveTo>
                  <a:lnTo>
                    <a:pt x="0" y="4154424"/>
                  </a:lnTo>
                  <a:lnTo>
                    <a:pt x="0" y="4226052"/>
                  </a:lnTo>
                  <a:lnTo>
                    <a:pt x="115951" y="4226052"/>
                  </a:lnTo>
                  <a:lnTo>
                    <a:pt x="115951" y="4154424"/>
                  </a:lnTo>
                  <a:close/>
                </a:path>
                <a:path w="2603500" h="4226559">
                  <a:moveTo>
                    <a:pt x="115951" y="2770632"/>
                  </a:moveTo>
                  <a:lnTo>
                    <a:pt x="0" y="2770632"/>
                  </a:lnTo>
                  <a:lnTo>
                    <a:pt x="0" y="2840736"/>
                  </a:lnTo>
                  <a:lnTo>
                    <a:pt x="115951" y="2840736"/>
                  </a:lnTo>
                  <a:lnTo>
                    <a:pt x="115951" y="2770632"/>
                  </a:lnTo>
                  <a:close/>
                </a:path>
                <a:path w="2603500" h="4226559">
                  <a:moveTo>
                    <a:pt x="115951" y="2596896"/>
                  </a:moveTo>
                  <a:lnTo>
                    <a:pt x="0" y="2596896"/>
                  </a:lnTo>
                  <a:lnTo>
                    <a:pt x="0" y="2668524"/>
                  </a:lnTo>
                  <a:lnTo>
                    <a:pt x="115951" y="2668524"/>
                  </a:lnTo>
                  <a:lnTo>
                    <a:pt x="115951" y="2596896"/>
                  </a:lnTo>
                  <a:close/>
                </a:path>
                <a:path w="2603500" h="4226559">
                  <a:moveTo>
                    <a:pt x="115951" y="1905000"/>
                  </a:moveTo>
                  <a:lnTo>
                    <a:pt x="0" y="1905000"/>
                  </a:lnTo>
                  <a:lnTo>
                    <a:pt x="0" y="1975104"/>
                  </a:lnTo>
                  <a:lnTo>
                    <a:pt x="115951" y="1975104"/>
                  </a:lnTo>
                  <a:lnTo>
                    <a:pt x="115951" y="1905000"/>
                  </a:lnTo>
                  <a:close/>
                </a:path>
                <a:path w="2603500" h="4226559">
                  <a:moveTo>
                    <a:pt x="118999" y="3462528"/>
                  </a:moveTo>
                  <a:lnTo>
                    <a:pt x="0" y="3462528"/>
                  </a:lnTo>
                  <a:lnTo>
                    <a:pt x="0" y="3534156"/>
                  </a:lnTo>
                  <a:lnTo>
                    <a:pt x="118999" y="3534156"/>
                  </a:lnTo>
                  <a:lnTo>
                    <a:pt x="118999" y="3462528"/>
                  </a:lnTo>
                  <a:close/>
                </a:path>
                <a:path w="2603500" h="4226559">
                  <a:moveTo>
                    <a:pt x="146431" y="1039368"/>
                  </a:moveTo>
                  <a:lnTo>
                    <a:pt x="0" y="1039368"/>
                  </a:lnTo>
                  <a:lnTo>
                    <a:pt x="0" y="1109472"/>
                  </a:lnTo>
                  <a:lnTo>
                    <a:pt x="146431" y="1109472"/>
                  </a:lnTo>
                  <a:lnTo>
                    <a:pt x="146431" y="1039368"/>
                  </a:lnTo>
                  <a:close/>
                </a:path>
                <a:path w="2603500" h="4226559">
                  <a:moveTo>
                    <a:pt x="176911" y="3982212"/>
                  </a:moveTo>
                  <a:lnTo>
                    <a:pt x="0" y="3982212"/>
                  </a:lnTo>
                  <a:lnTo>
                    <a:pt x="0" y="4052316"/>
                  </a:lnTo>
                  <a:lnTo>
                    <a:pt x="176911" y="4052316"/>
                  </a:lnTo>
                  <a:lnTo>
                    <a:pt x="176911" y="3982212"/>
                  </a:lnTo>
                  <a:close/>
                </a:path>
                <a:path w="2603500" h="4226559">
                  <a:moveTo>
                    <a:pt x="196723" y="865632"/>
                  </a:moveTo>
                  <a:lnTo>
                    <a:pt x="0" y="865632"/>
                  </a:lnTo>
                  <a:lnTo>
                    <a:pt x="0" y="937260"/>
                  </a:lnTo>
                  <a:lnTo>
                    <a:pt x="196723" y="937260"/>
                  </a:lnTo>
                  <a:lnTo>
                    <a:pt x="196723" y="865632"/>
                  </a:lnTo>
                  <a:close/>
                </a:path>
                <a:path w="2603500" h="4226559">
                  <a:moveTo>
                    <a:pt x="330835" y="345948"/>
                  </a:moveTo>
                  <a:lnTo>
                    <a:pt x="0" y="345948"/>
                  </a:lnTo>
                  <a:lnTo>
                    <a:pt x="0" y="417576"/>
                  </a:lnTo>
                  <a:lnTo>
                    <a:pt x="330835" y="417576"/>
                  </a:lnTo>
                  <a:lnTo>
                    <a:pt x="330835" y="345948"/>
                  </a:lnTo>
                  <a:close/>
                </a:path>
                <a:path w="2603500" h="4226559">
                  <a:moveTo>
                    <a:pt x="515239" y="1211580"/>
                  </a:moveTo>
                  <a:lnTo>
                    <a:pt x="0" y="1211580"/>
                  </a:lnTo>
                  <a:lnTo>
                    <a:pt x="0" y="1283208"/>
                  </a:lnTo>
                  <a:lnTo>
                    <a:pt x="515239" y="1283208"/>
                  </a:lnTo>
                  <a:lnTo>
                    <a:pt x="515239" y="1211580"/>
                  </a:lnTo>
                  <a:close/>
                </a:path>
                <a:path w="2603500" h="4226559">
                  <a:moveTo>
                    <a:pt x="550291" y="0"/>
                  </a:moveTo>
                  <a:lnTo>
                    <a:pt x="0" y="0"/>
                  </a:lnTo>
                  <a:lnTo>
                    <a:pt x="0" y="71628"/>
                  </a:lnTo>
                  <a:lnTo>
                    <a:pt x="550291" y="71628"/>
                  </a:lnTo>
                  <a:lnTo>
                    <a:pt x="550291" y="0"/>
                  </a:lnTo>
                  <a:close/>
                </a:path>
                <a:path w="2603500" h="4226559">
                  <a:moveTo>
                    <a:pt x="615823" y="3116580"/>
                  </a:moveTo>
                  <a:lnTo>
                    <a:pt x="0" y="3116580"/>
                  </a:lnTo>
                  <a:lnTo>
                    <a:pt x="0" y="3186684"/>
                  </a:lnTo>
                  <a:lnTo>
                    <a:pt x="615823" y="3186684"/>
                  </a:lnTo>
                  <a:lnTo>
                    <a:pt x="615823" y="3116580"/>
                  </a:lnTo>
                  <a:close/>
                </a:path>
                <a:path w="2603500" h="4226559">
                  <a:moveTo>
                    <a:pt x="631063" y="1559052"/>
                  </a:moveTo>
                  <a:lnTo>
                    <a:pt x="0" y="1559052"/>
                  </a:lnTo>
                  <a:lnTo>
                    <a:pt x="0" y="1629156"/>
                  </a:lnTo>
                  <a:lnTo>
                    <a:pt x="631063" y="1629156"/>
                  </a:lnTo>
                  <a:lnTo>
                    <a:pt x="631063" y="1559052"/>
                  </a:lnTo>
                  <a:close/>
                </a:path>
                <a:path w="2603500" h="4226559">
                  <a:moveTo>
                    <a:pt x="826135" y="3636264"/>
                  </a:moveTo>
                  <a:lnTo>
                    <a:pt x="0" y="3636264"/>
                  </a:lnTo>
                  <a:lnTo>
                    <a:pt x="0" y="3706368"/>
                  </a:lnTo>
                  <a:lnTo>
                    <a:pt x="826135" y="3706368"/>
                  </a:lnTo>
                  <a:lnTo>
                    <a:pt x="826135" y="3636264"/>
                  </a:lnTo>
                  <a:close/>
                </a:path>
                <a:path w="2603500" h="4226559">
                  <a:moveTo>
                    <a:pt x="861187" y="2423160"/>
                  </a:moveTo>
                  <a:lnTo>
                    <a:pt x="0" y="2423160"/>
                  </a:lnTo>
                  <a:lnTo>
                    <a:pt x="0" y="2494788"/>
                  </a:lnTo>
                  <a:lnTo>
                    <a:pt x="861187" y="2494788"/>
                  </a:lnTo>
                  <a:lnTo>
                    <a:pt x="861187" y="2423160"/>
                  </a:lnTo>
                  <a:close/>
                </a:path>
                <a:path w="2603500" h="4226559">
                  <a:moveTo>
                    <a:pt x="880999" y="519684"/>
                  </a:moveTo>
                  <a:lnTo>
                    <a:pt x="0" y="519684"/>
                  </a:lnTo>
                  <a:lnTo>
                    <a:pt x="0" y="589788"/>
                  </a:lnTo>
                  <a:lnTo>
                    <a:pt x="880999" y="589788"/>
                  </a:lnTo>
                  <a:lnTo>
                    <a:pt x="880999" y="519684"/>
                  </a:lnTo>
                  <a:close/>
                </a:path>
                <a:path w="2603500" h="4226559">
                  <a:moveTo>
                    <a:pt x="919099" y="2077212"/>
                  </a:moveTo>
                  <a:lnTo>
                    <a:pt x="0" y="2077212"/>
                  </a:lnTo>
                  <a:lnTo>
                    <a:pt x="0" y="2148840"/>
                  </a:lnTo>
                  <a:lnTo>
                    <a:pt x="919099" y="2148840"/>
                  </a:lnTo>
                  <a:lnTo>
                    <a:pt x="919099" y="2077212"/>
                  </a:lnTo>
                  <a:close/>
                </a:path>
                <a:path w="2603500" h="4226559">
                  <a:moveTo>
                    <a:pt x="1895983" y="2250948"/>
                  </a:moveTo>
                  <a:lnTo>
                    <a:pt x="0" y="2250948"/>
                  </a:lnTo>
                  <a:lnTo>
                    <a:pt x="0" y="2321052"/>
                  </a:lnTo>
                  <a:lnTo>
                    <a:pt x="1895983" y="2321052"/>
                  </a:lnTo>
                  <a:lnTo>
                    <a:pt x="1895983" y="2250948"/>
                  </a:lnTo>
                  <a:close/>
                </a:path>
                <a:path w="2603500" h="4226559">
                  <a:moveTo>
                    <a:pt x="2191639" y="693420"/>
                  </a:moveTo>
                  <a:lnTo>
                    <a:pt x="0" y="693420"/>
                  </a:lnTo>
                  <a:lnTo>
                    <a:pt x="0" y="763536"/>
                  </a:lnTo>
                  <a:lnTo>
                    <a:pt x="2191639" y="763536"/>
                  </a:lnTo>
                  <a:lnTo>
                    <a:pt x="2191639" y="693420"/>
                  </a:lnTo>
                  <a:close/>
                </a:path>
                <a:path w="2603500" h="4226559">
                  <a:moveTo>
                    <a:pt x="2603119" y="3808476"/>
                  </a:moveTo>
                  <a:lnTo>
                    <a:pt x="0" y="3808476"/>
                  </a:lnTo>
                  <a:lnTo>
                    <a:pt x="0" y="3880104"/>
                  </a:lnTo>
                  <a:lnTo>
                    <a:pt x="2603119" y="3880104"/>
                  </a:lnTo>
                  <a:lnTo>
                    <a:pt x="2603119" y="3808476"/>
                  </a:lnTo>
                  <a:close/>
                </a:path>
              </a:pathLst>
            </a:custGeom>
            <a:solidFill>
              <a:srgbClr val="4F8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3448545" y="3366045"/>
              <a:ext cx="2210435" cy="4398645"/>
            </a:xfrm>
            <a:custGeom>
              <a:avLst/>
              <a:gdLst/>
              <a:ahLst/>
              <a:cxnLst/>
              <a:rect l="l" t="t" r="r" b="b"/>
              <a:pathLst>
                <a:path w="2210435" h="4398645">
                  <a:moveTo>
                    <a:pt x="12319" y="4328160"/>
                  </a:moveTo>
                  <a:lnTo>
                    <a:pt x="0" y="4328160"/>
                  </a:lnTo>
                  <a:lnTo>
                    <a:pt x="0" y="4398264"/>
                  </a:lnTo>
                  <a:lnTo>
                    <a:pt x="12319" y="4398264"/>
                  </a:lnTo>
                  <a:lnTo>
                    <a:pt x="12319" y="4328160"/>
                  </a:lnTo>
                  <a:close/>
                </a:path>
                <a:path w="2210435" h="4398645">
                  <a:moveTo>
                    <a:pt x="68707" y="345948"/>
                  </a:moveTo>
                  <a:lnTo>
                    <a:pt x="0" y="345948"/>
                  </a:lnTo>
                  <a:lnTo>
                    <a:pt x="0" y="416052"/>
                  </a:lnTo>
                  <a:lnTo>
                    <a:pt x="68707" y="416052"/>
                  </a:lnTo>
                  <a:lnTo>
                    <a:pt x="68707" y="345948"/>
                  </a:lnTo>
                  <a:close/>
                </a:path>
                <a:path w="2210435" h="4398645">
                  <a:moveTo>
                    <a:pt x="91567" y="3462528"/>
                  </a:moveTo>
                  <a:lnTo>
                    <a:pt x="0" y="3462528"/>
                  </a:lnTo>
                  <a:lnTo>
                    <a:pt x="0" y="3532632"/>
                  </a:lnTo>
                  <a:lnTo>
                    <a:pt x="91567" y="3532632"/>
                  </a:lnTo>
                  <a:lnTo>
                    <a:pt x="91567" y="3462528"/>
                  </a:lnTo>
                  <a:close/>
                </a:path>
                <a:path w="2210435" h="4398645">
                  <a:moveTo>
                    <a:pt x="154051" y="865632"/>
                  </a:moveTo>
                  <a:lnTo>
                    <a:pt x="0" y="865632"/>
                  </a:lnTo>
                  <a:lnTo>
                    <a:pt x="0" y="935736"/>
                  </a:lnTo>
                  <a:lnTo>
                    <a:pt x="154051" y="935736"/>
                  </a:lnTo>
                  <a:lnTo>
                    <a:pt x="154051" y="865632"/>
                  </a:lnTo>
                  <a:close/>
                </a:path>
                <a:path w="2210435" h="4398645">
                  <a:moveTo>
                    <a:pt x="164719" y="2769108"/>
                  </a:moveTo>
                  <a:lnTo>
                    <a:pt x="0" y="2769108"/>
                  </a:lnTo>
                  <a:lnTo>
                    <a:pt x="0" y="2840736"/>
                  </a:lnTo>
                  <a:lnTo>
                    <a:pt x="164719" y="2840736"/>
                  </a:lnTo>
                  <a:lnTo>
                    <a:pt x="164719" y="2769108"/>
                  </a:lnTo>
                  <a:close/>
                </a:path>
                <a:path w="2210435" h="4398645">
                  <a:moveTo>
                    <a:pt x="164719" y="1903476"/>
                  </a:moveTo>
                  <a:lnTo>
                    <a:pt x="0" y="1903476"/>
                  </a:lnTo>
                  <a:lnTo>
                    <a:pt x="0" y="1975104"/>
                  </a:lnTo>
                  <a:lnTo>
                    <a:pt x="164719" y="1975104"/>
                  </a:lnTo>
                  <a:lnTo>
                    <a:pt x="164719" y="1903476"/>
                  </a:lnTo>
                  <a:close/>
                </a:path>
                <a:path w="2210435" h="4398645">
                  <a:moveTo>
                    <a:pt x="181483" y="1211580"/>
                  </a:moveTo>
                  <a:lnTo>
                    <a:pt x="0" y="1211580"/>
                  </a:lnTo>
                  <a:lnTo>
                    <a:pt x="0" y="1281684"/>
                  </a:lnTo>
                  <a:lnTo>
                    <a:pt x="181483" y="1281684"/>
                  </a:lnTo>
                  <a:lnTo>
                    <a:pt x="181483" y="1211580"/>
                  </a:lnTo>
                  <a:close/>
                </a:path>
                <a:path w="2210435" h="4398645">
                  <a:moveTo>
                    <a:pt x="230251" y="4154424"/>
                  </a:moveTo>
                  <a:lnTo>
                    <a:pt x="0" y="4154424"/>
                  </a:lnTo>
                  <a:lnTo>
                    <a:pt x="0" y="4226052"/>
                  </a:lnTo>
                  <a:lnTo>
                    <a:pt x="230251" y="4226052"/>
                  </a:lnTo>
                  <a:lnTo>
                    <a:pt x="230251" y="4154424"/>
                  </a:lnTo>
                  <a:close/>
                </a:path>
                <a:path w="2210435" h="4398645">
                  <a:moveTo>
                    <a:pt x="307975" y="2596896"/>
                  </a:moveTo>
                  <a:lnTo>
                    <a:pt x="0" y="2596896"/>
                  </a:lnTo>
                  <a:lnTo>
                    <a:pt x="0" y="2667000"/>
                  </a:lnTo>
                  <a:lnTo>
                    <a:pt x="307975" y="2667000"/>
                  </a:lnTo>
                  <a:lnTo>
                    <a:pt x="307975" y="2596896"/>
                  </a:lnTo>
                  <a:close/>
                </a:path>
                <a:path w="2210435" h="4398645">
                  <a:moveTo>
                    <a:pt x="330835" y="3980688"/>
                  </a:moveTo>
                  <a:lnTo>
                    <a:pt x="0" y="3980688"/>
                  </a:lnTo>
                  <a:lnTo>
                    <a:pt x="0" y="4052316"/>
                  </a:lnTo>
                  <a:lnTo>
                    <a:pt x="330835" y="4052316"/>
                  </a:lnTo>
                  <a:lnTo>
                    <a:pt x="330835" y="3980688"/>
                  </a:lnTo>
                  <a:close/>
                </a:path>
                <a:path w="2210435" h="4398645">
                  <a:moveTo>
                    <a:pt x="376555" y="2423160"/>
                  </a:moveTo>
                  <a:lnTo>
                    <a:pt x="0" y="2423160"/>
                  </a:lnTo>
                  <a:lnTo>
                    <a:pt x="0" y="2494788"/>
                  </a:lnTo>
                  <a:lnTo>
                    <a:pt x="376555" y="2494788"/>
                  </a:lnTo>
                  <a:lnTo>
                    <a:pt x="376555" y="2423160"/>
                  </a:lnTo>
                  <a:close/>
                </a:path>
                <a:path w="2210435" h="4398645">
                  <a:moveTo>
                    <a:pt x="411607" y="1037844"/>
                  </a:moveTo>
                  <a:lnTo>
                    <a:pt x="0" y="1037844"/>
                  </a:lnTo>
                  <a:lnTo>
                    <a:pt x="0" y="1109472"/>
                  </a:lnTo>
                  <a:lnTo>
                    <a:pt x="411607" y="1109472"/>
                  </a:lnTo>
                  <a:lnTo>
                    <a:pt x="411607" y="1037844"/>
                  </a:lnTo>
                  <a:close/>
                </a:path>
                <a:path w="2210435" h="4398645">
                  <a:moveTo>
                    <a:pt x="519811" y="0"/>
                  </a:moveTo>
                  <a:lnTo>
                    <a:pt x="0" y="0"/>
                  </a:lnTo>
                  <a:lnTo>
                    <a:pt x="0" y="70104"/>
                  </a:lnTo>
                  <a:lnTo>
                    <a:pt x="519811" y="70104"/>
                  </a:lnTo>
                  <a:lnTo>
                    <a:pt x="519811" y="0"/>
                  </a:lnTo>
                  <a:close/>
                </a:path>
                <a:path w="2210435" h="4398645">
                  <a:moveTo>
                    <a:pt x="749935" y="1557528"/>
                  </a:moveTo>
                  <a:lnTo>
                    <a:pt x="0" y="1557528"/>
                  </a:lnTo>
                  <a:lnTo>
                    <a:pt x="0" y="1629156"/>
                  </a:lnTo>
                  <a:lnTo>
                    <a:pt x="749935" y="1629156"/>
                  </a:lnTo>
                  <a:lnTo>
                    <a:pt x="749935" y="1557528"/>
                  </a:lnTo>
                  <a:close/>
                </a:path>
                <a:path w="2210435" h="4398645">
                  <a:moveTo>
                    <a:pt x="795655" y="3115056"/>
                  </a:moveTo>
                  <a:lnTo>
                    <a:pt x="0" y="3115056"/>
                  </a:lnTo>
                  <a:lnTo>
                    <a:pt x="0" y="3186684"/>
                  </a:lnTo>
                  <a:lnTo>
                    <a:pt x="795655" y="3186684"/>
                  </a:lnTo>
                  <a:lnTo>
                    <a:pt x="795655" y="3115056"/>
                  </a:lnTo>
                  <a:close/>
                </a:path>
                <a:path w="2210435" h="4398645">
                  <a:moveTo>
                    <a:pt x="961771" y="3634740"/>
                  </a:moveTo>
                  <a:lnTo>
                    <a:pt x="0" y="3634740"/>
                  </a:lnTo>
                  <a:lnTo>
                    <a:pt x="0" y="3706368"/>
                  </a:lnTo>
                  <a:lnTo>
                    <a:pt x="961771" y="3706368"/>
                  </a:lnTo>
                  <a:lnTo>
                    <a:pt x="961771" y="3634740"/>
                  </a:lnTo>
                  <a:close/>
                </a:path>
                <a:path w="2210435" h="4398645">
                  <a:moveTo>
                    <a:pt x="1260475" y="2077212"/>
                  </a:moveTo>
                  <a:lnTo>
                    <a:pt x="0" y="2077212"/>
                  </a:lnTo>
                  <a:lnTo>
                    <a:pt x="0" y="2147316"/>
                  </a:lnTo>
                  <a:lnTo>
                    <a:pt x="1260475" y="2147316"/>
                  </a:lnTo>
                  <a:lnTo>
                    <a:pt x="1260475" y="2077212"/>
                  </a:lnTo>
                  <a:close/>
                </a:path>
                <a:path w="2210435" h="4398645">
                  <a:moveTo>
                    <a:pt x="1411351" y="518160"/>
                  </a:moveTo>
                  <a:lnTo>
                    <a:pt x="0" y="518160"/>
                  </a:lnTo>
                  <a:lnTo>
                    <a:pt x="0" y="589788"/>
                  </a:lnTo>
                  <a:lnTo>
                    <a:pt x="1411351" y="589788"/>
                  </a:lnTo>
                  <a:lnTo>
                    <a:pt x="1411351" y="518160"/>
                  </a:lnTo>
                  <a:close/>
                </a:path>
                <a:path w="2210435" h="4398645">
                  <a:moveTo>
                    <a:pt x="1614043" y="691908"/>
                  </a:moveTo>
                  <a:lnTo>
                    <a:pt x="0" y="691908"/>
                  </a:lnTo>
                  <a:lnTo>
                    <a:pt x="0" y="763524"/>
                  </a:lnTo>
                  <a:lnTo>
                    <a:pt x="1614043" y="763524"/>
                  </a:lnTo>
                  <a:lnTo>
                    <a:pt x="1614043" y="691908"/>
                  </a:lnTo>
                  <a:close/>
                </a:path>
                <a:path w="2210435" h="4398645">
                  <a:moveTo>
                    <a:pt x="1764919" y="2249424"/>
                  </a:moveTo>
                  <a:lnTo>
                    <a:pt x="0" y="2249424"/>
                  </a:lnTo>
                  <a:lnTo>
                    <a:pt x="0" y="2321052"/>
                  </a:lnTo>
                  <a:lnTo>
                    <a:pt x="1764919" y="2321052"/>
                  </a:lnTo>
                  <a:lnTo>
                    <a:pt x="1764919" y="2249424"/>
                  </a:lnTo>
                  <a:close/>
                </a:path>
                <a:path w="2210435" h="4398645">
                  <a:moveTo>
                    <a:pt x="2209927" y="3808476"/>
                  </a:moveTo>
                  <a:lnTo>
                    <a:pt x="0" y="3808476"/>
                  </a:lnTo>
                  <a:lnTo>
                    <a:pt x="0" y="3878580"/>
                  </a:lnTo>
                  <a:lnTo>
                    <a:pt x="2209927" y="3878580"/>
                  </a:lnTo>
                  <a:lnTo>
                    <a:pt x="2209927" y="3808476"/>
                  </a:lnTo>
                  <a:close/>
                </a:path>
              </a:pathLst>
            </a:custGeom>
            <a:solidFill>
              <a:srgbClr val="F7954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185927" y="3279048"/>
              <a:ext cx="2263140" cy="4501515"/>
            </a:xfrm>
            <a:custGeom>
              <a:avLst/>
              <a:gdLst/>
              <a:ahLst/>
              <a:cxnLst/>
              <a:rect l="l" t="t" r="r" b="b"/>
              <a:pathLst>
                <a:path w="2263140" h="4501515">
                  <a:moveTo>
                    <a:pt x="2262619" y="0"/>
                  </a:moveTo>
                  <a:lnTo>
                    <a:pt x="2262619" y="4501134"/>
                  </a:lnTo>
                </a:path>
                <a:path w="2263140" h="4501515">
                  <a:moveTo>
                    <a:pt x="255003" y="0"/>
                  </a:moveTo>
                  <a:lnTo>
                    <a:pt x="2262619" y="0"/>
                  </a:lnTo>
                </a:path>
                <a:path w="2263140" h="4501515">
                  <a:moveTo>
                    <a:pt x="255003" y="1557655"/>
                  </a:moveTo>
                  <a:lnTo>
                    <a:pt x="2262619" y="1557655"/>
                  </a:lnTo>
                </a:path>
                <a:path w="2263140" h="4501515">
                  <a:moveTo>
                    <a:pt x="255003" y="3116707"/>
                  </a:moveTo>
                  <a:lnTo>
                    <a:pt x="2262619" y="3116707"/>
                  </a:lnTo>
                </a:path>
                <a:path w="2263140" h="4501515">
                  <a:moveTo>
                    <a:pt x="255003" y="4501134"/>
                  </a:moveTo>
                  <a:lnTo>
                    <a:pt x="2262619" y="4501134"/>
                  </a:lnTo>
                </a:path>
                <a:path w="2263140" h="4501515">
                  <a:moveTo>
                    <a:pt x="0" y="0"/>
                  </a:moveTo>
                  <a:lnTo>
                    <a:pt x="255003" y="0"/>
                  </a:lnTo>
                </a:path>
                <a:path w="2263140" h="4501515">
                  <a:moveTo>
                    <a:pt x="0" y="1557655"/>
                  </a:moveTo>
                  <a:lnTo>
                    <a:pt x="255003" y="1557655"/>
                  </a:lnTo>
                </a:path>
                <a:path w="2263140" h="4501515">
                  <a:moveTo>
                    <a:pt x="0" y="3116707"/>
                  </a:moveTo>
                  <a:lnTo>
                    <a:pt x="255003" y="3116707"/>
                  </a:lnTo>
                </a:path>
                <a:path w="2263140" h="4501515">
                  <a:moveTo>
                    <a:pt x="0" y="4501134"/>
                  </a:moveTo>
                  <a:lnTo>
                    <a:pt x="255003" y="4501134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 descr=""/>
          <p:cNvSpPr txBox="1"/>
          <p:nvPr/>
        </p:nvSpPr>
        <p:spPr>
          <a:xfrm>
            <a:off x="4074785" y="3242091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3855560" y="3588302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4405451" y="376157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716571" y="3934627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3721144" y="4107676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4155568" y="4800517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3640423" y="5146842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4443829" y="531989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5420740" y="549293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4386222" y="5665987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3640423" y="6012312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4140252" y="6358523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3643967" y="6705077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4351704" y="6878125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6128021" y="7051174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4043784" y="3312805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3593904" y="3659130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4935885" y="3832178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5139794" y="4005227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3671179" y="4178275"/>
            <a:ext cx="160020" cy="2654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620">
              <a:lnSpc>
                <a:spcPts val="944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944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3936114" y="4351323"/>
            <a:ext cx="314325" cy="2660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ts val="944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11%</a:t>
            </a:r>
            <a:endParaRPr sz="900">
              <a:latin typeface="Calibri"/>
              <a:cs typeface="Calibri"/>
            </a:endParaRPr>
          </a:p>
          <a:p>
            <a:pPr marL="103505">
              <a:lnSpc>
                <a:spcPts val="944"/>
              </a:lnSpc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3705345" y="4524600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4274439" y="487103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3690143" y="5217364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4785925" y="5390413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5289754" y="5563461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3615023" y="5736509"/>
            <a:ext cx="522605" cy="2654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86385">
              <a:lnSpc>
                <a:spcPts val="944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 marL="25400">
              <a:lnSpc>
                <a:spcPts val="944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r>
              <a:rPr dirty="0" sz="9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-33950" sz="1350" spc="-52">
                <a:solidFill>
                  <a:srgbClr val="231F20"/>
                </a:solidFill>
                <a:latin typeface="Calibri"/>
                <a:cs typeface="Calibri"/>
              </a:rPr>
              <a:t>8%</a:t>
            </a:r>
            <a:endParaRPr baseline="-33950" sz="1350">
              <a:latin typeface="Calibri"/>
              <a:cs typeface="Calibri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3690143" y="6082834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4320844" y="6429045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3616992" y="6775370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4486006" y="6948419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5735748" y="7121810"/>
            <a:ext cx="2101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3614909" y="7188103"/>
            <a:ext cx="418465" cy="372110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86360">
              <a:lnSpc>
                <a:spcPct val="100000"/>
              </a:lnSpc>
              <a:spcBef>
                <a:spcPts val="384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5%</a:t>
            </a:r>
            <a:r>
              <a:rPr dirty="0" sz="900" spc="-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-33950" sz="1350" spc="-37">
                <a:solidFill>
                  <a:srgbClr val="231F20"/>
                </a:solidFill>
                <a:latin typeface="Calibri"/>
                <a:cs typeface="Calibri"/>
              </a:rPr>
              <a:t>9%</a:t>
            </a:r>
            <a:endParaRPr baseline="-33950" sz="13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28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3755522" y="7468135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3536297" y="7641183"/>
            <a:ext cx="1524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1449660" y="3270628"/>
            <a:ext cx="190118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Cunosc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care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frecventează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școala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2057386" y="3581064"/>
            <a:ext cx="1296670" cy="1064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792480" marR="5715" indent="20955">
              <a:lnSpc>
                <a:spcPct val="1262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orfan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Dizabilități</a:t>
            </a:r>
            <a:endParaRPr sz="900">
              <a:latin typeface="Calibri"/>
              <a:cs typeface="Calibri"/>
            </a:endParaRPr>
          </a:p>
          <a:p>
            <a:pPr algn="r" marR="5080" indent="207010">
              <a:lnSpc>
                <a:spcPct val="126200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Familie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social-vulnebilă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Părinții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plecați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peste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hotare</a:t>
            </a:r>
            <a:endParaRPr sz="900">
              <a:latin typeface="Calibri"/>
              <a:cs typeface="Calibri"/>
            </a:endParaRPr>
          </a:p>
          <a:p>
            <a:pPr algn="r" marL="978535" marR="5080" indent="35560">
              <a:lnSpc>
                <a:spcPct val="126200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Altele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1449821" y="4829159"/>
            <a:ext cx="189928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Cunosc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care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frecventează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școala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2057905" y="5140157"/>
            <a:ext cx="1296035" cy="1064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792480" marR="5715" indent="20955">
              <a:lnSpc>
                <a:spcPct val="1262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orfan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Dizabilități</a:t>
            </a:r>
            <a:endParaRPr sz="900">
              <a:latin typeface="Calibri"/>
              <a:cs typeface="Calibri"/>
            </a:endParaRPr>
          </a:p>
          <a:p>
            <a:pPr algn="r" marR="5080" indent="207010">
              <a:lnSpc>
                <a:spcPts val="1360"/>
              </a:lnSpc>
              <a:spcBef>
                <a:spcPts val="9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Familie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social-vulnebilă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Părinții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plecați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peste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hotare</a:t>
            </a:r>
            <a:endParaRPr sz="900">
              <a:latin typeface="Calibri"/>
              <a:cs typeface="Calibri"/>
            </a:endParaRPr>
          </a:p>
          <a:p>
            <a:pPr algn="r" marL="978535" marR="5080" indent="35560">
              <a:lnSpc>
                <a:spcPts val="1360"/>
              </a:lnSpc>
              <a:spcBef>
                <a:spcPts val="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Altele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1449722" y="6387728"/>
            <a:ext cx="190118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Cunosc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care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frecventează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școala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2057897" y="6698164"/>
            <a:ext cx="1296035" cy="10648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L="791845" marR="5715" indent="20955">
              <a:lnSpc>
                <a:spcPct val="1262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Este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orfan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Dizabilități</a:t>
            </a:r>
            <a:endParaRPr sz="9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28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Familie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social-vulnebilă</a:t>
            </a:r>
            <a:endParaRPr sz="900">
              <a:latin typeface="Calibri"/>
              <a:cs typeface="Calibri"/>
            </a:endParaRPr>
          </a:p>
          <a:p>
            <a:pPr algn="r" marR="7620">
              <a:lnSpc>
                <a:spcPct val="100000"/>
              </a:lnSpc>
              <a:spcBef>
                <a:spcPts val="28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Părinții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plecați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peste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hotare</a:t>
            </a:r>
            <a:endParaRPr sz="900">
              <a:latin typeface="Calibri"/>
              <a:cs typeface="Calibri"/>
            </a:endParaRPr>
          </a:p>
          <a:p>
            <a:pPr algn="r" marL="978535" marR="5080" indent="35560">
              <a:lnSpc>
                <a:spcPct val="126200"/>
              </a:lnSpc>
              <a:spcBef>
                <a:spcPts val="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Altele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1199505" y="3930609"/>
            <a:ext cx="139700" cy="2571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0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1199505" y="5488729"/>
            <a:ext cx="139700" cy="2571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0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1199505" y="6960668"/>
            <a:ext cx="139700" cy="2571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0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4" name="object 54" descr=""/>
          <p:cNvSpPr/>
          <p:nvPr/>
        </p:nvSpPr>
        <p:spPr>
          <a:xfrm>
            <a:off x="5809856" y="4577842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62776" y="0"/>
                </a:moveTo>
                <a:lnTo>
                  <a:pt x="0" y="0"/>
                </a:lnTo>
                <a:lnTo>
                  <a:pt x="0" y="62776"/>
                </a:lnTo>
                <a:lnTo>
                  <a:pt x="62776" y="62776"/>
                </a:lnTo>
                <a:lnTo>
                  <a:pt x="62776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 descr=""/>
          <p:cNvSpPr txBox="1"/>
          <p:nvPr/>
        </p:nvSpPr>
        <p:spPr>
          <a:xfrm>
            <a:off x="5900536" y="4515266"/>
            <a:ext cx="7423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Cadre</a:t>
            </a:r>
            <a:r>
              <a:rPr dirty="0" sz="900" spc="-3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6" name="object 56" descr=""/>
          <p:cNvSpPr/>
          <p:nvPr/>
        </p:nvSpPr>
        <p:spPr>
          <a:xfrm>
            <a:off x="5809856" y="5755640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62776" y="0"/>
                </a:moveTo>
                <a:lnTo>
                  <a:pt x="0" y="0"/>
                </a:lnTo>
                <a:lnTo>
                  <a:pt x="0" y="62776"/>
                </a:lnTo>
                <a:lnTo>
                  <a:pt x="62776" y="62776"/>
                </a:lnTo>
                <a:lnTo>
                  <a:pt x="62776" y="0"/>
                </a:lnTo>
                <a:close/>
              </a:path>
            </a:pathLst>
          </a:custGeom>
          <a:solidFill>
            <a:srgbClr val="F795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 descr=""/>
          <p:cNvSpPr txBox="1"/>
          <p:nvPr/>
        </p:nvSpPr>
        <p:spPr>
          <a:xfrm>
            <a:off x="5900536" y="5693318"/>
            <a:ext cx="49275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Îngrijitori</a:t>
            </a:r>
            <a:r>
              <a:rPr dirty="0" sz="900" spc="50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8" name="object 58" descr=""/>
          <p:cNvSpPr txBox="1"/>
          <p:nvPr/>
        </p:nvSpPr>
        <p:spPr>
          <a:xfrm>
            <a:off x="707299" y="7949472"/>
            <a:ext cx="6326505" cy="18256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6350">
              <a:lnSpc>
                <a:spcPct val="100000"/>
              </a:lnSpc>
              <a:spcBef>
                <a:spcPts val="100"/>
              </a:spcBef>
            </a:pP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4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1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cunoaşteți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vreun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copil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vârsta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şcolară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0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0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frecventează şcoala?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90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Violență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Fenomenul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violenței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realitate,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percepție,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experiență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concretă.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Vorbind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percepțiile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îngrijitorilor,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prezentă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violența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fizică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curent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80%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afirmative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65%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îngrijitori),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violența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verbală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aplicată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adresa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(circa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75%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50%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printre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îngrijitori).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chiar,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27%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34%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admis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fenomenul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prezent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intens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(răspândit)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25).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90497"/>
            <a:ext cx="6326505" cy="2174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incidență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mic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dar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îngrijorător,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violența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adresa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prezentă,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confirmată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chiar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studiu.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părere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violența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fizică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adresa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prezentă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10%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20%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1,5%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5,6%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admis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intensitate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(„foarte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răspândit”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„răspândit”).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Incidența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violenței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verbale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adresa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chiar,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25%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apreciază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fenomenul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prezent,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10">
                <a:solidFill>
                  <a:srgbClr val="231F20"/>
                </a:solidFill>
                <a:latin typeface="Verdana"/>
                <a:cs typeface="Verdana"/>
              </a:rPr>
              <a:t>2%</a:t>
            </a:r>
            <a:r>
              <a:rPr dirty="0" sz="1050" spc="2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admit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intens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prezent.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cazul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aceste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ponderi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30%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10%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intensă.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Totodată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constată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sporirea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incidenței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tratamente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violente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violenței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verbale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adresa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26.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Aprecierea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către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gradului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prezență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violenței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540004" y="2748165"/>
            <a:ext cx="6300470" cy="5901055"/>
            <a:chOff x="540004" y="2748165"/>
            <a:chExt cx="6300470" cy="5901055"/>
          </a:xfrm>
        </p:grpSpPr>
        <p:sp>
          <p:nvSpPr>
            <p:cNvPr id="6" name="object 6" descr=""/>
            <p:cNvSpPr/>
            <p:nvPr/>
          </p:nvSpPr>
          <p:spPr>
            <a:xfrm>
              <a:off x="540004" y="2748165"/>
              <a:ext cx="6300470" cy="5901055"/>
            </a:xfrm>
            <a:custGeom>
              <a:avLst/>
              <a:gdLst/>
              <a:ahLst/>
              <a:cxnLst/>
              <a:rect l="l" t="t" r="r" b="b"/>
              <a:pathLst>
                <a:path w="6300470" h="5901055">
                  <a:moveTo>
                    <a:pt x="6300000" y="0"/>
                  </a:moveTo>
                  <a:lnTo>
                    <a:pt x="0" y="0"/>
                  </a:lnTo>
                  <a:lnTo>
                    <a:pt x="0" y="3055645"/>
                  </a:lnTo>
                  <a:lnTo>
                    <a:pt x="0" y="5900445"/>
                  </a:lnTo>
                  <a:lnTo>
                    <a:pt x="6300000" y="5900445"/>
                  </a:lnTo>
                  <a:lnTo>
                    <a:pt x="6300000" y="3055645"/>
                  </a:lnTo>
                  <a:lnTo>
                    <a:pt x="6300000" y="0"/>
                  </a:lnTo>
                  <a:close/>
                </a:path>
              </a:pathLst>
            </a:custGeom>
            <a:solidFill>
              <a:srgbClr val="F1EEEB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594995" y="2802267"/>
              <a:ext cx="5730875" cy="2734310"/>
            </a:xfrm>
            <a:custGeom>
              <a:avLst/>
              <a:gdLst/>
              <a:ahLst/>
              <a:cxnLst/>
              <a:rect l="l" t="t" r="r" b="b"/>
              <a:pathLst>
                <a:path w="5730875" h="2734310">
                  <a:moveTo>
                    <a:pt x="5730252" y="0"/>
                  </a:moveTo>
                  <a:lnTo>
                    <a:pt x="0" y="0"/>
                  </a:lnTo>
                  <a:lnTo>
                    <a:pt x="0" y="2734081"/>
                  </a:lnTo>
                  <a:lnTo>
                    <a:pt x="5730252" y="2734081"/>
                  </a:lnTo>
                  <a:lnTo>
                    <a:pt x="5730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594995" y="2802267"/>
              <a:ext cx="5730240" cy="2734310"/>
            </a:xfrm>
            <a:custGeom>
              <a:avLst/>
              <a:gdLst/>
              <a:ahLst/>
              <a:cxnLst/>
              <a:rect l="l" t="t" r="r" b="b"/>
              <a:pathLst>
                <a:path w="5730240" h="2734310">
                  <a:moveTo>
                    <a:pt x="0" y="2734081"/>
                  </a:moveTo>
                  <a:lnTo>
                    <a:pt x="5730240" y="2734081"/>
                  </a:lnTo>
                  <a:lnTo>
                    <a:pt x="5730240" y="0"/>
                  </a:lnTo>
                  <a:lnTo>
                    <a:pt x="0" y="0"/>
                  </a:lnTo>
                  <a:lnTo>
                    <a:pt x="0" y="2734081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819775" y="2868168"/>
              <a:ext cx="1988820" cy="2275840"/>
            </a:xfrm>
            <a:custGeom>
              <a:avLst/>
              <a:gdLst/>
              <a:ahLst/>
              <a:cxnLst/>
              <a:rect l="l" t="t" r="r" b="b"/>
              <a:pathLst>
                <a:path w="1988820" h="2275840">
                  <a:moveTo>
                    <a:pt x="0" y="2213101"/>
                  </a:moveTo>
                  <a:lnTo>
                    <a:pt x="0" y="2275458"/>
                  </a:lnTo>
                </a:path>
                <a:path w="1988820" h="2275840">
                  <a:moveTo>
                    <a:pt x="0" y="1928113"/>
                  </a:moveTo>
                  <a:lnTo>
                    <a:pt x="0" y="2053081"/>
                  </a:lnTo>
                </a:path>
                <a:path w="1988820" h="2275840">
                  <a:moveTo>
                    <a:pt x="0" y="1644649"/>
                  </a:moveTo>
                  <a:lnTo>
                    <a:pt x="0" y="1769617"/>
                  </a:lnTo>
                </a:path>
                <a:path w="1988820" h="2275840">
                  <a:moveTo>
                    <a:pt x="0" y="1359661"/>
                  </a:moveTo>
                  <a:lnTo>
                    <a:pt x="0" y="1484629"/>
                  </a:lnTo>
                </a:path>
                <a:path w="1988820" h="2275840">
                  <a:moveTo>
                    <a:pt x="0" y="1074674"/>
                  </a:moveTo>
                  <a:lnTo>
                    <a:pt x="0" y="1199641"/>
                  </a:lnTo>
                </a:path>
                <a:path w="1988820" h="2275840">
                  <a:moveTo>
                    <a:pt x="0" y="791209"/>
                  </a:moveTo>
                  <a:lnTo>
                    <a:pt x="0" y="916177"/>
                  </a:lnTo>
                </a:path>
                <a:path w="1988820" h="2275840">
                  <a:moveTo>
                    <a:pt x="0" y="506221"/>
                  </a:moveTo>
                  <a:lnTo>
                    <a:pt x="0" y="631189"/>
                  </a:lnTo>
                </a:path>
                <a:path w="1988820" h="2275840">
                  <a:moveTo>
                    <a:pt x="0" y="222757"/>
                  </a:moveTo>
                  <a:lnTo>
                    <a:pt x="0" y="346201"/>
                  </a:lnTo>
                </a:path>
                <a:path w="1988820" h="2275840">
                  <a:moveTo>
                    <a:pt x="0" y="0"/>
                  </a:moveTo>
                  <a:lnTo>
                    <a:pt x="0" y="62737"/>
                  </a:lnTo>
                </a:path>
                <a:path w="1988820" h="2275840">
                  <a:moveTo>
                    <a:pt x="248412" y="2213101"/>
                  </a:moveTo>
                  <a:lnTo>
                    <a:pt x="248412" y="2275458"/>
                  </a:lnTo>
                </a:path>
                <a:path w="1988820" h="2275840">
                  <a:moveTo>
                    <a:pt x="248412" y="1928113"/>
                  </a:moveTo>
                  <a:lnTo>
                    <a:pt x="248412" y="2053081"/>
                  </a:lnTo>
                </a:path>
                <a:path w="1988820" h="2275840">
                  <a:moveTo>
                    <a:pt x="248412" y="1644649"/>
                  </a:moveTo>
                  <a:lnTo>
                    <a:pt x="248412" y="1769617"/>
                  </a:lnTo>
                </a:path>
                <a:path w="1988820" h="2275840">
                  <a:moveTo>
                    <a:pt x="248412" y="1359661"/>
                  </a:moveTo>
                  <a:lnTo>
                    <a:pt x="248412" y="1484629"/>
                  </a:lnTo>
                </a:path>
                <a:path w="1988820" h="2275840">
                  <a:moveTo>
                    <a:pt x="248412" y="1074674"/>
                  </a:moveTo>
                  <a:lnTo>
                    <a:pt x="248412" y="1199641"/>
                  </a:lnTo>
                </a:path>
                <a:path w="1988820" h="2275840">
                  <a:moveTo>
                    <a:pt x="248412" y="791209"/>
                  </a:moveTo>
                  <a:lnTo>
                    <a:pt x="248412" y="916177"/>
                  </a:lnTo>
                </a:path>
                <a:path w="1988820" h="2275840">
                  <a:moveTo>
                    <a:pt x="248412" y="506221"/>
                  </a:moveTo>
                  <a:lnTo>
                    <a:pt x="248412" y="631189"/>
                  </a:lnTo>
                </a:path>
                <a:path w="1988820" h="2275840">
                  <a:moveTo>
                    <a:pt x="248412" y="222757"/>
                  </a:moveTo>
                  <a:lnTo>
                    <a:pt x="248412" y="346201"/>
                  </a:lnTo>
                </a:path>
                <a:path w="1988820" h="2275840">
                  <a:moveTo>
                    <a:pt x="248412" y="0"/>
                  </a:moveTo>
                  <a:lnTo>
                    <a:pt x="248412" y="62737"/>
                  </a:lnTo>
                </a:path>
                <a:path w="1988820" h="2275840">
                  <a:moveTo>
                    <a:pt x="496824" y="2213101"/>
                  </a:moveTo>
                  <a:lnTo>
                    <a:pt x="496824" y="2275458"/>
                  </a:lnTo>
                </a:path>
                <a:path w="1988820" h="2275840">
                  <a:moveTo>
                    <a:pt x="496824" y="1928113"/>
                  </a:moveTo>
                  <a:lnTo>
                    <a:pt x="496824" y="2053081"/>
                  </a:lnTo>
                </a:path>
                <a:path w="1988820" h="2275840">
                  <a:moveTo>
                    <a:pt x="496824" y="1644649"/>
                  </a:moveTo>
                  <a:lnTo>
                    <a:pt x="496824" y="1769617"/>
                  </a:lnTo>
                </a:path>
                <a:path w="1988820" h="2275840">
                  <a:moveTo>
                    <a:pt x="496824" y="1359661"/>
                  </a:moveTo>
                  <a:lnTo>
                    <a:pt x="496824" y="1484629"/>
                  </a:lnTo>
                </a:path>
                <a:path w="1988820" h="2275840">
                  <a:moveTo>
                    <a:pt x="496824" y="1074674"/>
                  </a:moveTo>
                  <a:lnTo>
                    <a:pt x="496824" y="1199641"/>
                  </a:lnTo>
                </a:path>
                <a:path w="1988820" h="2275840">
                  <a:moveTo>
                    <a:pt x="496824" y="791209"/>
                  </a:moveTo>
                  <a:lnTo>
                    <a:pt x="496824" y="916177"/>
                  </a:lnTo>
                </a:path>
                <a:path w="1988820" h="2275840">
                  <a:moveTo>
                    <a:pt x="496824" y="506221"/>
                  </a:moveTo>
                  <a:lnTo>
                    <a:pt x="496824" y="631189"/>
                  </a:lnTo>
                </a:path>
                <a:path w="1988820" h="2275840">
                  <a:moveTo>
                    <a:pt x="496824" y="222757"/>
                  </a:moveTo>
                  <a:lnTo>
                    <a:pt x="496824" y="346201"/>
                  </a:lnTo>
                </a:path>
                <a:path w="1988820" h="2275840">
                  <a:moveTo>
                    <a:pt x="496824" y="0"/>
                  </a:moveTo>
                  <a:lnTo>
                    <a:pt x="496824" y="62737"/>
                  </a:lnTo>
                </a:path>
                <a:path w="1988820" h="2275840">
                  <a:moveTo>
                    <a:pt x="745236" y="2213101"/>
                  </a:moveTo>
                  <a:lnTo>
                    <a:pt x="745236" y="2275458"/>
                  </a:lnTo>
                </a:path>
                <a:path w="1988820" h="2275840">
                  <a:moveTo>
                    <a:pt x="745236" y="1928113"/>
                  </a:moveTo>
                  <a:lnTo>
                    <a:pt x="745236" y="2053081"/>
                  </a:lnTo>
                </a:path>
                <a:path w="1988820" h="2275840">
                  <a:moveTo>
                    <a:pt x="745236" y="1644649"/>
                  </a:moveTo>
                  <a:lnTo>
                    <a:pt x="745236" y="1769617"/>
                  </a:lnTo>
                </a:path>
                <a:path w="1988820" h="2275840">
                  <a:moveTo>
                    <a:pt x="745236" y="1359661"/>
                  </a:moveTo>
                  <a:lnTo>
                    <a:pt x="745236" y="1484629"/>
                  </a:lnTo>
                </a:path>
                <a:path w="1988820" h="2275840">
                  <a:moveTo>
                    <a:pt x="745236" y="1074674"/>
                  </a:moveTo>
                  <a:lnTo>
                    <a:pt x="745236" y="1199641"/>
                  </a:lnTo>
                </a:path>
                <a:path w="1988820" h="2275840">
                  <a:moveTo>
                    <a:pt x="745236" y="791209"/>
                  </a:moveTo>
                  <a:lnTo>
                    <a:pt x="745236" y="916177"/>
                  </a:lnTo>
                </a:path>
                <a:path w="1988820" h="2275840">
                  <a:moveTo>
                    <a:pt x="745236" y="506221"/>
                  </a:moveTo>
                  <a:lnTo>
                    <a:pt x="745236" y="631189"/>
                  </a:lnTo>
                </a:path>
                <a:path w="1988820" h="2275840">
                  <a:moveTo>
                    <a:pt x="745236" y="222757"/>
                  </a:moveTo>
                  <a:lnTo>
                    <a:pt x="745236" y="346201"/>
                  </a:lnTo>
                </a:path>
                <a:path w="1988820" h="2275840">
                  <a:moveTo>
                    <a:pt x="745236" y="0"/>
                  </a:moveTo>
                  <a:lnTo>
                    <a:pt x="745236" y="62737"/>
                  </a:lnTo>
                </a:path>
                <a:path w="1988820" h="2275840">
                  <a:moveTo>
                    <a:pt x="995172" y="2213101"/>
                  </a:moveTo>
                  <a:lnTo>
                    <a:pt x="995172" y="2275458"/>
                  </a:lnTo>
                </a:path>
                <a:path w="1988820" h="2275840">
                  <a:moveTo>
                    <a:pt x="995172" y="1928113"/>
                  </a:moveTo>
                  <a:lnTo>
                    <a:pt x="995172" y="2053081"/>
                  </a:lnTo>
                </a:path>
                <a:path w="1988820" h="2275840">
                  <a:moveTo>
                    <a:pt x="995172" y="1644649"/>
                  </a:moveTo>
                  <a:lnTo>
                    <a:pt x="995172" y="1769617"/>
                  </a:lnTo>
                </a:path>
                <a:path w="1988820" h="2275840">
                  <a:moveTo>
                    <a:pt x="995172" y="1359661"/>
                  </a:moveTo>
                  <a:lnTo>
                    <a:pt x="995172" y="1484629"/>
                  </a:lnTo>
                </a:path>
                <a:path w="1988820" h="2275840">
                  <a:moveTo>
                    <a:pt x="995172" y="1074674"/>
                  </a:moveTo>
                  <a:lnTo>
                    <a:pt x="995172" y="1199641"/>
                  </a:lnTo>
                </a:path>
                <a:path w="1988820" h="2275840">
                  <a:moveTo>
                    <a:pt x="995172" y="791209"/>
                  </a:moveTo>
                  <a:lnTo>
                    <a:pt x="995172" y="916177"/>
                  </a:lnTo>
                </a:path>
                <a:path w="1988820" h="2275840">
                  <a:moveTo>
                    <a:pt x="995172" y="506221"/>
                  </a:moveTo>
                  <a:lnTo>
                    <a:pt x="995172" y="631189"/>
                  </a:lnTo>
                </a:path>
                <a:path w="1988820" h="2275840">
                  <a:moveTo>
                    <a:pt x="995172" y="222757"/>
                  </a:moveTo>
                  <a:lnTo>
                    <a:pt x="995172" y="346201"/>
                  </a:lnTo>
                </a:path>
                <a:path w="1988820" h="2275840">
                  <a:moveTo>
                    <a:pt x="995172" y="0"/>
                  </a:moveTo>
                  <a:lnTo>
                    <a:pt x="995172" y="62737"/>
                  </a:lnTo>
                </a:path>
                <a:path w="1988820" h="2275840">
                  <a:moveTo>
                    <a:pt x="1243584" y="2213101"/>
                  </a:moveTo>
                  <a:lnTo>
                    <a:pt x="1243584" y="2275458"/>
                  </a:lnTo>
                </a:path>
                <a:path w="1988820" h="2275840">
                  <a:moveTo>
                    <a:pt x="1243584" y="1928113"/>
                  </a:moveTo>
                  <a:lnTo>
                    <a:pt x="1243584" y="2053081"/>
                  </a:lnTo>
                </a:path>
                <a:path w="1988820" h="2275840">
                  <a:moveTo>
                    <a:pt x="1243584" y="1644649"/>
                  </a:moveTo>
                  <a:lnTo>
                    <a:pt x="1243584" y="1769617"/>
                  </a:lnTo>
                </a:path>
                <a:path w="1988820" h="2275840">
                  <a:moveTo>
                    <a:pt x="1243584" y="1359661"/>
                  </a:moveTo>
                  <a:lnTo>
                    <a:pt x="1243584" y="1484629"/>
                  </a:lnTo>
                </a:path>
                <a:path w="1988820" h="2275840">
                  <a:moveTo>
                    <a:pt x="1243584" y="1074674"/>
                  </a:moveTo>
                  <a:lnTo>
                    <a:pt x="1243584" y="1199641"/>
                  </a:lnTo>
                </a:path>
                <a:path w="1988820" h="2275840">
                  <a:moveTo>
                    <a:pt x="1243584" y="791209"/>
                  </a:moveTo>
                  <a:lnTo>
                    <a:pt x="1243584" y="916177"/>
                  </a:lnTo>
                </a:path>
                <a:path w="1988820" h="2275840">
                  <a:moveTo>
                    <a:pt x="1243584" y="506221"/>
                  </a:moveTo>
                  <a:lnTo>
                    <a:pt x="1243584" y="631189"/>
                  </a:lnTo>
                </a:path>
                <a:path w="1988820" h="2275840">
                  <a:moveTo>
                    <a:pt x="1243584" y="222757"/>
                  </a:moveTo>
                  <a:lnTo>
                    <a:pt x="1243584" y="346201"/>
                  </a:lnTo>
                </a:path>
                <a:path w="1988820" h="2275840">
                  <a:moveTo>
                    <a:pt x="1243584" y="0"/>
                  </a:moveTo>
                  <a:lnTo>
                    <a:pt x="1243584" y="62737"/>
                  </a:lnTo>
                </a:path>
                <a:path w="1988820" h="2275840">
                  <a:moveTo>
                    <a:pt x="1491996" y="2213101"/>
                  </a:moveTo>
                  <a:lnTo>
                    <a:pt x="1491996" y="2275458"/>
                  </a:lnTo>
                </a:path>
                <a:path w="1988820" h="2275840">
                  <a:moveTo>
                    <a:pt x="1491996" y="1928113"/>
                  </a:moveTo>
                  <a:lnTo>
                    <a:pt x="1491996" y="2053081"/>
                  </a:lnTo>
                </a:path>
                <a:path w="1988820" h="2275840">
                  <a:moveTo>
                    <a:pt x="1491996" y="1644649"/>
                  </a:moveTo>
                  <a:lnTo>
                    <a:pt x="1491996" y="1769617"/>
                  </a:lnTo>
                </a:path>
                <a:path w="1988820" h="2275840">
                  <a:moveTo>
                    <a:pt x="1491996" y="1359661"/>
                  </a:moveTo>
                  <a:lnTo>
                    <a:pt x="1491996" y="1484629"/>
                  </a:lnTo>
                </a:path>
                <a:path w="1988820" h="2275840">
                  <a:moveTo>
                    <a:pt x="1491996" y="1074674"/>
                  </a:moveTo>
                  <a:lnTo>
                    <a:pt x="1491996" y="1199641"/>
                  </a:lnTo>
                </a:path>
                <a:path w="1988820" h="2275840">
                  <a:moveTo>
                    <a:pt x="1491996" y="791209"/>
                  </a:moveTo>
                  <a:lnTo>
                    <a:pt x="1491996" y="916177"/>
                  </a:lnTo>
                </a:path>
                <a:path w="1988820" h="2275840">
                  <a:moveTo>
                    <a:pt x="1491996" y="506221"/>
                  </a:moveTo>
                  <a:lnTo>
                    <a:pt x="1491996" y="631189"/>
                  </a:lnTo>
                </a:path>
                <a:path w="1988820" h="2275840">
                  <a:moveTo>
                    <a:pt x="1491996" y="222757"/>
                  </a:moveTo>
                  <a:lnTo>
                    <a:pt x="1491996" y="346201"/>
                  </a:lnTo>
                </a:path>
                <a:path w="1988820" h="2275840">
                  <a:moveTo>
                    <a:pt x="1491996" y="0"/>
                  </a:moveTo>
                  <a:lnTo>
                    <a:pt x="1491996" y="62737"/>
                  </a:lnTo>
                </a:path>
                <a:path w="1988820" h="2275840">
                  <a:moveTo>
                    <a:pt x="1740408" y="2213101"/>
                  </a:moveTo>
                  <a:lnTo>
                    <a:pt x="1740408" y="2275458"/>
                  </a:lnTo>
                </a:path>
                <a:path w="1988820" h="2275840">
                  <a:moveTo>
                    <a:pt x="1740408" y="1928113"/>
                  </a:moveTo>
                  <a:lnTo>
                    <a:pt x="1740408" y="2053081"/>
                  </a:lnTo>
                </a:path>
                <a:path w="1988820" h="2275840">
                  <a:moveTo>
                    <a:pt x="1740408" y="1644649"/>
                  </a:moveTo>
                  <a:lnTo>
                    <a:pt x="1740408" y="1769617"/>
                  </a:lnTo>
                </a:path>
                <a:path w="1988820" h="2275840">
                  <a:moveTo>
                    <a:pt x="1740408" y="1359661"/>
                  </a:moveTo>
                  <a:lnTo>
                    <a:pt x="1740408" y="1484629"/>
                  </a:lnTo>
                </a:path>
                <a:path w="1988820" h="2275840">
                  <a:moveTo>
                    <a:pt x="1740408" y="1074674"/>
                  </a:moveTo>
                  <a:lnTo>
                    <a:pt x="1740408" y="1199641"/>
                  </a:lnTo>
                </a:path>
                <a:path w="1988820" h="2275840">
                  <a:moveTo>
                    <a:pt x="1740408" y="791209"/>
                  </a:moveTo>
                  <a:lnTo>
                    <a:pt x="1740408" y="916177"/>
                  </a:lnTo>
                </a:path>
                <a:path w="1988820" h="2275840">
                  <a:moveTo>
                    <a:pt x="1740408" y="506221"/>
                  </a:moveTo>
                  <a:lnTo>
                    <a:pt x="1740408" y="631189"/>
                  </a:lnTo>
                </a:path>
                <a:path w="1988820" h="2275840">
                  <a:moveTo>
                    <a:pt x="1740408" y="222757"/>
                  </a:moveTo>
                  <a:lnTo>
                    <a:pt x="1740408" y="346201"/>
                  </a:lnTo>
                </a:path>
                <a:path w="1988820" h="2275840">
                  <a:moveTo>
                    <a:pt x="1740408" y="0"/>
                  </a:moveTo>
                  <a:lnTo>
                    <a:pt x="1740408" y="62737"/>
                  </a:lnTo>
                </a:path>
                <a:path w="1988820" h="2275840">
                  <a:moveTo>
                    <a:pt x="1988819" y="2213101"/>
                  </a:moveTo>
                  <a:lnTo>
                    <a:pt x="1988819" y="2275458"/>
                  </a:lnTo>
                </a:path>
                <a:path w="1988820" h="2275840">
                  <a:moveTo>
                    <a:pt x="1988819" y="1928113"/>
                  </a:moveTo>
                  <a:lnTo>
                    <a:pt x="1988819" y="2053081"/>
                  </a:lnTo>
                </a:path>
                <a:path w="1988820" h="2275840">
                  <a:moveTo>
                    <a:pt x="1988819" y="1644649"/>
                  </a:moveTo>
                  <a:lnTo>
                    <a:pt x="1988819" y="1769617"/>
                  </a:lnTo>
                </a:path>
                <a:path w="1988820" h="2275840">
                  <a:moveTo>
                    <a:pt x="1988819" y="1359661"/>
                  </a:moveTo>
                  <a:lnTo>
                    <a:pt x="1988819" y="1484629"/>
                  </a:lnTo>
                </a:path>
                <a:path w="1988820" h="2275840">
                  <a:moveTo>
                    <a:pt x="1988819" y="1074674"/>
                  </a:moveTo>
                  <a:lnTo>
                    <a:pt x="1988819" y="1199641"/>
                  </a:lnTo>
                </a:path>
                <a:path w="1988820" h="2275840">
                  <a:moveTo>
                    <a:pt x="1988819" y="791209"/>
                  </a:moveTo>
                  <a:lnTo>
                    <a:pt x="1988819" y="916177"/>
                  </a:lnTo>
                </a:path>
                <a:path w="1988820" h="2275840">
                  <a:moveTo>
                    <a:pt x="1988819" y="506221"/>
                  </a:moveTo>
                  <a:lnTo>
                    <a:pt x="1988819" y="631189"/>
                  </a:lnTo>
                </a:path>
                <a:path w="1988820" h="2275840">
                  <a:moveTo>
                    <a:pt x="1988819" y="222757"/>
                  </a:moveTo>
                  <a:lnTo>
                    <a:pt x="1988819" y="346201"/>
                  </a:lnTo>
                </a:path>
                <a:path w="1988820" h="2275840">
                  <a:moveTo>
                    <a:pt x="1988819" y="0"/>
                  </a:moveTo>
                  <a:lnTo>
                    <a:pt x="1988819" y="62737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6057769" y="2868168"/>
              <a:ext cx="0" cy="2275840"/>
            </a:xfrm>
            <a:custGeom>
              <a:avLst/>
              <a:gdLst/>
              <a:ahLst/>
              <a:cxnLst/>
              <a:rect l="l" t="t" r="r" b="b"/>
              <a:pathLst>
                <a:path w="0" h="2275840">
                  <a:moveTo>
                    <a:pt x="0" y="0"/>
                  </a:moveTo>
                  <a:lnTo>
                    <a:pt x="0" y="2275459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570605" y="2930905"/>
              <a:ext cx="186690" cy="2150745"/>
            </a:xfrm>
            <a:custGeom>
              <a:avLst/>
              <a:gdLst/>
              <a:ahLst/>
              <a:cxnLst/>
              <a:rect l="l" t="t" r="r" b="b"/>
              <a:pathLst>
                <a:path w="186689" h="2150745">
                  <a:moveTo>
                    <a:pt x="9906" y="283464"/>
                  </a:moveTo>
                  <a:lnTo>
                    <a:pt x="0" y="283464"/>
                  </a:lnTo>
                  <a:lnTo>
                    <a:pt x="0" y="443484"/>
                  </a:lnTo>
                  <a:lnTo>
                    <a:pt x="9906" y="443484"/>
                  </a:lnTo>
                  <a:lnTo>
                    <a:pt x="9906" y="283464"/>
                  </a:lnTo>
                  <a:close/>
                </a:path>
                <a:path w="186689" h="2150745">
                  <a:moveTo>
                    <a:pt x="12954" y="1706880"/>
                  </a:moveTo>
                  <a:lnTo>
                    <a:pt x="0" y="1706880"/>
                  </a:lnTo>
                  <a:lnTo>
                    <a:pt x="0" y="1865376"/>
                  </a:lnTo>
                  <a:lnTo>
                    <a:pt x="12954" y="1865376"/>
                  </a:lnTo>
                  <a:lnTo>
                    <a:pt x="12954" y="1706880"/>
                  </a:lnTo>
                  <a:close/>
                </a:path>
                <a:path w="186689" h="2150745">
                  <a:moveTo>
                    <a:pt x="12954" y="568452"/>
                  </a:moveTo>
                  <a:lnTo>
                    <a:pt x="0" y="568452"/>
                  </a:lnTo>
                  <a:lnTo>
                    <a:pt x="0" y="728472"/>
                  </a:lnTo>
                  <a:lnTo>
                    <a:pt x="12954" y="728472"/>
                  </a:lnTo>
                  <a:lnTo>
                    <a:pt x="12954" y="568452"/>
                  </a:lnTo>
                  <a:close/>
                </a:path>
                <a:path w="186689" h="2150745">
                  <a:moveTo>
                    <a:pt x="26670" y="1421892"/>
                  </a:moveTo>
                  <a:lnTo>
                    <a:pt x="0" y="1421892"/>
                  </a:lnTo>
                  <a:lnTo>
                    <a:pt x="0" y="1581912"/>
                  </a:lnTo>
                  <a:lnTo>
                    <a:pt x="26670" y="1581912"/>
                  </a:lnTo>
                  <a:lnTo>
                    <a:pt x="26670" y="1421892"/>
                  </a:lnTo>
                  <a:close/>
                </a:path>
                <a:path w="186689" h="2150745">
                  <a:moveTo>
                    <a:pt x="76962" y="0"/>
                  </a:moveTo>
                  <a:lnTo>
                    <a:pt x="0" y="0"/>
                  </a:lnTo>
                  <a:lnTo>
                    <a:pt x="0" y="160020"/>
                  </a:lnTo>
                  <a:lnTo>
                    <a:pt x="76962" y="160020"/>
                  </a:lnTo>
                  <a:lnTo>
                    <a:pt x="76962" y="0"/>
                  </a:lnTo>
                  <a:close/>
                </a:path>
                <a:path w="186689" h="2150745">
                  <a:moveTo>
                    <a:pt x="89154" y="853440"/>
                  </a:moveTo>
                  <a:lnTo>
                    <a:pt x="0" y="853440"/>
                  </a:lnTo>
                  <a:lnTo>
                    <a:pt x="0" y="1011936"/>
                  </a:lnTo>
                  <a:lnTo>
                    <a:pt x="89154" y="1011936"/>
                  </a:lnTo>
                  <a:lnTo>
                    <a:pt x="89154" y="853440"/>
                  </a:lnTo>
                  <a:close/>
                </a:path>
                <a:path w="186689" h="2150745">
                  <a:moveTo>
                    <a:pt x="151638" y="1990344"/>
                  </a:moveTo>
                  <a:lnTo>
                    <a:pt x="0" y="1990344"/>
                  </a:lnTo>
                  <a:lnTo>
                    <a:pt x="0" y="2150364"/>
                  </a:lnTo>
                  <a:lnTo>
                    <a:pt x="151638" y="2150364"/>
                  </a:lnTo>
                  <a:lnTo>
                    <a:pt x="151638" y="1990344"/>
                  </a:lnTo>
                  <a:close/>
                </a:path>
                <a:path w="186689" h="2150745">
                  <a:moveTo>
                    <a:pt x="186690" y="1136904"/>
                  </a:moveTo>
                  <a:lnTo>
                    <a:pt x="0" y="1136904"/>
                  </a:lnTo>
                  <a:lnTo>
                    <a:pt x="0" y="1296924"/>
                  </a:lnTo>
                  <a:lnTo>
                    <a:pt x="186690" y="1296924"/>
                  </a:lnTo>
                  <a:lnTo>
                    <a:pt x="186690" y="1136904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3580511" y="2930905"/>
              <a:ext cx="843280" cy="2150745"/>
            </a:xfrm>
            <a:custGeom>
              <a:avLst/>
              <a:gdLst/>
              <a:ahLst/>
              <a:cxnLst/>
              <a:rect l="l" t="t" r="r" b="b"/>
              <a:pathLst>
                <a:path w="843279" h="2150745">
                  <a:moveTo>
                    <a:pt x="27432" y="568452"/>
                  </a:moveTo>
                  <a:lnTo>
                    <a:pt x="3035" y="568452"/>
                  </a:lnTo>
                  <a:lnTo>
                    <a:pt x="3035" y="728472"/>
                  </a:lnTo>
                  <a:lnTo>
                    <a:pt x="27432" y="728472"/>
                  </a:lnTo>
                  <a:lnTo>
                    <a:pt x="27432" y="568452"/>
                  </a:lnTo>
                  <a:close/>
                </a:path>
                <a:path w="843279" h="2150745">
                  <a:moveTo>
                    <a:pt x="35052" y="283464"/>
                  </a:moveTo>
                  <a:lnTo>
                    <a:pt x="0" y="283464"/>
                  </a:lnTo>
                  <a:lnTo>
                    <a:pt x="0" y="443484"/>
                  </a:lnTo>
                  <a:lnTo>
                    <a:pt x="35052" y="443484"/>
                  </a:lnTo>
                  <a:lnTo>
                    <a:pt x="35052" y="283464"/>
                  </a:lnTo>
                  <a:close/>
                </a:path>
                <a:path w="843279" h="2150745">
                  <a:moveTo>
                    <a:pt x="129540" y="1706880"/>
                  </a:moveTo>
                  <a:lnTo>
                    <a:pt x="3048" y="1706880"/>
                  </a:lnTo>
                  <a:lnTo>
                    <a:pt x="3048" y="1865376"/>
                  </a:lnTo>
                  <a:lnTo>
                    <a:pt x="129540" y="1865376"/>
                  </a:lnTo>
                  <a:lnTo>
                    <a:pt x="129540" y="1706880"/>
                  </a:lnTo>
                  <a:close/>
                </a:path>
                <a:path w="843279" h="2150745">
                  <a:moveTo>
                    <a:pt x="228600" y="1421892"/>
                  </a:moveTo>
                  <a:lnTo>
                    <a:pt x="16764" y="1421892"/>
                  </a:lnTo>
                  <a:lnTo>
                    <a:pt x="16764" y="1581912"/>
                  </a:lnTo>
                  <a:lnTo>
                    <a:pt x="228600" y="1581912"/>
                  </a:lnTo>
                  <a:lnTo>
                    <a:pt x="228600" y="1421892"/>
                  </a:lnTo>
                  <a:close/>
                </a:path>
                <a:path w="843279" h="2150745">
                  <a:moveTo>
                    <a:pt x="522732" y="853440"/>
                  </a:moveTo>
                  <a:lnTo>
                    <a:pt x="79235" y="853440"/>
                  </a:lnTo>
                  <a:lnTo>
                    <a:pt x="79235" y="1011936"/>
                  </a:lnTo>
                  <a:lnTo>
                    <a:pt x="522732" y="1011936"/>
                  </a:lnTo>
                  <a:lnTo>
                    <a:pt x="522732" y="853440"/>
                  </a:lnTo>
                  <a:close/>
                </a:path>
                <a:path w="843279" h="2150745">
                  <a:moveTo>
                    <a:pt x="598932" y="1990344"/>
                  </a:moveTo>
                  <a:lnTo>
                    <a:pt x="141732" y="1990344"/>
                  </a:lnTo>
                  <a:lnTo>
                    <a:pt x="141732" y="2150364"/>
                  </a:lnTo>
                  <a:lnTo>
                    <a:pt x="598932" y="2150364"/>
                  </a:lnTo>
                  <a:lnTo>
                    <a:pt x="598932" y="1990344"/>
                  </a:lnTo>
                  <a:close/>
                </a:path>
                <a:path w="843279" h="2150745">
                  <a:moveTo>
                    <a:pt x="669036" y="0"/>
                  </a:moveTo>
                  <a:lnTo>
                    <a:pt x="67056" y="0"/>
                  </a:lnTo>
                  <a:lnTo>
                    <a:pt x="67056" y="160020"/>
                  </a:lnTo>
                  <a:lnTo>
                    <a:pt x="669036" y="160020"/>
                  </a:lnTo>
                  <a:lnTo>
                    <a:pt x="669036" y="0"/>
                  </a:lnTo>
                  <a:close/>
                </a:path>
                <a:path w="843279" h="2150745">
                  <a:moveTo>
                    <a:pt x="842772" y="1136904"/>
                  </a:moveTo>
                  <a:lnTo>
                    <a:pt x="176784" y="1136904"/>
                  </a:lnTo>
                  <a:lnTo>
                    <a:pt x="176784" y="1296924"/>
                  </a:lnTo>
                  <a:lnTo>
                    <a:pt x="842772" y="1296924"/>
                  </a:lnTo>
                  <a:lnTo>
                    <a:pt x="842772" y="1136904"/>
                  </a:lnTo>
                  <a:close/>
                </a:path>
              </a:pathLst>
            </a:custGeom>
            <a:solidFill>
              <a:srgbClr val="5B9B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3607943" y="2930905"/>
              <a:ext cx="2011680" cy="2150745"/>
            </a:xfrm>
            <a:custGeom>
              <a:avLst/>
              <a:gdLst/>
              <a:ahLst/>
              <a:cxnLst/>
              <a:rect l="l" t="t" r="r" b="b"/>
              <a:pathLst>
                <a:path w="2011679" h="2150745">
                  <a:moveTo>
                    <a:pt x="246888" y="568452"/>
                  </a:moveTo>
                  <a:lnTo>
                    <a:pt x="0" y="568452"/>
                  </a:lnTo>
                  <a:lnTo>
                    <a:pt x="0" y="728472"/>
                  </a:lnTo>
                  <a:lnTo>
                    <a:pt x="246888" y="728472"/>
                  </a:lnTo>
                  <a:lnTo>
                    <a:pt x="246888" y="568452"/>
                  </a:lnTo>
                  <a:close/>
                </a:path>
                <a:path w="2011679" h="2150745">
                  <a:moveTo>
                    <a:pt x="509016" y="1706880"/>
                  </a:moveTo>
                  <a:lnTo>
                    <a:pt x="102108" y="1706880"/>
                  </a:lnTo>
                  <a:lnTo>
                    <a:pt x="102108" y="1865376"/>
                  </a:lnTo>
                  <a:lnTo>
                    <a:pt x="509016" y="1865376"/>
                  </a:lnTo>
                  <a:lnTo>
                    <a:pt x="509016" y="1706880"/>
                  </a:lnTo>
                  <a:close/>
                </a:path>
                <a:path w="2011679" h="2150745">
                  <a:moveTo>
                    <a:pt x="580644" y="283464"/>
                  </a:moveTo>
                  <a:lnTo>
                    <a:pt x="7620" y="283464"/>
                  </a:lnTo>
                  <a:lnTo>
                    <a:pt x="7620" y="443484"/>
                  </a:lnTo>
                  <a:lnTo>
                    <a:pt x="580644" y="443484"/>
                  </a:lnTo>
                  <a:lnTo>
                    <a:pt x="580644" y="283464"/>
                  </a:lnTo>
                  <a:close/>
                </a:path>
                <a:path w="2011679" h="2150745">
                  <a:moveTo>
                    <a:pt x="722376" y="1421892"/>
                  </a:moveTo>
                  <a:lnTo>
                    <a:pt x="201168" y="1421892"/>
                  </a:lnTo>
                  <a:lnTo>
                    <a:pt x="201168" y="1581912"/>
                  </a:lnTo>
                  <a:lnTo>
                    <a:pt x="722376" y="1581912"/>
                  </a:lnTo>
                  <a:lnTo>
                    <a:pt x="722376" y="1421892"/>
                  </a:lnTo>
                  <a:close/>
                </a:path>
                <a:path w="2011679" h="2150745">
                  <a:moveTo>
                    <a:pt x="1254252" y="1990344"/>
                  </a:moveTo>
                  <a:lnTo>
                    <a:pt x="571500" y="1990344"/>
                  </a:lnTo>
                  <a:lnTo>
                    <a:pt x="571500" y="2150364"/>
                  </a:lnTo>
                  <a:lnTo>
                    <a:pt x="1254252" y="2150364"/>
                  </a:lnTo>
                  <a:lnTo>
                    <a:pt x="1254252" y="1990344"/>
                  </a:lnTo>
                  <a:close/>
                </a:path>
                <a:path w="2011679" h="2150745">
                  <a:moveTo>
                    <a:pt x="1604772" y="1136904"/>
                  </a:moveTo>
                  <a:lnTo>
                    <a:pt x="815327" y="1136904"/>
                  </a:lnTo>
                  <a:lnTo>
                    <a:pt x="815327" y="1296924"/>
                  </a:lnTo>
                  <a:lnTo>
                    <a:pt x="1604772" y="1296924"/>
                  </a:lnTo>
                  <a:lnTo>
                    <a:pt x="1604772" y="1136904"/>
                  </a:lnTo>
                  <a:close/>
                </a:path>
                <a:path w="2011679" h="2150745">
                  <a:moveTo>
                    <a:pt x="1830324" y="853440"/>
                  </a:moveTo>
                  <a:lnTo>
                    <a:pt x="495300" y="853440"/>
                  </a:lnTo>
                  <a:lnTo>
                    <a:pt x="495300" y="1011936"/>
                  </a:lnTo>
                  <a:lnTo>
                    <a:pt x="1830324" y="1011936"/>
                  </a:lnTo>
                  <a:lnTo>
                    <a:pt x="1830324" y="853440"/>
                  </a:lnTo>
                  <a:close/>
                </a:path>
                <a:path w="2011679" h="2150745">
                  <a:moveTo>
                    <a:pt x="2011680" y="0"/>
                  </a:moveTo>
                  <a:lnTo>
                    <a:pt x="641604" y="0"/>
                  </a:lnTo>
                  <a:lnTo>
                    <a:pt x="641604" y="160020"/>
                  </a:lnTo>
                  <a:lnTo>
                    <a:pt x="2011680" y="160020"/>
                  </a:lnTo>
                  <a:lnTo>
                    <a:pt x="2011680" y="0"/>
                  </a:lnTo>
                  <a:close/>
                </a:path>
              </a:pathLst>
            </a:custGeom>
            <a:solidFill>
              <a:srgbClr val="FFE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3854831" y="2930905"/>
              <a:ext cx="2141220" cy="2150745"/>
            </a:xfrm>
            <a:custGeom>
              <a:avLst/>
              <a:gdLst/>
              <a:ahLst/>
              <a:cxnLst/>
              <a:rect l="l" t="t" r="r" b="b"/>
              <a:pathLst>
                <a:path w="2141220" h="2150745">
                  <a:moveTo>
                    <a:pt x="1874520" y="1990344"/>
                  </a:moveTo>
                  <a:lnTo>
                    <a:pt x="1007364" y="1990344"/>
                  </a:lnTo>
                  <a:lnTo>
                    <a:pt x="1007364" y="2150364"/>
                  </a:lnTo>
                  <a:lnTo>
                    <a:pt x="1874520" y="2150364"/>
                  </a:lnTo>
                  <a:lnTo>
                    <a:pt x="1874520" y="1990344"/>
                  </a:lnTo>
                  <a:close/>
                </a:path>
                <a:path w="2141220" h="2150745">
                  <a:moveTo>
                    <a:pt x="1941576" y="1421892"/>
                  </a:moveTo>
                  <a:lnTo>
                    <a:pt x="475488" y="1421892"/>
                  </a:lnTo>
                  <a:lnTo>
                    <a:pt x="475488" y="1581912"/>
                  </a:lnTo>
                  <a:lnTo>
                    <a:pt x="1941576" y="1581912"/>
                  </a:lnTo>
                  <a:lnTo>
                    <a:pt x="1941576" y="1421892"/>
                  </a:lnTo>
                  <a:close/>
                </a:path>
                <a:path w="2141220" h="2150745">
                  <a:moveTo>
                    <a:pt x="1967484" y="1706880"/>
                  </a:moveTo>
                  <a:lnTo>
                    <a:pt x="262115" y="1706880"/>
                  </a:lnTo>
                  <a:lnTo>
                    <a:pt x="262115" y="1865376"/>
                  </a:lnTo>
                  <a:lnTo>
                    <a:pt x="1967484" y="1865376"/>
                  </a:lnTo>
                  <a:lnTo>
                    <a:pt x="1967484" y="1706880"/>
                  </a:lnTo>
                  <a:close/>
                </a:path>
                <a:path w="2141220" h="2150745">
                  <a:moveTo>
                    <a:pt x="2036064" y="1136904"/>
                  </a:moveTo>
                  <a:lnTo>
                    <a:pt x="1357884" y="1136904"/>
                  </a:lnTo>
                  <a:lnTo>
                    <a:pt x="1357884" y="1296924"/>
                  </a:lnTo>
                  <a:lnTo>
                    <a:pt x="2036064" y="1296924"/>
                  </a:lnTo>
                  <a:lnTo>
                    <a:pt x="2036064" y="1136904"/>
                  </a:lnTo>
                  <a:close/>
                </a:path>
                <a:path w="2141220" h="2150745">
                  <a:moveTo>
                    <a:pt x="2058924" y="283464"/>
                  </a:moveTo>
                  <a:lnTo>
                    <a:pt x="333743" y="283464"/>
                  </a:lnTo>
                  <a:lnTo>
                    <a:pt x="333743" y="443484"/>
                  </a:lnTo>
                  <a:lnTo>
                    <a:pt x="2058924" y="443484"/>
                  </a:lnTo>
                  <a:lnTo>
                    <a:pt x="2058924" y="283464"/>
                  </a:lnTo>
                  <a:close/>
                </a:path>
                <a:path w="2141220" h="2150745">
                  <a:moveTo>
                    <a:pt x="2101596" y="853440"/>
                  </a:moveTo>
                  <a:lnTo>
                    <a:pt x="1583436" y="853440"/>
                  </a:lnTo>
                  <a:lnTo>
                    <a:pt x="1583436" y="1011936"/>
                  </a:lnTo>
                  <a:lnTo>
                    <a:pt x="2101596" y="1011936"/>
                  </a:lnTo>
                  <a:lnTo>
                    <a:pt x="2101596" y="853440"/>
                  </a:lnTo>
                  <a:close/>
                </a:path>
                <a:path w="2141220" h="2150745">
                  <a:moveTo>
                    <a:pt x="2103120" y="568452"/>
                  </a:moveTo>
                  <a:lnTo>
                    <a:pt x="0" y="568452"/>
                  </a:lnTo>
                  <a:lnTo>
                    <a:pt x="0" y="728472"/>
                  </a:lnTo>
                  <a:lnTo>
                    <a:pt x="2103120" y="728472"/>
                  </a:lnTo>
                  <a:lnTo>
                    <a:pt x="2103120" y="568452"/>
                  </a:lnTo>
                  <a:close/>
                </a:path>
                <a:path w="2141220" h="2150745">
                  <a:moveTo>
                    <a:pt x="2141220" y="0"/>
                  </a:moveTo>
                  <a:lnTo>
                    <a:pt x="1764792" y="0"/>
                  </a:lnTo>
                  <a:lnTo>
                    <a:pt x="1764792" y="160020"/>
                  </a:lnTo>
                  <a:lnTo>
                    <a:pt x="2141220" y="160020"/>
                  </a:lnTo>
                  <a:lnTo>
                    <a:pt x="2141220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5729351" y="2930905"/>
              <a:ext cx="329565" cy="2150745"/>
            </a:xfrm>
            <a:custGeom>
              <a:avLst/>
              <a:gdLst/>
              <a:ahLst/>
              <a:cxnLst/>
              <a:rect l="l" t="t" r="r" b="b"/>
              <a:pathLst>
                <a:path w="329564" h="2150745">
                  <a:moveTo>
                    <a:pt x="329184" y="1990344"/>
                  </a:moveTo>
                  <a:lnTo>
                    <a:pt x="0" y="1990344"/>
                  </a:lnTo>
                  <a:lnTo>
                    <a:pt x="0" y="2150364"/>
                  </a:lnTo>
                  <a:lnTo>
                    <a:pt x="329184" y="2150364"/>
                  </a:lnTo>
                  <a:lnTo>
                    <a:pt x="329184" y="1990344"/>
                  </a:lnTo>
                  <a:close/>
                </a:path>
                <a:path w="329564" h="2150745">
                  <a:moveTo>
                    <a:pt x="329184" y="1706880"/>
                  </a:moveTo>
                  <a:lnTo>
                    <a:pt x="92964" y="1706880"/>
                  </a:lnTo>
                  <a:lnTo>
                    <a:pt x="92964" y="1865376"/>
                  </a:lnTo>
                  <a:lnTo>
                    <a:pt x="329184" y="1865376"/>
                  </a:lnTo>
                  <a:lnTo>
                    <a:pt x="329184" y="1706880"/>
                  </a:lnTo>
                  <a:close/>
                </a:path>
                <a:path w="329564" h="2150745">
                  <a:moveTo>
                    <a:pt x="329184" y="1421892"/>
                  </a:moveTo>
                  <a:lnTo>
                    <a:pt x="67056" y="1421892"/>
                  </a:lnTo>
                  <a:lnTo>
                    <a:pt x="67056" y="1581912"/>
                  </a:lnTo>
                  <a:lnTo>
                    <a:pt x="329184" y="1581912"/>
                  </a:lnTo>
                  <a:lnTo>
                    <a:pt x="329184" y="1421892"/>
                  </a:lnTo>
                  <a:close/>
                </a:path>
                <a:path w="329564" h="2150745">
                  <a:moveTo>
                    <a:pt x="329184" y="1136904"/>
                  </a:moveTo>
                  <a:lnTo>
                    <a:pt x="161544" y="1136904"/>
                  </a:lnTo>
                  <a:lnTo>
                    <a:pt x="161544" y="1296924"/>
                  </a:lnTo>
                  <a:lnTo>
                    <a:pt x="329184" y="1296924"/>
                  </a:lnTo>
                  <a:lnTo>
                    <a:pt x="329184" y="1136904"/>
                  </a:lnTo>
                  <a:close/>
                </a:path>
                <a:path w="329564" h="2150745">
                  <a:moveTo>
                    <a:pt x="329184" y="853440"/>
                  </a:moveTo>
                  <a:lnTo>
                    <a:pt x="227076" y="853440"/>
                  </a:lnTo>
                  <a:lnTo>
                    <a:pt x="227076" y="1011936"/>
                  </a:lnTo>
                  <a:lnTo>
                    <a:pt x="329184" y="1011936"/>
                  </a:lnTo>
                  <a:lnTo>
                    <a:pt x="329184" y="853440"/>
                  </a:lnTo>
                  <a:close/>
                </a:path>
                <a:path w="329564" h="2150745">
                  <a:moveTo>
                    <a:pt x="329184" y="568452"/>
                  </a:moveTo>
                  <a:lnTo>
                    <a:pt x="228600" y="568452"/>
                  </a:lnTo>
                  <a:lnTo>
                    <a:pt x="228600" y="728472"/>
                  </a:lnTo>
                  <a:lnTo>
                    <a:pt x="329184" y="728472"/>
                  </a:lnTo>
                  <a:lnTo>
                    <a:pt x="329184" y="568452"/>
                  </a:lnTo>
                  <a:close/>
                </a:path>
                <a:path w="329564" h="2150745">
                  <a:moveTo>
                    <a:pt x="329184" y="283464"/>
                  </a:moveTo>
                  <a:lnTo>
                    <a:pt x="184404" y="283464"/>
                  </a:lnTo>
                  <a:lnTo>
                    <a:pt x="184404" y="443484"/>
                  </a:lnTo>
                  <a:lnTo>
                    <a:pt x="329184" y="443484"/>
                  </a:lnTo>
                  <a:lnTo>
                    <a:pt x="329184" y="283464"/>
                  </a:lnTo>
                  <a:close/>
                </a:path>
                <a:path w="329564" h="2150745">
                  <a:moveTo>
                    <a:pt x="329184" y="0"/>
                  </a:moveTo>
                  <a:lnTo>
                    <a:pt x="266700" y="0"/>
                  </a:lnTo>
                  <a:lnTo>
                    <a:pt x="266700" y="160020"/>
                  </a:lnTo>
                  <a:lnTo>
                    <a:pt x="329184" y="160020"/>
                  </a:lnTo>
                  <a:lnTo>
                    <a:pt x="329184" y="0"/>
                  </a:lnTo>
                  <a:close/>
                </a:path>
              </a:pathLst>
            </a:custGeom>
            <a:solidFill>
              <a:srgbClr val="5B9B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655316" y="2868168"/>
              <a:ext cx="2915285" cy="2275840"/>
            </a:xfrm>
            <a:custGeom>
              <a:avLst/>
              <a:gdLst/>
              <a:ahLst/>
              <a:cxnLst/>
              <a:rect l="l" t="t" r="r" b="b"/>
              <a:pathLst>
                <a:path w="2915285" h="2275840">
                  <a:moveTo>
                    <a:pt x="2915285" y="2275458"/>
                  </a:moveTo>
                  <a:lnTo>
                    <a:pt x="2915285" y="0"/>
                  </a:lnTo>
                </a:path>
                <a:path w="2915285" h="2275840">
                  <a:moveTo>
                    <a:pt x="255066" y="2275458"/>
                  </a:moveTo>
                  <a:lnTo>
                    <a:pt x="2915285" y="2275458"/>
                  </a:lnTo>
                </a:path>
                <a:path w="2915285" h="2275840">
                  <a:moveTo>
                    <a:pt x="255066" y="1137157"/>
                  </a:moveTo>
                  <a:lnTo>
                    <a:pt x="2915285" y="1137157"/>
                  </a:lnTo>
                </a:path>
                <a:path w="2915285" h="2275840">
                  <a:moveTo>
                    <a:pt x="255066" y="0"/>
                  </a:moveTo>
                  <a:lnTo>
                    <a:pt x="2915285" y="0"/>
                  </a:lnTo>
                </a:path>
                <a:path w="2915285" h="2275840">
                  <a:moveTo>
                    <a:pt x="0" y="2275458"/>
                  </a:moveTo>
                  <a:lnTo>
                    <a:pt x="255066" y="2275458"/>
                  </a:lnTo>
                </a:path>
                <a:path w="2915285" h="2275840">
                  <a:moveTo>
                    <a:pt x="0" y="1137157"/>
                  </a:moveTo>
                  <a:lnTo>
                    <a:pt x="255066" y="1137157"/>
                  </a:lnTo>
                </a:path>
                <a:path w="2915285" h="2275840">
                  <a:moveTo>
                    <a:pt x="0" y="0"/>
                  </a:moveTo>
                  <a:lnTo>
                    <a:pt x="255066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 descr=""/>
          <p:cNvSpPr txBox="1"/>
          <p:nvPr/>
        </p:nvSpPr>
        <p:spPr>
          <a:xfrm>
            <a:off x="3583555" y="4913757"/>
            <a:ext cx="5727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6.1%</a:t>
            </a:r>
            <a:r>
              <a:rPr dirty="0" sz="9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18.4%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4378274" y="4913642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27.5%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3575668" y="4060402"/>
            <a:ext cx="13970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71475" algn="l"/>
                <a:tab pos="1099185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7.5%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26.8%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31.7%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3590527" y="3776027"/>
            <a:ext cx="13347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1036955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3.6%</a:t>
            </a:r>
            <a:r>
              <a:rPr dirty="0" sz="900" spc="1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17.8%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53.6%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3564581" y="3491309"/>
            <a:ext cx="9017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661670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0.5%</a:t>
            </a:r>
            <a:r>
              <a:rPr dirty="0" sz="900" spc="-7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1.0%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9.9%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3501259" y="5147726"/>
            <a:ext cx="26981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r>
              <a:rPr dirty="0" sz="900" spc="4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r>
              <a:rPr dirty="0" sz="9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r>
              <a:rPr dirty="0" sz="900" spc="19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r>
              <a:rPr dirty="0" sz="9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r>
              <a:rPr dirty="0" sz="9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50%</a:t>
            </a:r>
            <a:r>
              <a:rPr dirty="0" sz="9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60%</a:t>
            </a:r>
            <a:r>
              <a:rPr dirty="0" sz="9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70%</a:t>
            </a:r>
            <a:r>
              <a:rPr dirty="0" sz="900" spc="204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80%</a:t>
            </a:r>
            <a:r>
              <a:rPr dirty="0" sz="900" spc="2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90%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100%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968285" y="4837519"/>
            <a:ext cx="2478405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025525" marR="5080" indent="-1026160">
              <a:lnSpc>
                <a:spcPct val="102200"/>
              </a:lnSpc>
              <a:spcBef>
                <a:spcPts val="7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verbală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(insulte)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la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adresa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cadrelor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895680" y="4344777"/>
            <a:ext cx="3621404" cy="4413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30480">
              <a:lnSpc>
                <a:spcPct val="100000"/>
              </a:lnSpc>
              <a:spcBef>
                <a:spcPts val="100"/>
              </a:spcBef>
              <a:tabLst>
                <a:tab pos="2663190" algn="l"/>
                <a:tab pos="3272154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baseline="3086" sz="1350" spc="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(insulte),</a:t>
            </a:r>
            <a:r>
              <a:rPr dirty="0" baseline="3086" sz="135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baseline="3086" sz="135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baseline="3086" sz="135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1.1%</a:t>
            </a:r>
            <a:r>
              <a:rPr dirty="0" sz="900" spc="-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8.5%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21.0%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900">
              <a:latin typeface="Calibri"/>
              <a:cs typeface="Calibri"/>
            </a:endParaRPr>
          </a:p>
          <a:p>
            <a:pPr algn="r" marR="72390">
              <a:lnSpc>
                <a:spcPct val="100000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fizică,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 de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25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0.5%</a:t>
            </a:r>
            <a:r>
              <a:rPr dirty="0" sz="900" spc="9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-6172" sz="1350">
                <a:solidFill>
                  <a:srgbClr val="231F20"/>
                </a:solidFill>
                <a:latin typeface="Calibri"/>
                <a:cs typeface="Calibri"/>
              </a:rPr>
              <a:t>5.1%</a:t>
            </a:r>
            <a:r>
              <a:rPr dirty="0" baseline="-6172" sz="1350" spc="6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-3086" sz="1350" spc="-15">
                <a:solidFill>
                  <a:srgbClr val="231F20"/>
                </a:solidFill>
                <a:latin typeface="Calibri"/>
                <a:cs typeface="Calibri"/>
              </a:rPr>
              <a:t>16.4%</a:t>
            </a:r>
            <a:endParaRPr baseline="-3086" sz="135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968514" y="3407528"/>
            <a:ext cx="2508885" cy="808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11430" indent="467995">
              <a:lnSpc>
                <a:spcPct val="1564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fizică,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profesori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verbală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(insulte)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la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adresa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cadrelor</a:t>
            </a:r>
            <a:endParaRPr sz="900">
              <a:latin typeface="Calibri"/>
              <a:cs typeface="Calibri"/>
            </a:endParaRPr>
          </a:p>
          <a:p>
            <a:pPr marL="1025525">
              <a:lnSpc>
                <a:spcPct val="100000"/>
              </a:lnSpc>
              <a:spcBef>
                <a:spcPts val="2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  <a:p>
            <a:pPr marL="1619250">
              <a:lnSpc>
                <a:spcPct val="100000"/>
              </a:lnSpc>
              <a:spcBef>
                <a:spcPts val="6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între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895909" y="3206705"/>
            <a:ext cx="3669029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baseline="3086" sz="135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(insulte),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 aplicată de</a:t>
            </a:r>
            <a:r>
              <a:rPr dirty="0" baseline="3086" sz="1350" spc="-22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 spc="-15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 elevilor</a:t>
            </a:r>
            <a:r>
              <a:rPr dirty="0" baseline="3086" sz="1350" spc="367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0.4%</a:t>
            </a:r>
            <a:r>
              <a:rPr dirty="0" sz="900" spc="19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baseline="-6172" sz="1350">
                <a:solidFill>
                  <a:srgbClr val="231F20"/>
                </a:solidFill>
                <a:latin typeface="Calibri"/>
                <a:cs typeface="Calibri"/>
              </a:rPr>
              <a:t>1.4%</a:t>
            </a:r>
            <a:r>
              <a:rPr dirty="0" baseline="-6172" sz="1350" spc="31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23.1%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2588470" y="2922559"/>
            <a:ext cx="25012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2203450" algn="l"/>
              </a:tabLst>
            </a:pP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baseline="3086" sz="1350" spc="-22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între</a:t>
            </a:r>
            <a:r>
              <a:rPr dirty="0" baseline="3086" sz="1350" spc="-7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baseline="3086" sz="1350">
                <a:solidFill>
                  <a:srgbClr val="231F20"/>
                </a:solidFill>
                <a:latin typeface="Calibri"/>
                <a:cs typeface="Calibri"/>
              </a:rPr>
              <a:t>elevi</a:t>
            </a:r>
            <a:r>
              <a:rPr dirty="0" baseline="3086" sz="1350" spc="284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3.1%</a:t>
            </a:r>
            <a:r>
              <a:rPr dirty="0" sz="900" spc="155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24.2%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55.1%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668511" y="4335326"/>
            <a:ext cx="139700" cy="4819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Îngrijitori: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668511" y="3065353"/>
            <a:ext cx="139700" cy="7442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005"/>
              </a:lnSpc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Cadre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30" name="object 30" descr=""/>
          <p:cNvGrpSpPr/>
          <p:nvPr/>
        </p:nvGrpSpPr>
        <p:grpSpPr>
          <a:xfrm>
            <a:off x="1528063" y="5384876"/>
            <a:ext cx="3562350" cy="62865"/>
            <a:chOff x="1528063" y="5384876"/>
            <a:chExt cx="3562350" cy="62865"/>
          </a:xfrm>
        </p:grpSpPr>
        <p:sp>
          <p:nvSpPr>
            <p:cNvPr id="31" name="object 31" descr=""/>
            <p:cNvSpPr/>
            <p:nvPr/>
          </p:nvSpPr>
          <p:spPr>
            <a:xfrm>
              <a:off x="1528063" y="538487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00AF5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2554477" y="538487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5B9B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3348100" y="538487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FFE69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4343399" y="538487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5027167" y="5384876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4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5B9BD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 descr=""/>
          <p:cNvSpPr txBox="1"/>
          <p:nvPr/>
        </p:nvSpPr>
        <p:spPr>
          <a:xfrm>
            <a:off x="1617849" y="5322256"/>
            <a:ext cx="3828415" cy="163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1026160" algn="l"/>
                <a:tab pos="1819910" algn="l"/>
                <a:tab pos="2815590" algn="l"/>
                <a:tab pos="3499485" algn="l"/>
              </a:tabLst>
            </a:pP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Foarte</a:t>
            </a:r>
            <a:r>
              <a:rPr dirty="0" sz="900" spc="-4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răspândit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Răspândit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Puțin</a:t>
            </a:r>
            <a:r>
              <a:rPr dirty="0" sz="900" spc="-3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răspândit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Nu</a:t>
            </a:r>
            <a:r>
              <a:rPr dirty="0" sz="900" spc="-5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există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 b="1">
                <a:solidFill>
                  <a:srgbClr val="231F20"/>
                </a:solidFill>
                <a:latin typeface="Calibri"/>
                <a:cs typeface="Calibri"/>
              </a:rPr>
              <a:t>NȘ/NR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540004" y="2748165"/>
            <a:ext cx="6300470" cy="590105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75"/>
              </a:spcBef>
            </a:pPr>
            <a:endParaRPr sz="10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EVOLUȚII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(%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5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răspândit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răspândit)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38" name="object 38" descr=""/>
          <p:cNvGrpSpPr/>
          <p:nvPr/>
        </p:nvGrpSpPr>
        <p:grpSpPr>
          <a:xfrm>
            <a:off x="591184" y="5860936"/>
            <a:ext cx="5737860" cy="2729230"/>
            <a:chOff x="591184" y="5860936"/>
            <a:chExt cx="5737860" cy="2729230"/>
          </a:xfrm>
        </p:grpSpPr>
        <p:sp>
          <p:nvSpPr>
            <p:cNvPr id="39" name="object 39" descr=""/>
            <p:cNvSpPr/>
            <p:nvPr/>
          </p:nvSpPr>
          <p:spPr>
            <a:xfrm>
              <a:off x="594994" y="5864746"/>
              <a:ext cx="5730875" cy="2721610"/>
            </a:xfrm>
            <a:custGeom>
              <a:avLst/>
              <a:gdLst/>
              <a:ahLst/>
              <a:cxnLst/>
              <a:rect l="l" t="t" r="r" b="b"/>
              <a:pathLst>
                <a:path w="5730875" h="2721609">
                  <a:moveTo>
                    <a:pt x="5730252" y="0"/>
                  </a:moveTo>
                  <a:lnTo>
                    <a:pt x="0" y="0"/>
                  </a:lnTo>
                  <a:lnTo>
                    <a:pt x="0" y="2721229"/>
                  </a:lnTo>
                  <a:lnTo>
                    <a:pt x="5730252" y="2721229"/>
                  </a:lnTo>
                  <a:lnTo>
                    <a:pt x="57302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594994" y="5864746"/>
              <a:ext cx="5730240" cy="2721610"/>
            </a:xfrm>
            <a:custGeom>
              <a:avLst/>
              <a:gdLst/>
              <a:ahLst/>
              <a:cxnLst/>
              <a:rect l="l" t="t" r="r" b="b"/>
              <a:pathLst>
                <a:path w="5730240" h="2721609">
                  <a:moveTo>
                    <a:pt x="5730240" y="0"/>
                  </a:moveTo>
                  <a:lnTo>
                    <a:pt x="0" y="0"/>
                  </a:lnTo>
                  <a:lnTo>
                    <a:pt x="0" y="2721241"/>
                  </a:lnTo>
                  <a:lnTo>
                    <a:pt x="5730240" y="2721241"/>
                  </a:lnTo>
                  <a:lnTo>
                    <a:pt x="5730240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977894" y="6260246"/>
              <a:ext cx="5207635" cy="730250"/>
            </a:xfrm>
            <a:custGeom>
              <a:avLst/>
              <a:gdLst/>
              <a:ahLst/>
              <a:cxnLst/>
              <a:rect l="l" t="t" r="r" b="b"/>
              <a:pathLst>
                <a:path w="5207635" h="730250">
                  <a:moveTo>
                    <a:pt x="0" y="729996"/>
                  </a:moveTo>
                  <a:lnTo>
                    <a:pt x="124592" y="729996"/>
                  </a:lnTo>
                </a:path>
                <a:path w="5207635" h="730250">
                  <a:moveTo>
                    <a:pt x="237368" y="729996"/>
                  </a:moveTo>
                  <a:lnTo>
                    <a:pt x="269372" y="729996"/>
                  </a:lnTo>
                </a:path>
                <a:path w="5207635" h="730250">
                  <a:moveTo>
                    <a:pt x="382148" y="729996"/>
                  </a:moveTo>
                  <a:lnTo>
                    <a:pt x="412628" y="729996"/>
                  </a:lnTo>
                </a:path>
                <a:path w="5207635" h="730250">
                  <a:moveTo>
                    <a:pt x="526928" y="729996"/>
                  </a:moveTo>
                  <a:lnTo>
                    <a:pt x="2076836" y="729996"/>
                  </a:lnTo>
                </a:path>
                <a:path w="5207635" h="730250">
                  <a:moveTo>
                    <a:pt x="2191136" y="729996"/>
                  </a:moveTo>
                  <a:lnTo>
                    <a:pt x="2221616" y="729996"/>
                  </a:lnTo>
                </a:path>
                <a:path w="5207635" h="730250">
                  <a:moveTo>
                    <a:pt x="2335916" y="729996"/>
                  </a:moveTo>
                  <a:lnTo>
                    <a:pt x="2366396" y="729996"/>
                  </a:lnTo>
                </a:path>
                <a:path w="5207635" h="730250">
                  <a:moveTo>
                    <a:pt x="2479172" y="729996"/>
                  </a:moveTo>
                  <a:lnTo>
                    <a:pt x="2727584" y="729996"/>
                  </a:lnTo>
                </a:path>
                <a:path w="5207635" h="730250">
                  <a:moveTo>
                    <a:pt x="2841884" y="729996"/>
                  </a:moveTo>
                  <a:lnTo>
                    <a:pt x="2872364" y="729996"/>
                  </a:lnTo>
                </a:path>
                <a:path w="5207635" h="730250">
                  <a:moveTo>
                    <a:pt x="2986664" y="729996"/>
                  </a:moveTo>
                  <a:lnTo>
                    <a:pt x="3017144" y="729996"/>
                  </a:lnTo>
                </a:path>
                <a:path w="5207635" h="730250">
                  <a:moveTo>
                    <a:pt x="3129920" y="729996"/>
                  </a:moveTo>
                  <a:lnTo>
                    <a:pt x="3523112" y="729996"/>
                  </a:lnTo>
                </a:path>
                <a:path w="5207635" h="730250">
                  <a:moveTo>
                    <a:pt x="3637412" y="729996"/>
                  </a:moveTo>
                  <a:lnTo>
                    <a:pt x="3667892" y="729996"/>
                  </a:lnTo>
                </a:path>
                <a:path w="5207635" h="730250">
                  <a:moveTo>
                    <a:pt x="3780668" y="729996"/>
                  </a:moveTo>
                  <a:lnTo>
                    <a:pt x="4030604" y="729996"/>
                  </a:lnTo>
                </a:path>
                <a:path w="5207635" h="730250">
                  <a:moveTo>
                    <a:pt x="4143380" y="729996"/>
                  </a:moveTo>
                  <a:lnTo>
                    <a:pt x="4173860" y="729996"/>
                  </a:lnTo>
                </a:path>
                <a:path w="5207635" h="730250">
                  <a:moveTo>
                    <a:pt x="4288160" y="729996"/>
                  </a:moveTo>
                  <a:lnTo>
                    <a:pt x="4318640" y="729996"/>
                  </a:lnTo>
                </a:path>
                <a:path w="5207635" h="730250">
                  <a:moveTo>
                    <a:pt x="4432940" y="729996"/>
                  </a:moveTo>
                  <a:lnTo>
                    <a:pt x="4681352" y="729996"/>
                  </a:lnTo>
                </a:path>
                <a:path w="5207635" h="730250">
                  <a:moveTo>
                    <a:pt x="4794128" y="729996"/>
                  </a:moveTo>
                  <a:lnTo>
                    <a:pt x="4824608" y="729996"/>
                  </a:lnTo>
                </a:path>
                <a:path w="5207635" h="730250">
                  <a:moveTo>
                    <a:pt x="4938908" y="729996"/>
                  </a:moveTo>
                  <a:lnTo>
                    <a:pt x="4969388" y="729996"/>
                  </a:lnTo>
                </a:path>
                <a:path w="5207635" h="730250">
                  <a:moveTo>
                    <a:pt x="5083688" y="729996"/>
                  </a:moveTo>
                  <a:lnTo>
                    <a:pt x="5207635" y="729996"/>
                  </a:lnTo>
                </a:path>
                <a:path w="5207635" h="730250">
                  <a:moveTo>
                    <a:pt x="0" y="583692"/>
                  </a:moveTo>
                  <a:lnTo>
                    <a:pt x="124592" y="583692"/>
                  </a:lnTo>
                </a:path>
                <a:path w="5207635" h="730250">
                  <a:moveTo>
                    <a:pt x="237368" y="583692"/>
                  </a:moveTo>
                  <a:lnTo>
                    <a:pt x="269372" y="583692"/>
                  </a:lnTo>
                </a:path>
                <a:path w="5207635" h="730250">
                  <a:moveTo>
                    <a:pt x="382148" y="583692"/>
                  </a:moveTo>
                  <a:lnTo>
                    <a:pt x="412628" y="583692"/>
                  </a:lnTo>
                </a:path>
                <a:path w="5207635" h="730250">
                  <a:moveTo>
                    <a:pt x="526928" y="583692"/>
                  </a:moveTo>
                  <a:lnTo>
                    <a:pt x="2076836" y="583692"/>
                  </a:lnTo>
                </a:path>
                <a:path w="5207635" h="730250">
                  <a:moveTo>
                    <a:pt x="2191136" y="583692"/>
                  </a:moveTo>
                  <a:lnTo>
                    <a:pt x="2221616" y="583692"/>
                  </a:lnTo>
                </a:path>
                <a:path w="5207635" h="730250">
                  <a:moveTo>
                    <a:pt x="2335916" y="583692"/>
                  </a:moveTo>
                  <a:lnTo>
                    <a:pt x="2366396" y="583692"/>
                  </a:lnTo>
                </a:path>
                <a:path w="5207635" h="730250">
                  <a:moveTo>
                    <a:pt x="2479172" y="583692"/>
                  </a:moveTo>
                  <a:lnTo>
                    <a:pt x="2727584" y="583692"/>
                  </a:lnTo>
                </a:path>
                <a:path w="5207635" h="730250">
                  <a:moveTo>
                    <a:pt x="2841884" y="583692"/>
                  </a:moveTo>
                  <a:lnTo>
                    <a:pt x="2872364" y="583692"/>
                  </a:lnTo>
                </a:path>
                <a:path w="5207635" h="730250">
                  <a:moveTo>
                    <a:pt x="2986664" y="583692"/>
                  </a:moveTo>
                  <a:lnTo>
                    <a:pt x="3017144" y="583692"/>
                  </a:lnTo>
                </a:path>
                <a:path w="5207635" h="730250">
                  <a:moveTo>
                    <a:pt x="3129920" y="583692"/>
                  </a:moveTo>
                  <a:lnTo>
                    <a:pt x="4173860" y="583692"/>
                  </a:lnTo>
                </a:path>
                <a:path w="5207635" h="730250">
                  <a:moveTo>
                    <a:pt x="4288160" y="583692"/>
                  </a:moveTo>
                  <a:lnTo>
                    <a:pt x="4681352" y="583692"/>
                  </a:lnTo>
                </a:path>
                <a:path w="5207635" h="730250">
                  <a:moveTo>
                    <a:pt x="4794128" y="583692"/>
                  </a:moveTo>
                  <a:lnTo>
                    <a:pt x="4824608" y="583692"/>
                  </a:lnTo>
                </a:path>
                <a:path w="5207635" h="730250">
                  <a:moveTo>
                    <a:pt x="4938908" y="583692"/>
                  </a:moveTo>
                  <a:lnTo>
                    <a:pt x="4969388" y="583692"/>
                  </a:lnTo>
                </a:path>
                <a:path w="5207635" h="730250">
                  <a:moveTo>
                    <a:pt x="5083688" y="583692"/>
                  </a:moveTo>
                  <a:lnTo>
                    <a:pt x="5207635" y="583692"/>
                  </a:lnTo>
                </a:path>
                <a:path w="5207635" h="730250">
                  <a:moveTo>
                    <a:pt x="0" y="437388"/>
                  </a:moveTo>
                  <a:lnTo>
                    <a:pt x="124592" y="437388"/>
                  </a:lnTo>
                </a:path>
                <a:path w="5207635" h="730250">
                  <a:moveTo>
                    <a:pt x="237368" y="437388"/>
                  </a:moveTo>
                  <a:lnTo>
                    <a:pt x="269372" y="437388"/>
                  </a:lnTo>
                </a:path>
                <a:path w="5207635" h="730250">
                  <a:moveTo>
                    <a:pt x="382148" y="437388"/>
                  </a:moveTo>
                  <a:lnTo>
                    <a:pt x="412628" y="437388"/>
                  </a:lnTo>
                </a:path>
                <a:path w="5207635" h="730250">
                  <a:moveTo>
                    <a:pt x="526928" y="437388"/>
                  </a:moveTo>
                  <a:lnTo>
                    <a:pt x="2076836" y="437388"/>
                  </a:lnTo>
                </a:path>
                <a:path w="5207635" h="730250">
                  <a:moveTo>
                    <a:pt x="2191136" y="437388"/>
                  </a:moveTo>
                  <a:lnTo>
                    <a:pt x="2221616" y="437388"/>
                  </a:lnTo>
                </a:path>
                <a:path w="5207635" h="730250">
                  <a:moveTo>
                    <a:pt x="2335916" y="437388"/>
                  </a:moveTo>
                  <a:lnTo>
                    <a:pt x="2366396" y="437388"/>
                  </a:lnTo>
                </a:path>
                <a:path w="5207635" h="730250">
                  <a:moveTo>
                    <a:pt x="2479172" y="437388"/>
                  </a:moveTo>
                  <a:lnTo>
                    <a:pt x="2727584" y="437388"/>
                  </a:lnTo>
                </a:path>
                <a:path w="5207635" h="730250">
                  <a:moveTo>
                    <a:pt x="2841884" y="437388"/>
                  </a:moveTo>
                  <a:lnTo>
                    <a:pt x="2872364" y="437388"/>
                  </a:lnTo>
                </a:path>
                <a:path w="5207635" h="730250">
                  <a:moveTo>
                    <a:pt x="2986664" y="437388"/>
                  </a:moveTo>
                  <a:lnTo>
                    <a:pt x="3017144" y="437388"/>
                  </a:lnTo>
                </a:path>
                <a:path w="5207635" h="730250">
                  <a:moveTo>
                    <a:pt x="3129920" y="437388"/>
                  </a:moveTo>
                  <a:lnTo>
                    <a:pt x="4681352" y="437388"/>
                  </a:lnTo>
                </a:path>
                <a:path w="5207635" h="730250">
                  <a:moveTo>
                    <a:pt x="4794128" y="437388"/>
                  </a:moveTo>
                  <a:lnTo>
                    <a:pt x="4824608" y="437388"/>
                  </a:lnTo>
                </a:path>
                <a:path w="5207635" h="730250">
                  <a:moveTo>
                    <a:pt x="4938908" y="437388"/>
                  </a:moveTo>
                  <a:lnTo>
                    <a:pt x="4969388" y="437388"/>
                  </a:lnTo>
                </a:path>
                <a:path w="5207635" h="730250">
                  <a:moveTo>
                    <a:pt x="5083688" y="437388"/>
                  </a:moveTo>
                  <a:lnTo>
                    <a:pt x="5207635" y="437388"/>
                  </a:lnTo>
                </a:path>
                <a:path w="5207635" h="730250">
                  <a:moveTo>
                    <a:pt x="0" y="291084"/>
                  </a:moveTo>
                  <a:lnTo>
                    <a:pt x="412628" y="291084"/>
                  </a:lnTo>
                </a:path>
                <a:path w="5207635" h="730250">
                  <a:moveTo>
                    <a:pt x="526928" y="291084"/>
                  </a:moveTo>
                  <a:lnTo>
                    <a:pt x="2076836" y="291084"/>
                  </a:lnTo>
                </a:path>
                <a:path w="5207635" h="730250">
                  <a:moveTo>
                    <a:pt x="2191136" y="291084"/>
                  </a:moveTo>
                  <a:lnTo>
                    <a:pt x="2221616" y="291084"/>
                  </a:lnTo>
                </a:path>
                <a:path w="5207635" h="730250">
                  <a:moveTo>
                    <a:pt x="2335916" y="291084"/>
                  </a:moveTo>
                  <a:lnTo>
                    <a:pt x="2366396" y="291084"/>
                  </a:lnTo>
                </a:path>
                <a:path w="5207635" h="730250">
                  <a:moveTo>
                    <a:pt x="2479172" y="291084"/>
                  </a:moveTo>
                  <a:lnTo>
                    <a:pt x="2872364" y="291084"/>
                  </a:lnTo>
                </a:path>
                <a:path w="5207635" h="730250">
                  <a:moveTo>
                    <a:pt x="2986664" y="291084"/>
                  </a:moveTo>
                  <a:lnTo>
                    <a:pt x="3017144" y="291084"/>
                  </a:lnTo>
                </a:path>
                <a:path w="5207635" h="730250">
                  <a:moveTo>
                    <a:pt x="3129920" y="291084"/>
                  </a:moveTo>
                  <a:lnTo>
                    <a:pt x="4681352" y="291084"/>
                  </a:lnTo>
                </a:path>
                <a:path w="5207635" h="730250">
                  <a:moveTo>
                    <a:pt x="4794128" y="291084"/>
                  </a:moveTo>
                  <a:lnTo>
                    <a:pt x="4824608" y="291084"/>
                  </a:lnTo>
                </a:path>
                <a:path w="5207635" h="730250">
                  <a:moveTo>
                    <a:pt x="4938908" y="291084"/>
                  </a:moveTo>
                  <a:lnTo>
                    <a:pt x="4969388" y="291084"/>
                  </a:lnTo>
                </a:path>
                <a:path w="5207635" h="730250">
                  <a:moveTo>
                    <a:pt x="5083688" y="291084"/>
                  </a:moveTo>
                  <a:lnTo>
                    <a:pt x="5207635" y="291084"/>
                  </a:lnTo>
                </a:path>
                <a:path w="5207635" h="730250">
                  <a:moveTo>
                    <a:pt x="2335916" y="144780"/>
                  </a:moveTo>
                  <a:lnTo>
                    <a:pt x="2366396" y="144780"/>
                  </a:lnTo>
                </a:path>
                <a:path w="5207635" h="730250">
                  <a:moveTo>
                    <a:pt x="2479172" y="144780"/>
                  </a:moveTo>
                  <a:lnTo>
                    <a:pt x="4824608" y="144780"/>
                  </a:lnTo>
                </a:path>
                <a:path w="5207635" h="730250">
                  <a:moveTo>
                    <a:pt x="4938908" y="144780"/>
                  </a:moveTo>
                  <a:lnTo>
                    <a:pt x="4969388" y="144780"/>
                  </a:lnTo>
                </a:path>
                <a:path w="5207635" h="730250">
                  <a:moveTo>
                    <a:pt x="5083688" y="144780"/>
                  </a:moveTo>
                  <a:lnTo>
                    <a:pt x="5207635" y="144780"/>
                  </a:lnTo>
                </a:path>
                <a:path w="5207635" h="730250">
                  <a:moveTo>
                    <a:pt x="0" y="0"/>
                  </a:moveTo>
                  <a:lnTo>
                    <a:pt x="4824608" y="0"/>
                  </a:lnTo>
                </a:path>
                <a:path w="5207635" h="730250">
                  <a:moveTo>
                    <a:pt x="4938908" y="0"/>
                  </a:moveTo>
                  <a:lnTo>
                    <a:pt x="4969388" y="0"/>
                  </a:lnTo>
                </a:path>
                <a:path w="5207635" h="730250">
                  <a:moveTo>
                    <a:pt x="5083688" y="0"/>
                  </a:moveTo>
                  <a:lnTo>
                    <a:pt x="5207635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977894" y="5967257"/>
              <a:ext cx="5207635" cy="146685"/>
            </a:xfrm>
            <a:custGeom>
              <a:avLst/>
              <a:gdLst/>
              <a:ahLst/>
              <a:cxnLst/>
              <a:rect l="l" t="t" r="r" b="b"/>
              <a:pathLst>
                <a:path w="5207635" h="146685">
                  <a:moveTo>
                    <a:pt x="0" y="146685"/>
                  </a:moveTo>
                  <a:lnTo>
                    <a:pt x="5207635" y="146685"/>
                  </a:lnTo>
                </a:path>
                <a:path w="5207635" h="146685">
                  <a:moveTo>
                    <a:pt x="0" y="0"/>
                  </a:moveTo>
                  <a:lnTo>
                    <a:pt x="5207635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102487" y="6443129"/>
              <a:ext cx="4669790" cy="693420"/>
            </a:xfrm>
            <a:custGeom>
              <a:avLst/>
              <a:gdLst/>
              <a:ahLst/>
              <a:cxnLst/>
              <a:rect l="l" t="t" r="r" b="b"/>
              <a:pathLst>
                <a:path w="4669790" h="693420">
                  <a:moveTo>
                    <a:pt x="112776" y="193548"/>
                  </a:moveTo>
                  <a:lnTo>
                    <a:pt x="0" y="193548"/>
                  </a:lnTo>
                  <a:lnTo>
                    <a:pt x="0" y="693293"/>
                  </a:lnTo>
                  <a:lnTo>
                    <a:pt x="112776" y="693293"/>
                  </a:lnTo>
                  <a:lnTo>
                    <a:pt x="112776" y="193548"/>
                  </a:lnTo>
                  <a:close/>
                </a:path>
                <a:path w="4669790" h="693420">
                  <a:moveTo>
                    <a:pt x="765048" y="664464"/>
                  </a:moveTo>
                  <a:lnTo>
                    <a:pt x="650748" y="664464"/>
                  </a:lnTo>
                  <a:lnTo>
                    <a:pt x="650748" y="693293"/>
                  </a:lnTo>
                  <a:lnTo>
                    <a:pt x="765048" y="693293"/>
                  </a:lnTo>
                  <a:lnTo>
                    <a:pt x="765048" y="664464"/>
                  </a:lnTo>
                  <a:close/>
                </a:path>
                <a:path w="4669790" h="693420">
                  <a:moveTo>
                    <a:pt x="1415796" y="594360"/>
                  </a:moveTo>
                  <a:lnTo>
                    <a:pt x="1301496" y="594360"/>
                  </a:lnTo>
                  <a:lnTo>
                    <a:pt x="1301496" y="693293"/>
                  </a:lnTo>
                  <a:lnTo>
                    <a:pt x="1415796" y="693293"/>
                  </a:lnTo>
                  <a:lnTo>
                    <a:pt x="1415796" y="594360"/>
                  </a:lnTo>
                  <a:close/>
                </a:path>
                <a:path w="4669790" h="693420">
                  <a:moveTo>
                    <a:pt x="2066544" y="35039"/>
                  </a:moveTo>
                  <a:lnTo>
                    <a:pt x="1952244" y="35039"/>
                  </a:lnTo>
                  <a:lnTo>
                    <a:pt x="1952244" y="693280"/>
                  </a:lnTo>
                  <a:lnTo>
                    <a:pt x="2066544" y="693280"/>
                  </a:lnTo>
                  <a:lnTo>
                    <a:pt x="2066544" y="35039"/>
                  </a:lnTo>
                  <a:close/>
                </a:path>
                <a:path w="4669790" h="693420">
                  <a:moveTo>
                    <a:pt x="2717292" y="199644"/>
                  </a:moveTo>
                  <a:lnTo>
                    <a:pt x="2602992" y="199644"/>
                  </a:lnTo>
                  <a:lnTo>
                    <a:pt x="2602992" y="693293"/>
                  </a:lnTo>
                  <a:lnTo>
                    <a:pt x="2717292" y="693293"/>
                  </a:lnTo>
                  <a:lnTo>
                    <a:pt x="2717292" y="199644"/>
                  </a:lnTo>
                  <a:close/>
                </a:path>
                <a:path w="4669790" h="693420">
                  <a:moveTo>
                    <a:pt x="3368040" y="547116"/>
                  </a:moveTo>
                  <a:lnTo>
                    <a:pt x="3255264" y="547116"/>
                  </a:lnTo>
                  <a:lnTo>
                    <a:pt x="3255264" y="693293"/>
                  </a:lnTo>
                  <a:lnTo>
                    <a:pt x="3368040" y="693293"/>
                  </a:lnTo>
                  <a:lnTo>
                    <a:pt x="3368040" y="547116"/>
                  </a:lnTo>
                  <a:close/>
                </a:path>
                <a:path w="4669790" h="693420">
                  <a:moveTo>
                    <a:pt x="4018788" y="416052"/>
                  </a:moveTo>
                  <a:lnTo>
                    <a:pt x="3906012" y="416052"/>
                  </a:lnTo>
                  <a:lnTo>
                    <a:pt x="3906012" y="693293"/>
                  </a:lnTo>
                  <a:lnTo>
                    <a:pt x="4018788" y="693293"/>
                  </a:lnTo>
                  <a:lnTo>
                    <a:pt x="4018788" y="416052"/>
                  </a:lnTo>
                  <a:close/>
                </a:path>
                <a:path w="4669790" h="693420">
                  <a:moveTo>
                    <a:pt x="4669536" y="0"/>
                  </a:moveTo>
                  <a:lnTo>
                    <a:pt x="4556760" y="0"/>
                  </a:lnTo>
                  <a:lnTo>
                    <a:pt x="4556760" y="693293"/>
                  </a:lnTo>
                  <a:lnTo>
                    <a:pt x="4669536" y="693293"/>
                  </a:lnTo>
                  <a:lnTo>
                    <a:pt x="466953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247267" y="6209957"/>
              <a:ext cx="4669790" cy="926465"/>
            </a:xfrm>
            <a:custGeom>
              <a:avLst/>
              <a:gdLst/>
              <a:ahLst/>
              <a:cxnLst/>
              <a:rect l="l" t="t" r="r" b="b"/>
              <a:pathLst>
                <a:path w="4669790" h="926465">
                  <a:moveTo>
                    <a:pt x="112763" y="353568"/>
                  </a:moveTo>
                  <a:lnTo>
                    <a:pt x="0" y="353568"/>
                  </a:lnTo>
                  <a:lnTo>
                    <a:pt x="0" y="926465"/>
                  </a:lnTo>
                  <a:lnTo>
                    <a:pt x="112763" y="926465"/>
                  </a:lnTo>
                  <a:lnTo>
                    <a:pt x="112763" y="353568"/>
                  </a:lnTo>
                  <a:close/>
                </a:path>
                <a:path w="4669790" h="926465">
                  <a:moveTo>
                    <a:pt x="763511" y="906780"/>
                  </a:moveTo>
                  <a:lnTo>
                    <a:pt x="650748" y="906780"/>
                  </a:lnTo>
                  <a:lnTo>
                    <a:pt x="650748" y="926465"/>
                  </a:lnTo>
                  <a:lnTo>
                    <a:pt x="763511" y="926465"/>
                  </a:lnTo>
                  <a:lnTo>
                    <a:pt x="763511" y="906780"/>
                  </a:lnTo>
                  <a:close/>
                </a:path>
                <a:path w="4669790" h="926465">
                  <a:moveTo>
                    <a:pt x="1414272" y="897636"/>
                  </a:moveTo>
                  <a:lnTo>
                    <a:pt x="1301496" y="897636"/>
                  </a:lnTo>
                  <a:lnTo>
                    <a:pt x="1301496" y="926465"/>
                  </a:lnTo>
                  <a:lnTo>
                    <a:pt x="1414272" y="926465"/>
                  </a:lnTo>
                  <a:lnTo>
                    <a:pt x="1414272" y="897636"/>
                  </a:lnTo>
                  <a:close/>
                </a:path>
                <a:path w="4669790" h="926465">
                  <a:moveTo>
                    <a:pt x="2066544" y="181356"/>
                  </a:moveTo>
                  <a:lnTo>
                    <a:pt x="1952244" y="181356"/>
                  </a:lnTo>
                  <a:lnTo>
                    <a:pt x="1952244" y="926465"/>
                  </a:lnTo>
                  <a:lnTo>
                    <a:pt x="2066544" y="926465"/>
                  </a:lnTo>
                  <a:lnTo>
                    <a:pt x="2066544" y="181356"/>
                  </a:lnTo>
                  <a:close/>
                </a:path>
                <a:path w="4669790" h="926465">
                  <a:moveTo>
                    <a:pt x="2717292" y="300228"/>
                  </a:moveTo>
                  <a:lnTo>
                    <a:pt x="2602992" y="300228"/>
                  </a:lnTo>
                  <a:lnTo>
                    <a:pt x="2602992" y="926465"/>
                  </a:lnTo>
                  <a:lnTo>
                    <a:pt x="2717292" y="926465"/>
                  </a:lnTo>
                  <a:lnTo>
                    <a:pt x="2717292" y="300228"/>
                  </a:lnTo>
                  <a:close/>
                </a:path>
                <a:path w="4669790" h="926465">
                  <a:moveTo>
                    <a:pt x="3368040" y="701040"/>
                  </a:moveTo>
                  <a:lnTo>
                    <a:pt x="3253740" y="701040"/>
                  </a:lnTo>
                  <a:lnTo>
                    <a:pt x="3253740" y="926465"/>
                  </a:lnTo>
                  <a:lnTo>
                    <a:pt x="3368040" y="926465"/>
                  </a:lnTo>
                  <a:lnTo>
                    <a:pt x="3368040" y="701040"/>
                  </a:lnTo>
                  <a:close/>
                </a:path>
                <a:path w="4669790" h="926465">
                  <a:moveTo>
                    <a:pt x="4018788" y="592836"/>
                  </a:moveTo>
                  <a:lnTo>
                    <a:pt x="3904488" y="592836"/>
                  </a:lnTo>
                  <a:lnTo>
                    <a:pt x="3904488" y="926465"/>
                  </a:lnTo>
                  <a:lnTo>
                    <a:pt x="4018788" y="926465"/>
                  </a:lnTo>
                  <a:lnTo>
                    <a:pt x="4018788" y="592836"/>
                  </a:lnTo>
                  <a:close/>
                </a:path>
                <a:path w="4669790" h="926465">
                  <a:moveTo>
                    <a:pt x="4669536" y="0"/>
                  </a:moveTo>
                  <a:lnTo>
                    <a:pt x="4555236" y="0"/>
                  </a:lnTo>
                  <a:lnTo>
                    <a:pt x="4555236" y="926465"/>
                  </a:lnTo>
                  <a:lnTo>
                    <a:pt x="4669536" y="926465"/>
                  </a:lnTo>
                  <a:lnTo>
                    <a:pt x="466953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390523" y="6133757"/>
              <a:ext cx="4671060" cy="1002665"/>
            </a:xfrm>
            <a:custGeom>
              <a:avLst/>
              <a:gdLst/>
              <a:ahLst/>
              <a:cxnLst/>
              <a:rect l="l" t="t" r="r" b="b"/>
              <a:pathLst>
                <a:path w="4671060" h="1002665">
                  <a:moveTo>
                    <a:pt x="114300" y="376428"/>
                  </a:moveTo>
                  <a:lnTo>
                    <a:pt x="0" y="376428"/>
                  </a:lnTo>
                  <a:lnTo>
                    <a:pt x="0" y="1002665"/>
                  </a:lnTo>
                  <a:lnTo>
                    <a:pt x="114300" y="1002665"/>
                  </a:lnTo>
                  <a:lnTo>
                    <a:pt x="114300" y="376428"/>
                  </a:lnTo>
                  <a:close/>
                </a:path>
                <a:path w="4671060" h="1002665">
                  <a:moveTo>
                    <a:pt x="765048" y="958596"/>
                  </a:moveTo>
                  <a:lnTo>
                    <a:pt x="650748" y="958596"/>
                  </a:lnTo>
                  <a:lnTo>
                    <a:pt x="650748" y="1002665"/>
                  </a:lnTo>
                  <a:lnTo>
                    <a:pt x="765048" y="1002665"/>
                  </a:lnTo>
                  <a:lnTo>
                    <a:pt x="765048" y="958596"/>
                  </a:lnTo>
                  <a:close/>
                </a:path>
                <a:path w="4671060" h="1002665">
                  <a:moveTo>
                    <a:pt x="1415796" y="949452"/>
                  </a:moveTo>
                  <a:lnTo>
                    <a:pt x="1303020" y="949452"/>
                  </a:lnTo>
                  <a:lnTo>
                    <a:pt x="1303020" y="1002665"/>
                  </a:lnTo>
                  <a:lnTo>
                    <a:pt x="1415796" y="1002665"/>
                  </a:lnTo>
                  <a:lnTo>
                    <a:pt x="1415796" y="949452"/>
                  </a:lnTo>
                  <a:close/>
                </a:path>
                <a:path w="4671060" h="1002665">
                  <a:moveTo>
                    <a:pt x="2066544" y="204216"/>
                  </a:moveTo>
                  <a:lnTo>
                    <a:pt x="1953768" y="204216"/>
                  </a:lnTo>
                  <a:lnTo>
                    <a:pt x="1953768" y="1002665"/>
                  </a:lnTo>
                  <a:lnTo>
                    <a:pt x="2066544" y="1002665"/>
                  </a:lnTo>
                  <a:lnTo>
                    <a:pt x="2066544" y="204216"/>
                  </a:lnTo>
                  <a:close/>
                </a:path>
                <a:path w="4671060" h="1002665">
                  <a:moveTo>
                    <a:pt x="2717292" y="286512"/>
                  </a:moveTo>
                  <a:lnTo>
                    <a:pt x="2604516" y="286512"/>
                  </a:lnTo>
                  <a:lnTo>
                    <a:pt x="2604516" y="1002665"/>
                  </a:lnTo>
                  <a:lnTo>
                    <a:pt x="2717292" y="1002665"/>
                  </a:lnTo>
                  <a:lnTo>
                    <a:pt x="2717292" y="286512"/>
                  </a:lnTo>
                  <a:close/>
                </a:path>
                <a:path w="4671060" h="1002665">
                  <a:moveTo>
                    <a:pt x="3368040" y="839724"/>
                  </a:moveTo>
                  <a:lnTo>
                    <a:pt x="3255264" y="839724"/>
                  </a:lnTo>
                  <a:lnTo>
                    <a:pt x="3255264" y="1002665"/>
                  </a:lnTo>
                  <a:lnTo>
                    <a:pt x="3368040" y="1002665"/>
                  </a:lnTo>
                  <a:lnTo>
                    <a:pt x="3368040" y="839724"/>
                  </a:lnTo>
                  <a:close/>
                </a:path>
                <a:path w="4671060" h="1002665">
                  <a:moveTo>
                    <a:pt x="4020312" y="722376"/>
                  </a:moveTo>
                  <a:lnTo>
                    <a:pt x="3906012" y="722376"/>
                  </a:lnTo>
                  <a:lnTo>
                    <a:pt x="3906012" y="1002665"/>
                  </a:lnTo>
                  <a:lnTo>
                    <a:pt x="4020312" y="1002665"/>
                  </a:lnTo>
                  <a:lnTo>
                    <a:pt x="4020312" y="722376"/>
                  </a:lnTo>
                  <a:close/>
                </a:path>
                <a:path w="4671060" h="1002665">
                  <a:moveTo>
                    <a:pt x="4671060" y="0"/>
                  </a:moveTo>
                  <a:lnTo>
                    <a:pt x="4556760" y="0"/>
                  </a:lnTo>
                  <a:lnTo>
                    <a:pt x="4556760" y="1002665"/>
                  </a:lnTo>
                  <a:lnTo>
                    <a:pt x="4671060" y="1002665"/>
                  </a:lnTo>
                  <a:lnTo>
                    <a:pt x="4671060" y="0"/>
                  </a:lnTo>
                  <a:close/>
                </a:path>
              </a:pathLst>
            </a:custGeom>
            <a:solidFill>
              <a:srgbClr val="6F2FA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977894" y="7136417"/>
              <a:ext cx="5207635" cy="1217930"/>
            </a:xfrm>
            <a:custGeom>
              <a:avLst/>
              <a:gdLst/>
              <a:ahLst/>
              <a:cxnLst/>
              <a:rect l="l" t="t" r="r" b="b"/>
              <a:pathLst>
                <a:path w="5207635" h="1217929">
                  <a:moveTo>
                    <a:pt x="0" y="0"/>
                  </a:moveTo>
                  <a:lnTo>
                    <a:pt x="5207635" y="0"/>
                  </a:lnTo>
                </a:path>
                <a:path w="5207635" h="1217929">
                  <a:moveTo>
                    <a:pt x="0" y="0"/>
                  </a:moveTo>
                  <a:lnTo>
                    <a:pt x="0" y="1217841"/>
                  </a:lnTo>
                </a:path>
                <a:path w="5207635" h="1217929">
                  <a:moveTo>
                    <a:pt x="2604135" y="0"/>
                  </a:moveTo>
                  <a:lnTo>
                    <a:pt x="2604135" y="1217841"/>
                  </a:lnTo>
                </a:path>
                <a:path w="5207635" h="1217929">
                  <a:moveTo>
                    <a:pt x="5207635" y="0"/>
                  </a:moveTo>
                  <a:lnTo>
                    <a:pt x="5207635" y="1217841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" name="object 47" descr=""/>
          <p:cNvSpPr txBox="1"/>
          <p:nvPr/>
        </p:nvSpPr>
        <p:spPr>
          <a:xfrm>
            <a:off x="977894" y="6296567"/>
            <a:ext cx="22345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26390" algn="l"/>
                <a:tab pos="2221230" algn="l"/>
              </a:tabLst>
            </a:pPr>
            <a:r>
              <a:rPr dirty="0" u="sng" sz="90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r>
              <a:rPr dirty="0" u="sng" sz="900" spc="-1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21.4%</a:t>
            </a:r>
            <a:r>
              <a:rPr dirty="0" u="sng" sz="900">
                <a:solidFill>
                  <a:srgbClr val="231F20"/>
                </a:solidFill>
                <a:uFill>
                  <a:solidFill>
                    <a:srgbClr val="D9D9D9"/>
                  </a:solidFill>
                </a:uFill>
                <a:latin typeface="Calibri"/>
                <a:cs typeface="Calibri"/>
              </a:rPr>
              <a:t>	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1984617" y="6878462"/>
            <a:ext cx="89090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650875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1.5%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3086" sz="1350" spc="-30">
                <a:solidFill>
                  <a:srgbClr val="231F20"/>
                </a:solidFill>
                <a:latin typeface="Calibri"/>
                <a:cs typeface="Calibri"/>
              </a:rPr>
              <a:t>1.8%</a:t>
            </a:r>
            <a:endParaRPr baseline="3086" sz="1350">
              <a:latin typeface="Calibri"/>
              <a:cs typeface="Calibri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3257676" y="6124090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27.3%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3908836" y="6205699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24.5%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4588799" y="6758334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5239959" y="6641635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9.6%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5861973" y="5919267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34.3%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674525" y="5864060"/>
            <a:ext cx="210185" cy="134175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40%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35%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30%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25%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20%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15%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10%</a:t>
            </a:r>
            <a:endParaRPr sz="900">
              <a:latin typeface="Calibri"/>
              <a:cs typeface="Calibri"/>
            </a:endParaRPr>
          </a:p>
          <a:p>
            <a:pPr marL="57785"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5%</a:t>
            </a:r>
            <a:endParaRPr sz="900">
              <a:latin typeface="Calibri"/>
              <a:cs typeface="Calibri"/>
            </a:endParaRPr>
          </a:p>
          <a:p>
            <a:pPr marL="57785">
              <a:lnSpc>
                <a:spcPct val="100000"/>
              </a:lnSpc>
              <a:spcBef>
                <a:spcPts val="70"/>
              </a:spcBef>
            </a:pP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1072513" y="7191526"/>
            <a:ext cx="475615" cy="1001394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ctr" marR="5080" indent="36830">
              <a:lnSpc>
                <a:spcPct val="101899"/>
              </a:lnSpc>
              <a:spcBef>
                <a:spcPts val="8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(insulte)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 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la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adresa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1702299" y="7191640"/>
            <a:ext cx="519430" cy="7219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ctr" marR="5080" indent="-2540">
              <a:lnSpc>
                <a:spcPct val="102000"/>
              </a:lnSpc>
              <a:spcBef>
                <a:spcPts val="7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fizică,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2353459" y="7191755"/>
            <a:ext cx="1233170" cy="86106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46990" marR="5080" indent="10160">
              <a:lnSpc>
                <a:spcPct val="102200"/>
              </a:lnSpc>
              <a:spcBef>
                <a:spcPts val="75"/>
              </a:spcBef>
              <a:tabLst>
                <a:tab pos="586740" algn="l"/>
                <a:tab pos="760095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Violența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între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(insulte),</a:t>
            </a:r>
            <a:endParaRPr sz="900">
              <a:latin typeface="Calibri"/>
              <a:cs typeface="Calibri"/>
            </a:endParaRPr>
          </a:p>
          <a:p>
            <a:pPr marL="40640" indent="-41275">
              <a:lnSpc>
                <a:spcPct val="100000"/>
              </a:lnSpc>
              <a:spcBef>
                <a:spcPts val="1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de</a:t>
            </a:r>
            <a:endParaRPr sz="900">
              <a:latin typeface="Calibri"/>
              <a:cs typeface="Calibri"/>
            </a:endParaRPr>
          </a:p>
          <a:p>
            <a:pPr marL="80645" marR="765175" indent="-40005">
              <a:lnSpc>
                <a:spcPct val="101099"/>
              </a:lnSpc>
              <a:spcBef>
                <a:spcPts val="1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8" name="object 58" descr=""/>
          <p:cNvSpPr txBox="1"/>
          <p:nvPr/>
        </p:nvSpPr>
        <p:spPr>
          <a:xfrm>
            <a:off x="3676696" y="7191755"/>
            <a:ext cx="499745" cy="1001394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ctr" marR="5080" indent="-26034">
              <a:lnSpc>
                <a:spcPct val="101899"/>
              </a:lnSpc>
              <a:spcBef>
                <a:spcPts val="8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(insulte)</a:t>
            </a:r>
            <a:r>
              <a:rPr dirty="0" sz="9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la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adresa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cadrelor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4306482" y="7191869"/>
            <a:ext cx="516890" cy="7219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ctr" marR="5080" indent="-1270">
              <a:lnSpc>
                <a:spcPct val="102000"/>
              </a:lnSpc>
              <a:spcBef>
                <a:spcPts val="7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fizică,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0" name="object 60" descr=""/>
          <p:cNvSpPr txBox="1"/>
          <p:nvPr/>
        </p:nvSpPr>
        <p:spPr>
          <a:xfrm>
            <a:off x="4957527" y="7332228"/>
            <a:ext cx="516890" cy="7207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ctr" marR="5080" indent="-635">
              <a:lnSpc>
                <a:spcPct val="101699"/>
              </a:lnSpc>
              <a:spcBef>
                <a:spcPts val="8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verbală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(insulte),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aplicată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elevilor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1" name="object 61" descr=""/>
          <p:cNvSpPr txBox="1"/>
          <p:nvPr/>
        </p:nvSpPr>
        <p:spPr>
          <a:xfrm>
            <a:off x="5015591" y="7191983"/>
            <a:ext cx="11753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528320" algn="l"/>
              </a:tabLst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Violența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Violența</a:t>
            </a:r>
            <a:r>
              <a:rPr dirty="0" sz="900" spc="-4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între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2" name="object 62" descr=""/>
          <p:cNvSpPr txBox="1"/>
          <p:nvPr/>
        </p:nvSpPr>
        <p:spPr>
          <a:xfrm>
            <a:off x="5751903" y="7332228"/>
            <a:ext cx="22923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elevi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1921067" y="8209242"/>
            <a:ext cx="318960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2748915" algn="l"/>
              </a:tabLst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Cadre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Îngrijitori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64" name="object 64" descr=""/>
          <p:cNvGrpSpPr/>
          <p:nvPr/>
        </p:nvGrpSpPr>
        <p:grpSpPr>
          <a:xfrm>
            <a:off x="2910077" y="8437867"/>
            <a:ext cx="884555" cy="62865"/>
            <a:chOff x="2910077" y="8437867"/>
            <a:chExt cx="884555" cy="62865"/>
          </a:xfrm>
        </p:grpSpPr>
        <p:sp>
          <p:nvSpPr>
            <p:cNvPr id="65" name="object 65" descr=""/>
            <p:cNvSpPr/>
            <p:nvPr/>
          </p:nvSpPr>
          <p:spPr>
            <a:xfrm>
              <a:off x="2910077" y="843786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4471C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3320795" y="843786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EC7C3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3731641" y="8437867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4" h="62865">
                  <a:moveTo>
                    <a:pt x="62776" y="0"/>
                  </a:moveTo>
                  <a:lnTo>
                    <a:pt x="0" y="0"/>
                  </a:lnTo>
                  <a:lnTo>
                    <a:pt x="0" y="62776"/>
                  </a:lnTo>
                  <a:lnTo>
                    <a:pt x="62776" y="62776"/>
                  </a:lnTo>
                  <a:lnTo>
                    <a:pt x="62776" y="0"/>
                  </a:lnTo>
                  <a:close/>
                </a:path>
              </a:pathLst>
            </a:custGeom>
            <a:solidFill>
              <a:srgbClr val="6F2FA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" name="object 68" descr=""/>
          <p:cNvSpPr txBox="1"/>
          <p:nvPr/>
        </p:nvSpPr>
        <p:spPr>
          <a:xfrm>
            <a:off x="3000117" y="8375806"/>
            <a:ext cx="10661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410845" algn="l"/>
                <a:tab pos="821690" algn="l"/>
              </a:tabLst>
            </a:pP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2012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2018</a:t>
            </a:r>
            <a:r>
              <a:rPr dirty="0" sz="9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900" spc="-20" b="1">
                <a:solidFill>
                  <a:srgbClr val="231F20"/>
                </a:solidFill>
                <a:latin typeface="Calibri"/>
                <a:cs typeface="Calibri"/>
              </a:rPr>
              <a:t>2024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9" name="object 69" descr=""/>
          <p:cNvSpPr txBox="1"/>
          <p:nvPr/>
        </p:nvSpPr>
        <p:spPr>
          <a:xfrm>
            <a:off x="527300" y="8686712"/>
            <a:ext cx="6326505" cy="1047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-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întrebărilor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3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75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răspândită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 instituțiile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5">
                <a:solidFill>
                  <a:srgbClr val="231F20"/>
                </a:solidFill>
                <a:latin typeface="Verdana"/>
                <a:cs typeface="Verdana"/>
              </a:rPr>
              <a:t>comunitatea </a:t>
            </a:r>
            <a:r>
              <a:rPr dirty="0" sz="1000" spc="-60">
                <a:solidFill>
                  <a:srgbClr val="231F20"/>
                </a:solidFill>
                <a:latin typeface="Verdana"/>
                <a:cs typeface="Verdana"/>
              </a:rPr>
              <a:t>(satul/orașul)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55">
                <a:solidFill>
                  <a:srgbClr val="231F20"/>
                </a:solidFill>
                <a:latin typeface="Verdana"/>
                <a:cs typeface="Verdana"/>
              </a:rPr>
              <a:t>Dvs.?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(categoriile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40">
                <a:solidFill>
                  <a:srgbClr val="231F20"/>
                </a:solidFill>
                <a:latin typeface="Verdana"/>
                <a:cs typeface="Verdana"/>
              </a:rPr>
              <a:t>listate</a:t>
            </a:r>
            <a:r>
              <a:rPr dirty="0" sz="10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00" spc="-10">
                <a:solidFill>
                  <a:srgbClr val="231F20"/>
                </a:solidFill>
                <a:latin typeface="Verdana"/>
                <a:cs typeface="Verdana"/>
              </a:rPr>
              <a:t>figură)</a:t>
            </a:r>
            <a:endParaRPr sz="100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1/5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întâlnit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activează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diverse situații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agresiuni,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intimidări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discriminări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Situații</a:t>
            </a:r>
            <a:r>
              <a:rPr dirty="0" sz="1050" spc="1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agresiv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19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18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30,2%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afirmative,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Agresiune</a:t>
            </a:r>
            <a:r>
              <a:rPr dirty="0" sz="1050" spc="50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nevoi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speciale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şi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Intimidare,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discriminare,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numire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cuvinte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urâte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90497"/>
            <a:ext cx="6329045" cy="2334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7620">
              <a:lnSpc>
                <a:spcPct val="100000"/>
              </a:lnSpc>
              <a:spcBef>
                <a:spcPts val="100"/>
              </a:spcBef>
            </a:pP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ceilalți</a:t>
            </a:r>
            <a:r>
              <a:rPr dirty="0" sz="1050" spc="1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copii</a:t>
            </a:r>
            <a:r>
              <a:rPr dirty="0" sz="1050" spc="14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câte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25%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26%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respectiv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26).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relatate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cazuri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agresiuni,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intimidări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discriminări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17%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atare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cazuri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celorlalți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nevoi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speciale,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circa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15%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afirmative.</a:t>
            </a:r>
            <a:endParaRPr sz="1050">
              <a:latin typeface="Verdana"/>
              <a:cs typeface="Verdana"/>
            </a:endParaRPr>
          </a:p>
          <a:p>
            <a:pPr algn="just" marL="12700" marR="762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Aproximativ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aceleași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tendințe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observate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cazurile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agresiuni,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intimidări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discriminări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observate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elevi,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ponderile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afirmative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context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reduse.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remarcă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totuși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incidențe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scăzute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toate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formele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27).</a:t>
            </a:r>
            <a:endParaRPr sz="1050">
              <a:latin typeface="Verdana"/>
              <a:cs typeface="Verdana"/>
            </a:endParaRPr>
          </a:p>
          <a:p>
            <a:pPr algn="just" marL="12700" marR="762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referire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cazurile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agresiune,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intimidare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discriminare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dispersate.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proporții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considerabile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mărturisesc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despre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tratamente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nevoi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28).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595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Figura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27.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prezență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agresiunii,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intimidării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discriminării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învățământ: aprecierile</a:t>
            </a:r>
            <a:r>
              <a:rPr dirty="0" sz="1050" spc="-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004938" y="2883700"/>
            <a:ext cx="5741035" cy="3241040"/>
            <a:chOff x="1004938" y="2883700"/>
            <a:chExt cx="5741035" cy="3241040"/>
          </a:xfrm>
        </p:grpSpPr>
        <p:sp>
          <p:nvSpPr>
            <p:cNvPr id="6" name="object 6" descr=""/>
            <p:cNvSpPr/>
            <p:nvPr/>
          </p:nvSpPr>
          <p:spPr>
            <a:xfrm>
              <a:off x="1008748" y="2887510"/>
              <a:ext cx="5733415" cy="3233420"/>
            </a:xfrm>
            <a:custGeom>
              <a:avLst/>
              <a:gdLst/>
              <a:ahLst/>
              <a:cxnLst/>
              <a:rect l="l" t="t" r="r" b="b"/>
              <a:pathLst>
                <a:path w="5733415" h="3233420">
                  <a:moveTo>
                    <a:pt x="5733415" y="0"/>
                  </a:moveTo>
                  <a:lnTo>
                    <a:pt x="0" y="0"/>
                  </a:lnTo>
                  <a:lnTo>
                    <a:pt x="0" y="3233242"/>
                  </a:lnTo>
                  <a:lnTo>
                    <a:pt x="5733415" y="3233242"/>
                  </a:lnTo>
                  <a:lnTo>
                    <a:pt x="5733415" y="0"/>
                  </a:lnTo>
                  <a:close/>
                </a:path>
              </a:pathLst>
            </a:custGeom>
            <a:ln w="7200">
              <a:solidFill>
                <a:srgbClr val="BBBDC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4564244" y="2968441"/>
              <a:ext cx="1358265" cy="2915920"/>
            </a:xfrm>
            <a:custGeom>
              <a:avLst/>
              <a:gdLst/>
              <a:ahLst/>
              <a:cxnLst/>
              <a:rect l="l" t="t" r="r" b="b"/>
              <a:pathLst>
                <a:path w="1358264" h="2915920">
                  <a:moveTo>
                    <a:pt x="0" y="2150611"/>
                  </a:moveTo>
                  <a:lnTo>
                    <a:pt x="0" y="2915666"/>
                  </a:lnTo>
                </a:path>
                <a:path w="1358264" h="2915920">
                  <a:moveTo>
                    <a:pt x="0" y="1825999"/>
                  </a:moveTo>
                  <a:lnTo>
                    <a:pt x="0" y="2062219"/>
                  </a:lnTo>
                </a:path>
                <a:path w="1358264" h="2915920">
                  <a:moveTo>
                    <a:pt x="0" y="1589779"/>
                  </a:moveTo>
                  <a:lnTo>
                    <a:pt x="0" y="1649215"/>
                  </a:lnTo>
                </a:path>
                <a:path w="1358264" h="2915920">
                  <a:moveTo>
                    <a:pt x="0" y="1266691"/>
                  </a:moveTo>
                  <a:lnTo>
                    <a:pt x="0" y="1326127"/>
                  </a:lnTo>
                </a:path>
                <a:path w="1358264" h="2915920">
                  <a:moveTo>
                    <a:pt x="0" y="942079"/>
                  </a:moveTo>
                  <a:lnTo>
                    <a:pt x="0" y="1001515"/>
                  </a:lnTo>
                </a:path>
                <a:path w="1358264" h="2915920">
                  <a:moveTo>
                    <a:pt x="0" y="618991"/>
                  </a:moveTo>
                  <a:lnTo>
                    <a:pt x="0" y="676903"/>
                  </a:lnTo>
                </a:path>
                <a:path w="1358264" h="2915920">
                  <a:moveTo>
                    <a:pt x="0" y="294392"/>
                  </a:moveTo>
                  <a:lnTo>
                    <a:pt x="0" y="353815"/>
                  </a:lnTo>
                </a:path>
                <a:path w="1358264" h="2915920">
                  <a:moveTo>
                    <a:pt x="0" y="0"/>
                  </a:moveTo>
                  <a:lnTo>
                    <a:pt x="0" y="29203"/>
                  </a:lnTo>
                </a:path>
                <a:path w="1358264" h="2915920">
                  <a:moveTo>
                    <a:pt x="679703" y="1501387"/>
                  </a:moveTo>
                  <a:lnTo>
                    <a:pt x="679703" y="2915666"/>
                  </a:lnTo>
                </a:path>
                <a:path w="1358264" h="2915920">
                  <a:moveTo>
                    <a:pt x="679703" y="1089907"/>
                  </a:moveTo>
                  <a:lnTo>
                    <a:pt x="679703" y="1326127"/>
                  </a:lnTo>
                </a:path>
                <a:path w="1358264" h="2915920">
                  <a:moveTo>
                    <a:pt x="679703" y="853687"/>
                  </a:moveTo>
                  <a:lnTo>
                    <a:pt x="679703" y="1001515"/>
                  </a:lnTo>
                </a:path>
                <a:path w="1358264" h="2915920">
                  <a:moveTo>
                    <a:pt x="679703" y="530599"/>
                  </a:moveTo>
                  <a:lnTo>
                    <a:pt x="679703" y="676903"/>
                  </a:lnTo>
                </a:path>
                <a:path w="1358264" h="2915920">
                  <a:moveTo>
                    <a:pt x="679703" y="117595"/>
                  </a:moveTo>
                  <a:lnTo>
                    <a:pt x="679703" y="353815"/>
                  </a:lnTo>
                </a:path>
                <a:path w="1358264" h="2915920">
                  <a:moveTo>
                    <a:pt x="679703" y="0"/>
                  </a:moveTo>
                  <a:lnTo>
                    <a:pt x="679703" y="29203"/>
                  </a:lnTo>
                </a:path>
                <a:path w="1358264" h="2915920">
                  <a:moveTo>
                    <a:pt x="1357884" y="1501387"/>
                  </a:moveTo>
                  <a:lnTo>
                    <a:pt x="1357884" y="2915666"/>
                  </a:lnTo>
                </a:path>
                <a:path w="1358264" h="2915920">
                  <a:moveTo>
                    <a:pt x="1357884" y="0"/>
                  </a:moveTo>
                  <a:lnTo>
                    <a:pt x="1357884" y="1412995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6602467" y="2968441"/>
              <a:ext cx="0" cy="2915920"/>
            </a:xfrm>
            <a:custGeom>
              <a:avLst/>
              <a:gdLst/>
              <a:ahLst/>
              <a:cxnLst/>
              <a:rect l="l" t="t" r="r" b="b"/>
              <a:pathLst>
                <a:path w="0" h="2915920">
                  <a:moveTo>
                    <a:pt x="0" y="0"/>
                  </a:moveTo>
                  <a:lnTo>
                    <a:pt x="0" y="2915666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3884142" y="3174441"/>
              <a:ext cx="1128395" cy="2680970"/>
            </a:xfrm>
            <a:custGeom>
              <a:avLst/>
              <a:gdLst/>
              <a:ahLst/>
              <a:cxnLst/>
              <a:rect l="l" t="t" r="r" b="b"/>
              <a:pathLst>
                <a:path w="1128395" h="2680970">
                  <a:moveTo>
                    <a:pt x="312813" y="2592311"/>
                  </a:moveTo>
                  <a:lnTo>
                    <a:pt x="12" y="2592311"/>
                  </a:lnTo>
                  <a:lnTo>
                    <a:pt x="12" y="2680703"/>
                  </a:lnTo>
                  <a:lnTo>
                    <a:pt x="312813" y="2680703"/>
                  </a:lnTo>
                  <a:lnTo>
                    <a:pt x="312813" y="2592311"/>
                  </a:lnTo>
                  <a:close/>
                </a:path>
                <a:path w="1128395" h="2680970">
                  <a:moveTo>
                    <a:pt x="367677" y="2267699"/>
                  </a:moveTo>
                  <a:lnTo>
                    <a:pt x="12" y="2267699"/>
                  </a:lnTo>
                  <a:lnTo>
                    <a:pt x="12" y="2356091"/>
                  </a:lnTo>
                  <a:lnTo>
                    <a:pt x="367677" y="2356091"/>
                  </a:lnTo>
                  <a:lnTo>
                    <a:pt x="367677" y="2267699"/>
                  </a:lnTo>
                  <a:close/>
                </a:path>
                <a:path w="1128395" h="2680970">
                  <a:moveTo>
                    <a:pt x="619137" y="1944611"/>
                  </a:moveTo>
                  <a:lnTo>
                    <a:pt x="12" y="1944611"/>
                  </a:lnTo>
                  <a:lnTo>
                    <a:pt x="12" y="2031479"/>
                  </a:lnTo>
                  <a:lnTo>
                    <a:pt x="619137" y="2031479"/>
                  </a:lnTo>
                  <a:lnTo>
                    <a:pt x="619137" y="1944611"/>
                  </a:lnTo>
                  <a:close/>
                </a:path>
                <a:path w="1128395" h="2680970">
                  <a:moveTo>
                    <a:pt x="658761" y="1619999"/>
                  </a:moveTo>
                  <a:lnTo>
                    <a:pt x="12" y="1619999"/>
                  </a:lnTo>
                  <a:lnTo>
                    <a:pt x="12" y="1708391"/>
                  </a:lnTo>
                  <a:lnTo>
                    <a:pt x="658761" y="1708391"/>
                  </a:lnTo>
                  <a:lnTo>
                    <a:pt x="658761" y="1619999"/>
                  </a:lnTo>
                  <a:close/>
                </a:path>
                <a:path w="1128395" h="2680970">
                  <a:moveTo>
                    <a:pt x="782205" y="1295387"/>
                  </a:moveTo>
                  <a:lnTo>
                    <a:pt x="0" y="1295387"/>
                  </a:lnTo>
                  <a:lnTo>
                    <a:pt x="0" y="1383779"/>
                  </a:lnTo>
                  <a:lnTo>
                    <a:pt x="782205" y="1383779"/>
                  </a:lnTo>
                  <a:lnTo>
                    <a:pt x="782205" y="1295387"/>
                  </a:lnTo>
                  <a:close/>
                </a:path>
                <a:path w="1128395" h="2680970">
                  <a:moveTo>
                    <a:pt x="931557" y="972299"/>
                  </a:moveTo>
                  <a:lnTo>
                    <a:pt x="12" y="972299"/>
                  </a:lnTo>
                  <a:lnTo>
                    <a:pt x="12" y="1060691"/>
                  </a:lnTo>
                  <a:lnTo>
                    <a:pt x="931557" y="1060691"/>
                  </a:lnTo>
                  <a:lnTo>
                    <a:pt x="931557" y="972299"/>
                  </a:lnTo>
                  <a:close/>
                </a:path>
                <a:path w="1128395" h="2680970">
                  <a:moveTo>
                    <a:pt x="1006233" y="647687"/>
                  </a:moveTo>
                  <a:lnTo>
                    <a:pt x="12" y="647687"/>
                  </a:lnTo>
                  <a:lnTo>
                    <a:pt x="12" y="736079"/>
                  </a:lnTo>
                  <a:lnTo>
                    <a:pt x="1006233" y="736079"/>
                  </a:lnTo>
                  <a:lnTo>
                    <a:pt x="1006233" y="647687"/>
                  </a:lnTo>
                  <a:close/>
                </a:path>
                <a:path w="1128395" h="2680970">
                  <a:moveTo>
                    <a:pt x="1039761" y="324599"/>
                  </a:moveTo>
                  <a:lnTo>
                    <a:pt x="12" y="324599"/>
                  </a:lnTo>
                  <a:lnTo>
                    <a:pt x="12" y="412991"/>
                  </a:lnTo>
                  <a:lnTo>
                    <a:pt x="1039761" y="412991"/>
                  </a:lnTo>
                  <a:lnTo>
                    <a:pt x="1039761" y="324599"/>
                  </a:lnTo>
                  <a:close/>
                </a:path>
                <a:path w="1128395" h="2680970">
                  <a:moveTo>
                    <a:pt x="1128153" y="0"/>
                  </a:moveTo>
                  <a:lnTo>
                    <a:pt x="12" y="0"/>
                  </a:lnTo>
                  <a:lnTo>
                    <a:pt x="12" y="88392"/>
                  </a:lnTo>
                  <a:lnTo>
                    <a:pt x="1128153" y="88392"/>
                  </a:lnTo>
                  <a:lnTo>
                    <a:pt x="1128153" y="0"/>
                  </a:lnTo>
                  <a:close/>
                </a:path>
              </a:pathLst>
            </a:custGeom>
            <a:solidFill>
              <a:srgbClr val="4F81BC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3884142" y="3086036"/>
              <a:ext cx="2052320" cy="2680970"/>
            </a:xfrm>
            <a:custGeom>
              <a:avLst/>
              <a:gdLst/>
              <a:ahLst/>
              <a:cxnLst/>
              <a:rect l="l" t="t" r="r" b="b"/>
              <a:pathLst>
                <a:path w="2052320" h="2680970">
                  <a:moveTo>
                    <a:pt x="75069" y="2592336"/>
                  </a:moveTo>
                  <a:lnTo>
                    <a:pt x="12" y="2592336"/>
                  </a:lnTo>
                  <a:lnTo>
                    <a:pt x="12" y="2680728"/>
                  </a:lnTo>
                  <a:lnTo>
                    <a:pt x="75069" y="2680728"/>
                  </a:lnTo>
                  <a:lnTo>
                    <a:pt x="75069" y="2592336"/>
                  </a:lnTo>
                  <a:close/>
                </a:path>
                <a:path w="2052320" h="2680970">
                  <a:moveTo>
                    <a:pt x="951369" y="0"/>
                  </a:moveTo>
                  <a:lnTo>
                    <a:pt x="12" y="0"/>
                  </a:lnTo>
                  <a:lnTo>
                    <a:pt x="12" y="88392"/>
                  </a:lnTo>
                  <a:lnTo>
                    <a:pt x="951369" y="88392"/>
                  </a:lnTo>
                  <a:lnTo>
                    <a:pt x="951369" y="0"/>
                  </a:lnTo>
                  <a:close/>
                </a:path>
                <a:path w="2052320" h="2680970">
                  <a:moveTo>
                    <a:pt x="965085" y="1944624"/>
                  </a:moveTo>
                  <a:lnTo>
                    <a:pt x="12" y="1944624"/>
                  </a:lnTo>
                  <a:lnTo>
                    <a:pt x="12" y="2033016"/>
                  </a:lnTo>
                  <a:lnTo>
                    <a:pt x="965085" y="2033016"/>
                  </a:lnTo>
                  <a:lnTo>
                    <a:pt x="965085" y="1944624"/>
                  </a:lnTo>
                  <a:close/>
                </a:path>
                <a:path w="2052320" h="2680970">
                  <a:moveTo>
                    <a:pt x="998613" y="972312"/>
                  </a:moveTo>
                  <a:lnTo>
                    <a:pt x="12" y="972312"/>
                  </a:lnTo>
                  <a:lnTo>
                    <a:pt x="12" y="1060704"/>
                  </a:lnTo>
                  <a:lnTo>
                    <a:pt x="998613" y="1060704"/>
                  </a:lnTo>
                  <a:lnTo>
                    <a:pt x="998613" y="972312"/>
                  </a:lnTo>
                  <a:close/>
                </a:path>
                <a:path w="2052320" h="2680970">
                  <a:moveTo>
                    <a:pt x="1169301" y="1620012"/>
                  </a:moveTo>
                  <a:lnTo>
                    <a:pt x="12" y="1620012"/>
                  </a:lnTo>
                  <a:lnTo>
                    <a:pt x="12" y="1708404"/>
                  </a:lnTo>
                  <a:lnTo>
                    <a:pt x="1169301" y="1708404"/>
                  </a:lnTo>
                  <a:lnTo>
                    <a:pt x="1169301" y="1620012"/>
                  </a:lnTo>
                  <a:close/>
                </a:path>
                <a:path w="2052320" h="2680970">
                  <a:moveTo>
                    <a:pt x="1685937" y="324612"/>
                  </a:moveTo>
                  <a:lnTo>
                    <a:pt x="12" y="324612"/>
                  </a:lnTo>
                  <a:lnTo>
                    <a:pt x="12" y="413004"/>
                  </a:lnTo>
                  <a:lnTo>
                    <a:pt x="1685937" y="413004"/>
                  </a:lnTo>
                  <a:lnTo>
                    <a:pt x="1685937" y="324612"/>
                  </a:lnTo>
                  <a:close/>
                </a:path>
                <a:path w="2052320" h="2680970">
                  <a:moveTo>
                    <a:pt x="1794141" y="647700"/>
                  </a:moveTo>
                  <a:lnTo>
                    <a:pt x="0" y="647700"/>
                  </a:lnTo>
                  <a:lnTo>
                    <a:pt x="0" y="736092"/>
                  </a:lnTo>
                  <a:lnTo>
                    <a:pt x="1794141" y="736092"/>
                  </a:lnTo>
                  <a:lnTo>
                    <a:pt x="1794141" y="647700"/>
                  </a:lnTo>
                  <a:close/>
                </a:path>
                <a:path w="2052320" h="2680970">
                  <a:moveTo>
                    <a:pt x="2051697" y="1295400"/>
                  </a:moveTo>
                  <a:lnTo>
                    <a:pt x="12" y="1295400"/>
                  </a:lnTo>
                  <a:lnTo>
                    <a:pt x="12" y="1383792"/>
                  </a:lnTo>
                  <a:lnTo>
                    <a:pt x="2051697" y="1383792"/>
                  </a:lnTo>
                  <a:lnTo>
                    <a:pt x="2051697" y="1295400"/>
                  </a:lnTo>
                  <a:close/>
                </a:path>
              </a:pathLst>
            </a:custGeom>
            <a:solidFill>
              <a:srgbClr val="C050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3884155" y="2997644"/>
              <a:ext cx="1924050" cy="2680970"/>
            </a:xfrm>
            <a:custGeom>
              <a:avLst/>
              <a:gdLst/>
              <a:ahLst/>
              <a:cxnLst/>
              <a:rect l="l" t="t" r="r" b="b"/>
              <a:pathLst>
                <a:path w="1924050" h="2680970">
                  <a:moveTo>
                    <a:pt x="251841" y="2592336"/>
                  </a:moveTo>
                  <a:lnTo>
                    <a:pt x="0" y="2592336"/>
                  </a:lnTo>
                  <a:lnTo>
                    <a:pt x="0" y="2680716"/>
                  </a:lnTo>
                  <a:lnTo>
                    <a:pt x="251841" y="2680716"/>
                  </a:lnTo>
                  <a:lnTo>
                    <a:pt x="251841" y="2592336"/>
                  </a:lnTo>
                  <a:close/>
                </a:path>
                <a:path w="1924050" h="2680970">
                  <a:moveTo>
                    <a:pt x="265557" y="2267724"/>
                  </a:moveTo>
                  <a:lnTo>
                    <a:pt x="0" y="2267724"/>
                  </a:lnTo>
                  <a:lnTo>
                    <a:pt x="0" y="2356104"/>
                  </a:lnTo>
                  <a:lnTo>
                    <a:pt x="265557" y="2356104"/>
                  </a:lnTo>
                  <a:lnTo>
                    <a:pt x="265557" y="2267724"/>
                  </a:lnTo>
                  <a:close/>
                </a:path>
                <a:path w="1924050" h="2680970">
                  <a:moveTo>
                    <a:pt x="680085" y="1944636"/>
                  </a:moveTo>
                  <a:lnTo>
                    <a:pt x="0" y="1944636"/>
                  </a:lnTo>
                  <a:lnTo>
                    <a:pt x="0" y="2033028"/>
                  </a:lnTo>
                  <a:lnTo>
                    <a:pt x="680085" y="2033028"/>
                  </a:lnTo>
                  <a:lnTo>
                    <a:pt x="680085" y="1944636"/>
                  </a:lnTo>
                  <a:close/>
                </a:path>
                <a:path w="1924050" h="2680970">
                  <a:moveTo>
                    <a:pt x="802005" y="1620024"/>
                  </a:moveTo>
                  <a:lnTo>
                    <a:pt x="0" y="1620024"/>
                  </a:lnTo>
                  <a:lnTo>
                    <a:pt x="0" y="1708404"/>
                  </a:lnTo>
                  <a:lnTo>
                    <a:pt x="802005" y="1708404"/>
                  </a:lnTo>
                  <a:lnTo>
                    <a:pt x="802005" y="1620024"/>
                  </a:lnTo>
                  <a:close/>
                </a:path>
                <a:path w="1924050" h="2680970">
                  <a:moveTo>
                    <a:pt x="1385697" y="972312"/>
                  </a:moveTo>
                  <a:lnTo>
                    <a:pt x="0" y="972312"/>
                  </a:lnTo>
                  <a:lnTo>
                    <a:pt x="0" y="1060704"/>
                  </a:lnTo>
                  <a:lnTo>
                    <a:pt x="1385697" y="1060704"/>
                  </a:lnTo>
                  <a:lnTo>
                    <a:pt x="1385697" y="972312"/>
                  </a:lnTo>
                  <a:close/>
                </a:path>
                <a:path w="1924050" h="2680970">
                  <a:moveTo>
                    <a:pt x="1440561" y="324612"/>
                  </a:moveTo>
                  <a:lnTo>
                    <a:pt x="0" y="324612"/>
                  </a:lnTo>
                  <a:lnTo>
                    <a:pt x="0" y="413004"/>
                  </a:lnTo>
                  <a:lnTo>
                    <a:pt x="1440561" y="413004"/>
                  </a:lnTo>
                  <a:lnTo>
                    <a:pt x="1440561" y="324612"/>
                  </a:lnTo>
                  <a:close/>
                </a:path>
                <a:path w="1924050" h="2680970">
                  <a:moveTo>
                    <a:pt x="1501521" y="1296936"/>
                  </a:moveTo>
                  <a:lnTo>
                    <a:pt x="0" y="1296936"/>
                  </a:lnTo>
                  <a:lnTo>
                    <a:pt x="0" y="1383792"/>
                  </a:lnTo>
                  <a:lnTo>
                    <a:pt x="1501521" y="1383792"/>
                  </a:lnTo>
                  <a:lnTo>
                    <a:pt x="1501521" y="1296936"/>
                  </a:lnTo>
                  <a:close/>
                </a:path>
                <a:path w="1924050" h="2680970">
                  <a:moveTo>
                    <a:pt x="1752981" y="0"/>
                  </a:moveTo>
                  <a:lnTo>
                    <a:pt x="0" y="0"/>
                  </a:lnTo>
                  <a:lnTo>
                    <a:pt x="0" y="88392"/>
                  </a:lnTo>
                  <a:lnTo>
                    <a:pt x="1752981" y="88392"/>
                  </a:lnTo>
                  <a:lnTo>
                    <a:pt x="1752981" y="0"/>
                  </a:lnTo>
                  <a:close/>
                </a:path>
                <a:path w="1924050" h="2680970">
                  <a:moveTo>
                    <a:pt x="1923669" y="647700"/>
                  </a:moveTo>
                  <a:lnTo>
                    <a:pt x="0" y="647700"/>
                  </a:lnTo>
                  <a:lnTo>
                    <a:pt x="0" y="736092"/>
                  </a:lnTo>
                  <a:lnTo>
                    <a:pt x="1923669" y="736092"/>
                  </a:lnTo>
                  <a:lnTo>
                    <a:pt x="1923669" y="647700"/>
                  </a:lnTo>
                  <a:close/>
                </a:path>
              </a:pathLst>
            </a:custGeom>
            <a:solidFill>
              <a:srgbClr val="B3A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3884156" y="2968439"/>
              <a:ext cx="0" cy="2915920"/>
            </a:xfrm>
            <a:custGeom>
              <a:avLst/>
              <a:gdLst/>
              <a:ahLst/>
              <a:cxnLst/>
              <a:rect l="l" t="t" r="r" b="b"/>
              <a:pathLst>
                <a:path w="0" h="2915920">
                  <a:moveTo>
                    <a:pt x="0" y="2915666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 descr=""/>
          <p:cNvSpPr txBox="1"/>
          <p:nvPr/>
        </p:nvSpPr>
        <p:spPr>
          <a:xfrm>
            <a:off x="4965631" y="3779179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14.8%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999806" y="3455256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15.3%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3959802" y="5311011"/>
            <a:ext cx="23939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0.0%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5128621" y="4663166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17.2%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6012150" y="4339014"/>
            <a:ext cx="29845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30.2%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4890994" y="4015092"/>
            <a:ext cx="365125" cy="2508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7310">
              <a:lnSpc>
                <a:spcPts val="885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14.7%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88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13.7%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4911339" y="3043324"/>
            <a:ext cx="474345" cy="2508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ts val="885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14.0%</a:t>
            </a:r>
            <a:endParaRPr sz="900">
              <a:latin typeface="Calibri"/>
              <a:cs typeface="Calibri"/>
            </a:endParaRPr>
          </a:p>
          <a:p>
            <a:pPr marL="176530">
              <a:lnSpc>
                <a:spcPts val="88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16.6%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4034439" y="5547266"/>
            <a:ext cx="477520" cy="3384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6530">
              <a:lnSpc>
                <a:spcPts val="885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3.7%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690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1.1%</a:t>
            </a:r>
            <a:endParaRPr sz="900">
              <a:latin typeface="Calibri"/>
              <a:cs typeface="Calibri"/>
            </a:endParaRPr>
          </a:p>
          <a:p>
            <a:pPr marL="237490">
              <a:lnSpc>
                <a:spcPts val="885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4.6%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4224518" y="5184368"/>
            <a:ext cx="341630" cy="377825"/>
          </a:xfrm>
          <a:prstGeom prst="rect">
            <a:avLst/>
          </a:prstGeom>
        </p:spPr>
        <p:txBody>
          <a:bodyPr wrap="square" lIns="0" tIns="514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40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3.9%</a:t>
            </a:r>
            <a:endParaRPr sz="90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  <a:spcBef>
                <a:spcPts val="30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5.4%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4578158" y="4897901"/>
            <a:ext cx="643890" cy="340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0960">
              <a:lnSpc>
                <a:spcPts val="89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10.0%</a:t>
            </a:r>
            <a:endParaRPr sz="900">
              <a:latin typeface="Calibri"/>
              <a:cs typeface="Calibri"/>
            </a:endParaRPr>
          </a:p>
          <a:p>
            <a:pPr marL="346075">
              <a:lnSpc>
                <a:spcPts val="695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14.2%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885"/>
              </a:lnSpc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9.1%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4619077" y="4416979"/>
            <a:ext cx="440055" cy="49720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1920">
              <a:lnSpc>
                <a:spcPct val="100000"/>
              </a:lnSpc>
              <a:spcBef>
                <a:spcPts val="18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11.5%</a:t>
            </a:r>
            <a:endParaRPr sz="900">
              <a:latin typeface="Calibri"/>
              <a:cs typeface="Calibri"/>
            </a:endParaRPr>
          </a:p>
          <a:p>
            <a:pPr marL="142240">
              <a:lnSpc>
                <a:spcPct val="100000"/>
              </a:lnSpc>
              <a:spcBef>
                <a:spcPts val="75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11.8%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1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9.7%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5461922" y="4250077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22.1%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5346365" y="3926155"/>
            <a:ext cx="29781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20.4%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5754063" y="3602232"/>
            <a:ext cx="426720" cy="252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8905">
              <a:lnSpc>
                <a:spcPts val="89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28.3%</a:t>
            </a:r>
            <a:endParaRPr sz="900">
              <a:latin typeface="Calibri"/>
              <a:cs typeface="Calibri"/>
            </a:endParaRPr>
          </a:p>
          <a:p>
            <a:pPr>
              <a:lnSpc>
                <a:spcPts val="890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26.4%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5400771" y="3278309"/>
            <a:ext cx="542290" cy="252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ts val="890"/>
              </a:lnSpc>
              <a:spcBef>
                <a:spcPts val="100"/>
              </a:spcBef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21.2%</a:t>
            </a:r>
            <a:endParaRPr sz="900">
              <a:latin typeface="Calibri"/>
              <a:cs typeface="Calibri"/>
            </a:endParaRPr>
          </a:p>
          <a:p>
            <a:pPr marL="244475">
              <a:lnSpc>
                <a:spcPts val="890"/>
              </a:lnSpc>
            </a:pP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24.8%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149659" y="5234875"/>
            <a:ext cx="2632710" cy="6273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150620" marR="5080" indent="-929005">
              <a:lnSpc>
                <a:spcPct val="102200"/>
              </a:lnSpc>
              <a:spcBef>
                <a:spcPts val="7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Agresiune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profesorilor</a:t>
            </a:r>
            <a:endParaRPr sz="900">
              <a:latin typeface="Calibri"/>
              <a:cs typeface="Calibri"/>
            </a:endParaRPr>
          </a:p>
          <a:p>
            <a:pPr marL="243204" marR="6350" indent="-243840">
              <a:lnSpc>
                <a:spcPct val="102200"/>
              </a:lnSpc>
              <a:spcBef>
                <a:spcPts val="34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Intimidare,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discriminare,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numire cu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cuvinte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urâte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profesorilor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329336" y="4910952"/>
            <a:ext cx="2454275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77470" marR="5080" indent="-78105">
              <a:lnSpc>
                <a:spcPct val="102200"/>
              </a:lnSpc>
              <a:spcBef>
                <a:spcPts val="75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Intimidare,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discriminare,</a:t>
            </a:r>
            <a:r>
              <a:rPr dirty="0" sz="9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numire cu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cuvinte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urâte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5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copiilor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244527" y="4656523"/>
            <a:ext cx="253428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Agresiune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copiilor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profesori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1192240" y="3614304"/>
            <a:ext cx="2591435" cy="9512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3825">
              <a:lnSpc>
                <a:spcPct val="100000"/>
              </a:lnSpc>
              <a:spcBef>
                <a:spcPts val="100"/>
              </a:spcBef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Intimidare,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discriminare,</a:t>
            </a:r>
            <a:r>
              <a:rPr dirty="0" sz="900" spc="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numire cu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cuvinte</a:t>
            </a:r>
            <a:r>
              <a:rPr dirty="0" sz="900" spc="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urâte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endParaRPr sz="900">
              <a:latin typeface="Calibri"/>
              <a:cs typeface="Calibri"/>
            </a:endParaRPr>
          </a:p>
          <a:p>
            <a:pPr algn="ctr" marL="121285">
              <a:lnSpc>
                <a:spcPct val="100000"/>
              </a:lnSpc>
              <a:spcBef>
                <a:spcPts val="2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 copiilor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 față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ceilalți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endParaRPr sz="900">
              <a:latin typeface="Calibri"/>
              <a:cs typeface="Calibri"/>
            </a:endParaRPr>
          </a:p>
          <a:p>
            <a:pPr algn="ctr" marL="163830">
              <a:lnSpc>
                <a:spcPct val="100000"/>
              </a:lnSpc>
              <a:spcBef>
                <a:spcPts val="36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Agresiune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endParaRPr sz="900">
              <a:latin typeface="Calibri"/>
              <a:cs typeface="Calibri"/>
            </a:endParaRPr>
          </a:p>
          <a:p>
            <a:pPr algn="ctr" marL="174625">
              <a:lnSpc>
                <a:spcPct val="100000"/>
              </a:lnSpc>
              <a:spcBef>
                <a:spcPts val="2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900" spc="-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copii</a:t>
            </a:r>
            <a:endParaRPr sz="900">
              <a:latin typeface="Calibri"/>
              <a:cs typeface="Calibri"/>
            </a:endParaRPr>
          </a:p>
          <a:p>
            <a:pPr algn="ctr" marR="12700">
              <a:lnSpc>
                <a:spcPct val="100000"/>
              </a:lnSpc>
              <a:spcBef>
                <a:spcPts val="365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Situații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comportament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agresiv,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delincvent</a:t>
            </a:r>
            <a:r>
              <a:rPr dirty="0" sz="900" spc="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endParaRPr sz="9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copiilor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1090742" y="3360109"/>
            <a:ext cx="26663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Agresiune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a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copiilor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 spc="-3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ceilalți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copii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1124320" y="2966349"/>
            <a:ext cx="4912360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204470" marR="30480" indent="-179705">
              <a:lnSpc>
                <a:spcPct val="102200"/>
              </a:lnSpc>
              <a:spcBef>
                <a:spcPts val="75"/>
              </a:spcBef>
              <a:tabLst>
                <a:tab pos="4588510" algn="l"/>
              </a:tabLst>
            </a:pP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Intimidare,</a:t>
            </a:r>
            <a:r>
              <a:rPr dirty="0" sz="900" spc="-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discriminare,</a:t>
            </a:r>
            <a:r>
              <a:rPr dirty="0" sz="900" spc="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numire cu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cuvinte</a:t>
            </a:r>
            <a:r>
              <a:rPr dirty="0" sz="900" spc="1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urâte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față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de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baseline="6172" sz="1350" spc="-15">
                <a:solidFill>
                  <a:srgbClr val="231F20"/>
                </a:solidFill>
                <a:latin typeface="Calibri"/>
                <a:cs typeface="Calibri"/>
              </a:rPr>
              <a:t>25.8%</a:t>
            </a:r>
            <a:r>
              <a:rPr dirty="0" baseline="6172" sz="1350" spc="75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r>
              <a:rPr dirty="0" sz="900" spc="-4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cu</a:t>
            </a:r>
            <a:r>
              <a:rPr dirty="0" sz="900" spc="-3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nevoi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speciale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din</a:t>
            </a:r>
            <a:r>
              <a:rPr dirty="0" sz="900" spc="-2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partea</a:t>
            </a:r>
            <a:r>
              <a:rPr dirty="0" sz="900" spc="-15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>
                <a:solidFill>
                  <a:srgbClr val="231F20"/>
                </a:solidFill>
                <a:latin typeface="Calibri"/>
                <a:cs typeface="Calibri"/>
              </a:rPr>
              <a:t>celorlalți</a:t>
            </a:r>
            <a:r>
              <a:rPr dirty="0" sz="900" spc="-2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900" spc="-10">
                <a:solidFill>
                  <a:srgbClr val="231F20"/>
                </a:solidFill>
                <a:latin typeface="Calibri"/>
                <a:cs typeface="Calibri"/>
              </a:rPr>
              <a:t>copiii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34" name="object 34" descr=""/>
          <p:cNvGrpSpPr/>
          <p:nvPr/>
        </p:nvGrpSpPr>
        <p:grpSpPr>
          <a:xfrm>
            <a:off x="2836913" y="5945301"/>
            <a:ext cx="1605915" cy="69850"/>
            <a:chOff x="2836913" y="5945301"/>
            <a:chExt cx="1605915" cy="69850"/>
          </a:xfrm>
        </p:grpSpPr>
        <p:sp>
          <p:nvSpPr>
            <p:cNvPr id="35" name="object 35" descr=""/>
            <p:cNvSpPr/>
            <p:nvPr/>
          </p:nvSpPr>
          <p:spPr>
            <a:xfrm>
              <a:off x="2836913" y="594530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B3A1C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3323196" y="594530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C0504D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4372597" y="5945301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69748" y="0"/>
                  </a:moveTo>
                  <a:lnTo>
                    <a:pt x="0" y="0"/>
                  </a:lnTo>
                  <a:lnTo>
                    <a:pt x="0" y="69748"/>
                  </a:lnTo>
                  <a:lnTo>
                    <a:pt x="69748" y="69748"/>
                  </a:lnTo>
                  <a:lnTo>
                    <a:pt x="69748" y="0"/>
                  </a:lnTo>
                  <a:close/>
                </a:path>
              </a:pathLst>
            </a:custGeom>
            <a:solidFill>
              <a:srgbClr val="4F81BC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" name="object 38" descr=""/>
          <p:cNvSpPr txBox="1"/>
          <p:nvPr/>
        </p:nvSpPr>
        <p:spPr>
          <a:xfrm>
            <a:off x="707299" y="5877757"/>
            <a:ext cx="6326505" cy="20224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158750">
              <a:lnSpc>
                <a:spcPct val="100000"/>
              </a:lnSpc>
              <a:spcBef>
                <a:spcPts val="95"/>
              </a:spcBef>
              <a:tabLst>
                <a:tab pos="645160" algn="l"/>
                <a:tab pos="1694814" algn="l"/>
              </a:tabLst>
            </a:pP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Elevi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Cadre</a:t>
            </a:r>
            <a:r>
              <a:rPr dirty="0" sz="1000" spc="-20" b="1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didactice</a:t>
            </a:r>
            <a:r>
              <a:rPr dirty="0" sz="1000" b="1">
                <a:solidFill>
                  <a:srgbClr val="231F20"/>
                </a:solidFill>
                <a:latin typeface="Calibri"/>
                <a:cs typeface="Calibri"/>
              </a:rPr>
              <a:t>	</a:t>
            </a:r>
            <a:r>
              <a:rPr dirty="0" sz="1000" spc="-10" b="1">
                <a:solidFill>
                  <a:srgbClr val="231F20"/>
                </a:solidFill>
                <a:latin typeface="Calibri"/>
                <a:cs typeface="Calibri"/>
              </a:rPr>
              <a:t>Îngrijitori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75"/>
              </a:spcBef>
            </a:pPr>
            <a:endParaRPr sz="1000">
              <a:latin typeface="Calibri"/>
              <a:cs typeface="Calibri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00" spc="-10" b="1" i="1">
                <a:solidFill>
                  <a:srgbClr val="231F20"/>
                </a:solidFill>
                <a:latin typeface="Arial"/>
                <a:cs typeface="Arial"/>
              </a:rPr>
              <a:t>Formularea</a:t>
            </a:r>
            <a:r>
              <a:rPr dirty="0" sz="1000" spc="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întrebării</a:t>
            </a:r>
            <a:r>
              <a:rPr dirty="0" sz="1000" spc="6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b="1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60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b="1" i="1">
                <a:solidFill>
                  <a:srgbClr val="231F20"/>
                </a:solidFill>
                <a:latin typeface="Arial"/>
                <a:cs typeface="Arial"/>
              </a:rPr>
              <a:t>chestionar:</a:t>
            </a:r>
            <a:r>
              <a:rPr dirty="0" sz="1000" spc="25" b="1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câte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cunoaşteți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Dvs.,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(ați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auzit/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văzut),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s-au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întâmplat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50" i="1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dirty="0" sz="100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i="1">
                <a:solidFill>
                  <a:srgbClr val="231F20"/>
                </a:solidFill>
                <a:latin typeface="Arial"/>
                <a:cs typeface="Arial"/>
              </a:rPr>
              <a:t>şcoala</a:t>
            </a:r>
            <a:r>
              <a:rPr dirty="0" sz="100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20" i="1">
                <a:solidFill>
                  <a:srgbClr val="231F20"/>
                </a:solidFill>
                <a:latin typeface="Arial"/>
                <a:cs typeface="Arial"/>
              </a:rPr>
              <a:t>Dvs.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următoarele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10" i="1">
                <a:solidFill>
                  <a:srgbClr val="231F20"/>
                </a:solidFill>
                <a:latin typeface="Arial"/>
                <a:cs typeface="Arial"/>
              </a:rPr>
              <a:t>cazuri...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(afirmațiile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listate</a:t>
            </a:r>
            <a:r>
              <a:rPr dirty="0" sz="1000" spc="1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2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00" spc="1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00" spc="-10" i="1">
                <a:solidFill>
                  <a:srgbClr val="231F20"/>
                </a:solidFill>
                <a:latin typeface="Arial"/>
                <a:cs typeface="Arial"/>
              </a:rPr>
              <a:t>figură)</a:t>
            </a:r>
            <a:endParaRPr sz="1000">
              <a:latin typeface="Arial"/>
              <a:cs typeface="Arial"/>
            </a:endParaRPr>
          </a:p>
          <a:p>
            <a:pPr algn="just" marL="12700" marR="5080">
              <a:lnSpc>
                <a:spcPct val="100000"/>
              </a:lnSpc>
              <a:spcBef>
                <a:spcPts val="61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WC-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spațiu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simt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vulnerabili,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special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băieții,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dat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agresa verbal,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fizic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mici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percepuți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slabi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2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relevă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băieții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asemenea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sunt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frecvent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bullying-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ul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partea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semenilor,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folosesc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limbaj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necenzurat,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aplică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violența.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menționat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băieții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prietenoși,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fetele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formează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mici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fete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anumite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criterii: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reușita academică,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vestimentație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etc.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720001" y="8072475"/>
            <a:ext cx="6300470" cy="953769"/>
          </a:xfrm>
          <a:prstGeom prst="rect">
            <a:avLst/>
          </a:prstGeom>
          <a:solidFill>
            <a:srgbClr val="F1EEEB"/>
          </a:solidFill>
        </p:spPr>
        <p:txBody>
          <a:bodyPr wrap="square" lIns="0" tIns="34925" rIns="0" bIns="0" rtlCol="0" vert="horz">
            <a:spAutoFit/>
          </a:bodyPr>
          <a:lstStyle/>
          <a:p>
            <a:pPr algn="just" marL="35560" marR="27940">
              <a:lnSpc>
                <a:spcPct val="100000"/>
              </a:lnSpc>
              <a:spcBef>
                <a:spcPts val="275"/>
              </a:spcBef>
            </a:pP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„La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noi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clasă,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băieții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pic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răutăcioşi.</a:t>
            </a:r>
            <a:r>
              <a:rPr dirty="0" sz="1050" spc="2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Aceştia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utilizează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exces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cuvinte</a:t>
            </a:r>
            <a:r>
              <a:rPr dirty="0" sz="1050" spc="3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vulgare,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procedează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urât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anumiți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colegi...”</a:t>
            </a:r>
            <a:r>
              <a:rPr dirty="0" sz="1050" spc="7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(F,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7-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5FG)</a:t>
            </a:r>
            <a:endParaRPr sz="1050">
              <a:latin typeface="Verdana"/>
              <a:cs typeface="Verdana"/>
            </a:endParaRPr>
          </a:p>
          <a:p>
            <a:pPr algn="just" marL="35560" marR="27305">
              <a:lnSpc>
                <a:spcPct val="100000"/>
              </a:lnSpc>
              <a:spcBef>
                <a:spcPts val="565"/>
              </a:spcBef>
            </a:pPr>
            <a:r>
              <a:rPr dirty="0" sz="1050" spc="90" i="1">
                <a:solidFill>
                  <a:srgbClr val="231F20"/>
                </a:solidFill>
                <a:latin typeface="Arial"/>
                <a:cs typeface="Arial"/>
              </a:rPr>
              <a:t>„În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noastră,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fete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deştepte,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încât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acestea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formează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grupulețe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25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i="1">
                <a:solidFill>
                  <a:srgbClr val="231F20"/>
                </a:solidFill>
                <a:latin typeface="Arial"/>
                <a:cs typeface="Arial"/>
              </a:rPr>
              <a:t>câte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trei,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dar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multe.</a:t>
            </a:r>
            <a:r>
              <a:rPr dirty="0" sz="1050" spc="-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Astfel,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dacă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nu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înveți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bine,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foarte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greu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faci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grupul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</a:rPr>
              <a:t>lor.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Ele</a:t>
            </a:r>
            <a:r>
              <a:rPr dirty="0" sz="1050" spc="1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asociază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după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niveluri,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</a:rPr>
              <a:t>7,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6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10.”</a:t>
            </a:r>
            <a:r>
              <a:rPr dirty="0" sz="1050" spc="6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(M,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rural,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5FG)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503999"/>
            <a:ext cx="4413250" cy="304800"/>
          </a:xfrm>
          <a:custGeom>
            <a:avLst/>
            <a:gdLst/>
            <a:ahLst/>
            <a:cxnLst/>
            <a:rect l="l" t="t" r="r" b="b"/>
            <a:pathLst>
              <a:path w="4413250" h="304800">
                <a:moveTo>
                  <a:pt x="4412627" y="0"/>
                </a:moveTo>
                <a:lnTo>
                  <a:pt x="0" y="0"/>
                </a:lnTo>
                <a:lnTo>
                  <a:pt x="0" y="304800"/>
                </a:lnTo>
                <a:lnTo>
                  <a:pt x="4412627" y="304800"/>
                </a:lnTo>
                <a:lnTo>
                  <a:pt x="4412627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CONCLUZII</a:t>
            </a:r>
            <a:r>
              <a:rPr dirty="0" spc="-140"/>
              <a:t> </a:t>
            </a:r>
            <a:r>
              <a:rPr dirty="0"/>
              <a:t>și</a:t>
            </a:r>
            <a:r>
              <a:rPr dirty="0" spc="-135"/>
              <a:t> </a:t>
            </a:r>
            <a:r>
              <a:rPr dirty="0" spc="-25"/>
              <a:t>RECOMANDĂRI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1015838"/>
            <a:ext cx="6329045" cy="8688705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Atitudini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cu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 privire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la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 includerea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copiilor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cu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 dizabilități</a:t>
            </a:r>
            <a:endParaRPr sz="1050">
              <a:latin typeface="Arial"/>
              <a:cs typeface="Arial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Atitudinea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publicului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privire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cerințe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educaționale</a:t>
            </a:r>
            <a:r>
              <a:rPr dirty="0" sz="1050" spc="3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speciale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predominant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exclusivistă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bună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optând,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continuare,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 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familie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45%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familie,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8%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optează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rezidențial.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Continuarea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campaniilor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sensibilizare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informare,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accentuând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beneficiile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societate,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general.</a:t>
            </a:r>
            <a:endParaRPr sz="1050">
              <a:latin typeface="Verdana"/>
              <a:cs typeface="Verdana"/>
            </a:endParaRPr>
          </a:p>
          <a:p>
            <a:pPr algn="just" marL="37211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165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atestă,</a:t>
            </a:r>
            <a:r>
              <a:rPr dirty="0" sz="1050" spc="16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continuare,</a:t>
            </a:r>
            <a:r>
              <a:rPr dirty="0" sz="1050" spc="155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îmbunătățiri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atitudinile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r>
              <a:rPr dirty="0" sz="1050" spc="165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0" b="1">
                <a:solidFill>
                  <a:srgbClr val="231F20"/>
                </a:solidFill>
                <a:latin typeface="Arial"/>
                <a:cs typeface="Arial"/>
              </a:rPr>
              <a:t> 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incluziune.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Comparativ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precedente,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înregistrat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îmbunătățiri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ușoare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atitudinile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CES.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an,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deja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40%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îngrijitori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optat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masă,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23%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2018.</a:t>
            </a:r>
            <a:endParaRPr sz="1050">
              <a:latin typeface="Verdana"/>
              <a:cs typeface="Verdana"/>
            </a:endParaRPr>
          </a:p>
          <a:p>
            <a:pPr algn="just" marL="372110" marR="889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ofere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informații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înțelege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corect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sprijini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incluziune.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Persistă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continuare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mari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carențe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ține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deschiderea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față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integrarea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60%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declară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deschiși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masă,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creștere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față 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41%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2018.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timp,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17%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familie,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15%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optează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rezidențiale.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Continuarea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eforturilor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profesională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axate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managementul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diversității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clasă.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Opiniile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9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rămân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dispersate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observă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gradului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toleranță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caz.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16%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exprimat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dezacordul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categoric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scădere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19%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36%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2012.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general,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persistă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abordări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foarte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selective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față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CES.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Dispersia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ponderile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acceptare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maximă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(98%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tinerii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supratalentați)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17%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cazul tinerilor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folosesc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droguri,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alcool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semnificativă.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Introducerea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programe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axate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empatie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diversitate,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menite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reducă prejudecățile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rândul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Continuă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persiste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diferența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atitudini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fizice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cei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dizabilități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intelectuale.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confirmă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persistența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diferenței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atitudini,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deschidere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mai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incluziunea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dizabilități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fizice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reticență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pronunțată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față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intelectuale.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Dezvoltarea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infrastructură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sprijine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adaptarea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spațiilor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procesului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precum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formarea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gestionarea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eficientă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comportamentelor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asociate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dizabilitățile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intelectuale.</a:t>
            </a:r>
            <a:endParaRPr sz="1050">
              <a:latin typeface="Verdana"/>
              <a:cs typeface="Verdana"/>
            </a:endParaRPr>
          </a:p>
          <a:p>
            <a:pPr algn="just" marL="37211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Confuzia</a:t>
            </a:r>
            <a:r>
              <a:rPr dirty="0" sz="1050" spc="280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dintre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problemele</a:t>
            </a:r>
            <a:r>
              <a:rPr dirty="0" sz="1050" spc="280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280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dizabilitățile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 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intelectuale.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confuzia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comportament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intelectuale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rămâne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prezentă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 rândul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părinților,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cadrelor didactice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specialiștilor.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Această confuzie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afectează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sprijiniți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educațional.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clarifice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diferențele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dintre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comportament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intelectuale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promoveze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abordări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adecvate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fiecare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caz.</a:t>
            </a:r>
            <a:endParaRPr sz="1050">
              <a:latin typeface="Verdana"/>
              <a:cs typeface="Verdana"/>
            </a:endParaRPr>
          </a:p>
          <a:p>
            <a:pPr algn="just" marL="372110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Datele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studiului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sugerează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că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masă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există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discriminare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(în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diverse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forme),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dizabilitatea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află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printre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principalele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cauze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astfel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tratamente.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Incidența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discriminării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crește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odată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avansarea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ciclurile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școlare.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69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14354"/>
            <a:ext cx="6329680" cy="9404985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700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Avantajele</a:t>
            </a:r>
            <a:r>
              <a:rPr dirty="0" sz="1050" spc="-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și</a:t>
            </a:r>
            <a:r>
              <a:rPr dirty="0" sz="1050" spc="-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dezavantajele</a:t>
            </a:r>
            <a:r>
              <a:rPr dirty="0" sz="1050" spc="-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incluziunii</a:t>
            </a:r>
            <a:endParaRPr sz="1050">
              <a:latin typeface="Arial"/>
              <a:cs typeface="Arial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percepute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numeroase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avantaje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toți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elevii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atât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cât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colegii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Astfel, între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55%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65%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dintre îngrijitori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peste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80%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didactice au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anumite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avantaje,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considerând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că incluziunea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ajută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socializeze,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deprindă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esențiale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integreze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ușor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societate.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Extinderea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programelor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(inclusiv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extra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curriculare)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promovează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interacțiunea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pozitivă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toți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elevii, indiferent 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abilitate.</a:t>
            </a:r>
            <a:endParaRPr sz="1050">
              <a:latin typeface="Verdana"/>
              <a:cs typeface="Verdana"/>
            </a:endParaRPr>
          </a:p>
          <a:p>
            <a:pPr algn="just" marL="372745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Există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însă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continuare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îngrijorări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legate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scăderea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calității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contextul incluziunii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dezavantajele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des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invocate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vizează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eventuala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scădere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calității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timpul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dedicat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fiecărui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elev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micșorează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cauza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didactice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nevoiți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acorde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timp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CES,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orele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adesea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perturbate.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ofere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instrumentele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necesare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gestiona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eficient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diverse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menține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standard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ridicat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calității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educației.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Continuarea/intensificarea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programelor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informare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comunităților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școlare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educație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avantajele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incluziunii.</a:t>
            </a:r>
            <a:endParaRPr sz="1050">
              <a:latin typeface="Verdana"/>
              <a:cs typeface="Verdana"/>
            </a:endParaRPr>
          </a:p>
          <a:p>
            <a:pPr algn="just" marL="372745" marR="762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Siguranța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copiilor,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atât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celor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dizabilități,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cât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colegilor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lor,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preocupare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majoră.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exprimat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temeri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adaptarea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infrastructurii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școlare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potențialele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discriminare.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asemenea,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menționate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îngrijorările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privire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putea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prelua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inadecvate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colegii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1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Investiții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adaptarea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infrastructurii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școlare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prevenire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discriminării,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oferirea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suport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psihologic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asigura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mediu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sigur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Studiul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 2024 evidențiază că mulți respondenți,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inclusiv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și părinți,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confundă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adesea</a:t>
            </a:r>
            <a:r>
              <a:rPr dirty="0" sz="1050" spc="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problemele</a:t>
            </a:r>
            <a:r>
              <a:rPr dirty="0" sz="1050" spc="1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comportament</a:t>
            </a:r>
            <a:r>
              <a:rPr dirty="0" sz="1050" spc="1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dizabilitățile</a:t>
            </a:r>
            <a:r>
              <a:rPr dirty="0" sz="1050" spc="1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mintale.</a:t>
            </a:r>
            <a:r>
              <a:rPr dirty="0" sz="1050" spc="1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confuzie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duce</a:t>
            </a:r>
            <a:r>
              <a:rPr dirty="0" sz="1050" spc="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o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abordare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necorespunzătoare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dificultăți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gestionarea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situațiilor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clasă.</a:t>
            </a: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  <a:spcBef>
                <a:spcPts val="600"/>
              </a:spcBef>
            </a:pP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pregătire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0" i="1">
                <a:solidFill>
                  <a:srgbClr val="231F20"/>
                </a:solidFill>
                <a:latin typeface="Arial"/>
                <a:cs typeface="Arial"/>
              </a:rPr>
              <a:t>instituțiilor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2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10" i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14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endParaRPr sz="1050">
              <a:latin typeface="Arial"/>
              <a:cs typeface="Arial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Persistă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deficitul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spectrului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resurse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dispoziția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acorda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asistență </a:t>
            </a:r>
            <a:r>
              <a:rPr dirty="0" sz="1050" spc="-11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adaptat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necesităților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funcție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tipul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10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întrucât,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pofida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îmbunătățirilor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precedente,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ponderi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semnificative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recunoscut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întotdeauna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resursele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necesare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face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comportamente.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specialiști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părinți,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axate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înțelegerea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gestionarea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corectă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diferitelor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tipuri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comportamente.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Crearea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platforme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digitale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sprijinul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 didactice,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părinților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Percepția</a:t>
            </a:r>
            <a:r>
              <a:rPr dirty="0" sz="1050" spc="2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2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2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2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pregătirea</a:t>
            </a:r>
            <a:r>
              <a:rPr dirty="0" sz="1050" spc="2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personală</a:t>
            </a:r>
            <a:r>
              <a:rPr dirty="0" sz="1050" spc="2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2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2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continuare</a:t>
            </a:r>
            <a:r>
              <a:rPr dirty="0" sz="1050" spc="2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rezervată,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întrucât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36%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consideră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nepregătite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(32%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nepregătite, </a:t>
            </a:r>
            <a:r>
              <a:rPr dirty="0" sz="1050" spc="-340">
                <a:solidFill>
                  <a:srgbClr val="231F20"/>
                </a:solidFill>
                <a:latin typeface="Verdana"/>
                <a:cs typeface="Verdana"/>
              </a:rPr>
              <a:t>4%</a:t>
            </a:r>
            <a:r>
              <a:rPr dirty="0" sz="1050" spc="2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deloc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pregătite),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comparabil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5">
                <a:solidFill>
                  <a:srgbClr val="231F20"/>
                </a:solidFill>
                <a:latin typeface="Verdana"/>
                <a:cs typeface="Verdana"/>
              </a:rPr>
              <a:t>(41%).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acestea,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57%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profesori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cursuri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instruire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dizabilități,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ușoară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creștere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53%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2018.</a:t>
            </a:r>
            <a:endParaRPr sz="1050">
              <a:latin typeface="Verdana"/>
              <a:cs typeface="Verdana"/>
            </a:endParaRPr>
          </a:p>
          <a:p>
            <a:pPr algn="just" marL="372745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4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Extinderea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programelor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4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modulelor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obligatorii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referitoare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module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practică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efectivă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gradul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pregătire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perceput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contextul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Percepțiile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toleranța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-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CES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înregistrează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trend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pozitiv.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2024,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aprecierile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toleranța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personalului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colegii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pozitive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precedente.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85">
                <a:solidFill>
                  <a:srgbClr val="231F20"/>
                </a:solidFill>
                <a:latin typeface="Verdana"/>
                <a:cs typeface="Verdana"/>
              </a:rPr>
              <a:t>94%</a:t>
            </a:r>
            <a:r>
              <a:rPr dirty="0" sz="1050" spc="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școlar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tolerant,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comparativ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89%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2018.</a:t>
            </a:r>
            <a:endParaRPr sz="1050">
              <a:latin typeface="Verdana"/>
              <a:cs typeface="Verdana"/>
            </a:endParaRPr>
          </a:p>
          <a:p>
            <a:pPr algn="just" marL="372110" marR="825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  <a:tab pos="374015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Continuarea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eforturilor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sensibilizare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care să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promoveze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 mediu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școlar tolerant.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110" algn="l"/>
              </a:tabLst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Infrastructura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rămâne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provocare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majoră.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Deși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construit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rampe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720001" y="503999"/>
            <a:ext cx="2254250" cy="304800"/>
          </a:xfrm>
          <a:custGeom>
            <a:avLst/>
            <a:gdLst/>
            <a:ahLst/>
            <a:cxnLst/>
            <a:rect l="l" t="t" r="r" b="b"/>
            <a:pathLst>
              <a:path w="2254250" h="304800">
                <a:moveTo>
                  <a:pt x="2253742" y="0"/>
                </a:moveTo>
                <a:lnTo>
                  <a:pt x="0" y="0"/>
                </a:lnTo>
                <a:lnTo>
                  <a:pt x="0" y="304800"/>
                </a:lnTo>
                <a:lnTo>
                  <a:pt x="2253742" y="304800"/>
                </a:lnTo>
                <a:lnTo>
                  <a:pt x="2253742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92405">
              <a:lnSpc>
                <a:spcPct val="100000"/>
              </a:lnSpc>
              <a:spcBef>
                <a:spcPts val="100"/>
              </a:spcBef>
            </a:pPr>
            <a:r>
              <a:rPr dirty="0" spc="-40"/>
              <a:t>INTRODUCERE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656499" y="954705"/>
            <a:ext cx="6478270" cy="8201025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63500">
              <a:lnSpc>
                <a:spcPct val="100000"/>
              </a:lnSpc>
              <a:spcBef>
                <a:spcPts val="700"/>
              </a:spcBef>
            </a:pPr>
            <a:r>
              <a:rPr dirty="0" sz="1050" b="1">
                <a:solidFill>
                  <a:srgbClr val="4F81BC"/>
                </a:solidFill>
                <a:latin typeface="Arial"/>
                <a:cs typeface="Arial"/>
              </a:rPr>
              <a:t>Contextul </a:t>
            </a:r>
            <a:r>
              <a:rPr dirty="0" sz="1050" spc="-10" b="1">
                <a:solidFill>
                  <a:srgbClr val="4F81BC"/>
                </a:solidFill>
                <a:latin typeface="Arial"/>
                <a:cs typeface="Arial"/>
              </a:rPr>
              <a:t>studiului</a:t>
            </a:r>
            <a:endParaRPr sz="1050">
              <a:latin typeface="Arial"/>
              <a:cs typeface="Arial"/>
            </a:endParaRPr>
          </a:p>
          <a:p>
            <a:pPr algn="just" marL="63500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Subiectul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vizat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internațional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convenții,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declarații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rezoluții,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oferă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proceselor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servesc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referință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politicilor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național.</a:t>
            </a:r>
            <a:endParaRPr sz="1050">
              <a:latin typeface="Verdana"/>
              <a:cs typeface="Verdana"/>
            </a:endParaRPr>
          </a:p>
          <a:p>
            <a:pPr algn="just" marL="63500" marR="106045">
              <a:lnSpc>
                <a:spcPct val="100000"/>
              </a:lnSpc>
              <a:spcBef>
                <a:spcPts val="595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standardelor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politicilor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internaționale,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2005-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2011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normativ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reglementează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aspectele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drepturilor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r>
              <a:rPr dirty="0" sz="1050" spc="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Constituția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Republicii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Moldova,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legi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organice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hotărâri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Guvernului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Republicii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consemnează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indiferent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apartenența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etnică,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rasială,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religioasă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explicit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aflate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dificultate.</a:t>
            </a:r>
            <a:endParaRPr sz="1050">
              <a:latin typeface="Verdana"/>
              <a:cs typeface="Verdana"/>
            </a:endParaRPr>
          </a:p>
          <a:p>
            <a:pPr algn="just" marL="6350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RM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și-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asumat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angajamente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efectivă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educație:</a:t>
            </a:r>
            <a:endParaRPr sz="1050">
              <a:latin typeface="Verdana"/>
              <a:cs typeface="Verdana"/>
            </a:endParaRPr>
          </a:p>
          <a:p>
            <a:pPr algn="just" marL="423545" marR="10604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23545" algn="l"/>
                <a:tab pos="4254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ratificând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convenții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internaționale,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Convenția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ONU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drepturile omului,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Convenția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ONU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drepturile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Convenția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ONU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drepturile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dizabilități;</a:t>
            </a:r>
            <a:endParaRPr sz="1050">
              <a:latin typeface="Verdana"/>
              <a:cs typeface="Verdana"/>
            </a:endParaRPr>
          </a:p>
          <a:p>
            <a:pPr algn="just" marL="425450" indent="-218440">
              <a:lnSpc>
                <a:spcPct val="100000"/>
              </a:lnSpc>
              <a:spcBef>
                <a:spcPts val="600"/>
              </a:spcBef>
              <a:buChar char="•"/>
              <a:tabLst>
                <a:tab pos="42545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participând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Obiectivelor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durabilă;</a:t>
            </a:r>
            <a:endParaRPr sz="1050">
              <a:latin typeface="Verdana"/>
              <a:cs typeface="Verdana"/>
            </a:endParaRPr>
          </a:p>
          <a:p>
            <a:pPr algn="just" marL="63500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254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Obiectivelor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durabilă,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vizată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cadrul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două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acestea,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anume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4.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calitate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10.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Egalități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reduse.</a:t>
            </a:r>
            <a:endParaRPr sz="1050">
              <a:latin typeface="Verdana"/>
              <a:cs typeface="Verdana"/>
            </a:endParaRPr>
          </a:p>
          <a:p>
            <a:pPr algn="just" marL="63500" marR="106045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fel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RM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dezvoltat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normative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reglementează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explicit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dezinstituționalizarea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dreptului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depus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timp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eforturi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considerabile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sensul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dezinstituționalizării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63500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relevante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acte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normative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naționale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sunt:</a:t>
            </a:r>
            <a:endParaRPr sz="1050">
              <a:latin typeface="Verdana"/>
              <a:cs typeface="Verdana"/>
            </a:endParaRPr>
          </a:p>
          <a:p>
            <a:pPr algn="just" marL="423545" marR="106680" indent="-216535">
              <a:lnSpc>
                <a:spcPct val="100000"/>
              </a:lnSpc>
              <a:spcBef>
                <a:spcPts val="605"/>
              </a:spcBef>
              <a:buFont typeface="Verdana"/>
              <a:buChar char="•"/>
              <a:tabLst>
                <a:tab pos="423545" algn="l"/>
                <a:tab pos="4254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Codul</a:t>
            </a:r>
            <a:r>
              <a:rPr dirty="0" sz="1050" spc="1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baseline="32407" sz="900" spc="-15" b="1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reglementează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expres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stabilește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parte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integrantă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sistemului.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Codul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conține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capitol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destinat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cerinţe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educaţionale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educaţiei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endParaRPr sz="1050">
              <a:latin typeface="Verdana"/>
              <a:cs typeface="Verdana"/>
            </a:endParaRPr>
          </a:p>
          <a:p>
            <a:pPr algn="just" marL="423545" marR="1066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423545" algn="l"/>
                <a:tab pos="4254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Strategia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„Educația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2030”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implementare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acesteia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anii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2023-2025</a:t>
            </a:r>
            <a:r>
              <a:rPr dirty="0" baseline="32407" sz="900" spc="-15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endParaRPr baseline="32407" sz="900">
              <a:latin typeface="Verdana"/>
              <a:cs typeface="Verdana"/>
            </a:endParaRPr>
          </a:p>
          <a:p>
            <a:pPr algn="just" marL="62865" marR="106045">
              <a:lnSpc>
                <a:spcPct val="100000"/>
              </a:lnSpc>
              <a:spcBef>
                <a:spcPts val="565"/>
              </a:spcBef>
            </a:pP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expres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recunoscut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6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confruntă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problema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eficienței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primul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rând,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cerințe educaționale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(CES).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direcțiile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prioritare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prisma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Obiectivului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2.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Asigurarea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accesului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educație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calitate</a:t>
            </a:r>
            <a:r>
              <a:rPr dirty="0" sz="1050" spc="14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3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</a:rPr>
              <a:t>toți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7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întreg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parcursul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vieții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i="1">
                <a:solidFill>
                  <a:srgbClr val="231F20"/>
                </a:solidFill>
                <a:latin typeface="Arial"/>
                <a:cs typeface="Arial"/>
              </a:rPr>
              <a:t>(ODD-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</a:rPr>
              <a:t>4)</a:t>
            </a:r>
            <a:r>
              <a:rPr dirty="0" sz="1050" spc="80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Strategiei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ține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studenții,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inclusiv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nevoi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speciale,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grupurile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vulnerabile,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risc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sporit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comportament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deviant,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refugiaților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Ucraina.</a:t>
            </a:r>
            <a:endParaRPr sz="1050">
              <a:latin typeface="Verdana"/>
              <a:cs typeface="Verdana"/>
            </a:endParaRPr>
          </a:p>
          <a:p>
            <a:pPr algn="just" marL="62865" marR="105410">
              <a:lnSpc>
                <a:spcPct val="100000"/>
              </a:lnSpc>
              <a:spcBef>
                <a:spcPts val="565"/>
              </a:spcBef>
            </a:pP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vizează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promovarea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educațional,</a:t>
            </a:r>
            <a:r>
              <a:rPr dirty="0" sz="1050" spc="2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Obiectivului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specific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1.6.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Strategiei.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Strategia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își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propune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reintegrarea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socio-educaţională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aflați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tip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rezidențial,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aibă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finalitate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reducerea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numărului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aflați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50%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până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transformarea,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2020,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25%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tip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rezidențial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general.</a:t>
            </a:r>
            <a:endParaRPr sz="1050">
              <a:latin typeface="Verdana"/>
              <a:cs typeface="Verdana"/>
            </a:endParaRPr>
          </a:p>
          <a:p>
            <a:pPr algn="just" marL="425450" indent="-218440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425450" algn="l"/>
              </a:tabLst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2024-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2027</a:t>
            </a:r>
            <a:r>
              <a:rPr dirty="0" baseline="32407" sz="900" spc="-15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endParaRPr sz="1050">
              <a:latin typeface="Verdana"/>
              <a:cs typeface="Verdana"/>
            </a:endParaRPr>
          </a:p>
          <a:p>
            <a:pPr algn="just" marL="423545" marR="106680">
              <a:lnSpc>
                <a:spcPct val="100000"/>
              </a:lnSpc>
            </a:pP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creează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normativ-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strategic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realizării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proceselor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condițiilor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adecvat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accesului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nivelurile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învățământ.</a:t>
            </a:r>
            <a:endParaRPr sz="1050">
              <a:latin typeface="Verdana"/>
              <a:cs typeface="Verdana"/>
            </a:endParaRPr>
          </a:p>
          <a:p>
            <a:pPr algn="just" marL="62865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2011-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2020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elaborat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2011-</a:t>
            </a:r>
            <a:r>
              <a:rPr dirty="0" sz="1050" spc="-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2020</a:t>
            </a:r>
            <a:r>
              <a:rPr dirty="0" baseline="32407" sz="900" spc="-44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serie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obiectivele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funcțiile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acesteia,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criteriile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cărora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trebuie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corespundă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general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obiectivelor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funcțiilor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promovate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vederea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/>
          <p:nvPr/>
        </p:nvSpPr>
        <p:spPr>
          <a:xfrm>
            <a:off x="719999" y="9304317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707299" y="9311937"/>
            <a:ext cx="81915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3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4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5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139303" y="9311937"/>
            <a:ext cx="4337050" cy="513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u="sng" sz="800" spc="-4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https://www.legis.md/cautare/getResults?doc_id=110112&amp;lang=ro</a:t>
            </a:r>
            <a:r>
              <a:rPr dirty="0" sz="800" spc="-4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https://gov.md/sites/default/files/document/attachments/subiect-</a:t>
            </a:r>
            <a:r>
              <a:rPr dirty="0" u="sng" sz="800" spc="-6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02-nu-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900-</a:t>
            </a:r>
            <a:r>
              <a:rPr dirty="0" u="sng" sz="800" spc="-7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mec-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2022_1.pdf</a:t>
            </a:r>
            <a:r>
              <a:rPr dirty="0" sz="800" spc="-5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4"/>
              </a:rPr>
              <a:t>https://gov.md/sites/default/files/document/attachments/subiect-03-nu-</a:t>
            </a:r>
            <a:r>
              <a:rPr dirty="0" u="sng" sz="800" spc="-6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4"/>
              </a:rPr>
              <a:t>765-mec-</a:t>
            </a:r>
            <a:r>
              <a:rPr dirty="0" u="sng" sz="800" spc="-1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4"/>
              </a:rPr>
              <a:t>2023.pdf</a:t>
            </a:r>
            <a:r>
              <a:rPr dirty="0" sz="800" spc="-1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https://www.legis.md/cautare/getResults?doc_id=21997&amp;lang=ro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254" y="490497"/>
            <a:ext cx="6326505" cy="9230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72745" marR="508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multe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2024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53%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dintre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părinți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46%</a:t>
            </a:r>
            <a:r>
              <a:rPr dirty="0" sz="105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cadrele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didactice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consideră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condițiile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tehnice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create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școală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suficiente.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Problemele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accesibilitate,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precum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deplasarea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etaje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adaptarea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blocurilor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sanitare,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continuă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semnalate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principale obstacole.</a:t>
            </a:r>
            <a:endParaRPr sz="1050">
              <a:latin typeface="Verdana"/>
              <a:cs typeface="Verdana"/>
            </a:endParaRPr>
          </a:p>
          <a:p>
            <a:pPr algn="just" marL="372745" marR="571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implementarea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investiții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capitale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adaptarea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infrastructurii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asigura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accesibilitatea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deplină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tuturor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copiilor,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indiferent de tipul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dizabilitate.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Sistemul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educațional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continuă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pună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accent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considerabil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conținutul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academic.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participanți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studiu,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recunoscut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este dificil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concentreze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progresele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individuale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relaționare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elevilor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datorită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presiunii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acoperi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materia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școlară.</a:t>
            </a:r>
            <a:endParaRPr sz="1050">
              <a:latin typeface="Verdana"/>
              <a:cs typeface="Verdana"/>
            </a:endParaRPr>
          </a:p>
          <a:p>
            <a:pPr algn="just" marL="372745" marR="5715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Revizuirea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curriculei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obiective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specifice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dezvoltare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personală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socială,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alături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obiectivele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academice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tradiționale,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formarea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adapta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abordări.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Multe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exprimat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nemulțumiri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legate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creșterea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responsabilităților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fără</a:t>
            </a:r>
            <a:r>
              <a:rPr dirty="0" sz="1050" spc="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remunerare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adecvată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Mulți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profesori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simt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contextul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atribuit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noi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sarcini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plătiți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corespunzător.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Recomandare: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Reanalizarea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remunerare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20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adaosuri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recompensare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implică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activ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incluzivă.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85"/>
              </a:spcBef>
            </a:pPr>
            <a:r>
              <a:rPr dirty="0" sz="1050" spc="-25" b="1" i="1">
                <a:solidFill>
                  <a:srgbClr val="F7945B"/>
                </a:solidFill>
                <a:latin typeface="Arial"/>
                <a:cs typeface="Arial"/>
              </a:rPr>
              <a:t>Resurse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specializate</a:t>
            </a:r>
            <a:r>
              <a:rPr dirty="0" sz="1050" spc="-2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în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educația</a:t>
            </a:r>
            <a:r>
              <a:rPr dirty="0" sz="1050" spc="-2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incluzivă</a:t>
            </a:r>
            <a:endParaRPr sz="1050">
              <a:latin typeface="Arial"/>
              <a:cs typeface="Arial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Majoritatea</a:t>
            </a:r>
            <a:r>
              <a:rPr dirty="0" sz="1050" spc="-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dispun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sprijin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(CDS)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85%</a:t>
            </a:r>
            <a:r>
              <a:rPr dirty="0" sz="1050" spc="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confirmând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prezența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acestora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instituția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lor.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Activitatea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apreciată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relativ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pozitiv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percepțiile</a:t>
            </a:r>
            <a:r>
              <a:rPr dirty="0" sz="1050" spc="-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eronate</a:t>
            </a:r>
            <a:r>
              <a:rPr dirty="0" sz="1050" spc="-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95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nemulțumirile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față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CDS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continuare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prezente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incluzând suspiciuni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scopurile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timpul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orelor.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Persistă percepția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CDS-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urile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lucrează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exclusiv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 duce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izolare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Organizarea,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activităților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informare,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promovare,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valorizeze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determinant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realizarea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politicilor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statului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incluzive.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Promovarea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model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lucru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care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CDS-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urile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integrate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activitățile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grup,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încât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creeze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izolare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Lansarea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campanii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informare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adresate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cadrelor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clarifica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rolul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atribuțiile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CDS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reduce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percepțiile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eronate.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Organizarea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sesiuni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informare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dialog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CDS-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clarifica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scopurile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comune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îmbunătăți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colaborarea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interesul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372745" marR="571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Activitatea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Serviciilor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Asistență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Psihopedagogică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(SAP)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percepută</a:t>
            </a:r>
            <a:r>
              <a:rPr dirty="0" sz="1050" spc="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pozitiv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există nemulțumiri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implicarea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insuficientă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activitățile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predare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obiectelor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non-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fundamentale.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Extinderea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implicării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SAP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2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disciplinele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școlare,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229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2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fundamentale,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oferi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complet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echilibrat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didactice.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Recomandările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SAP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sunt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considerate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uneori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generale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neadaptate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situațiilor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particulare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dizabilități.</a:t>
            </a:r>
            <a:endParaRPr sz="1050">
              <a:latin typeface="Arial"/>
              <a:cs typeface="Arial"/>
            </a:endParaRPr>
          </a:p>
          <a:p>
            <a:pPr algn="just" marL="372745" marR="571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Dezvoltarea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ghiduri,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metodologii,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suporturi,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instrumente etc.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fie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aplicabile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contexte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specifice,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încât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poată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implementa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eficient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recomandările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SAP.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Personalizarea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recomandărilor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SAP.</a:t>
            </a:r>
            <a:endParaRPr sz="1050">
              <a:latin typeface="Verdana"/>
              <a:cs typeface="Verdana"/>
            </a:endParaRPr>
          </a:p>
          <a:p>
            <a:pPr algn="just" marL="372745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372745" algn="l"/>
                <a:tab pos="3746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Asistența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personală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prestată,</a:t>
            </a:r>
            <a:r>
              <a:rPr dirty="0" sz="1050" spc="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cele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mai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multe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ori,</a:t>
            </a:r>
            <a:r>
              <a:rPr dirty="0" sz="1050" spc="17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membrii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familiei</a:t>
            </a:r>
            <a:r>
              <a:rPr dirty="0" sz="1050" spc="2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copilului</a:t>
            </a:r>
            <a:r>
              <a:rPr dirty="0" sz="1050" spc="1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cu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dizabilități,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ceea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generează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reacții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mixte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partea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cadrelor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851298" y="490497"/>
            <a:ext cx="6182360" cy="31267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28600" marR="5080" indent="-216535">
              <a:lnSpc>
                <a:spcPct val="100000"/>
              </a:lnSpc>
              <a:spcBef>
                <a:spcPts val="100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Formarea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profesională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asistenților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personali.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programe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formare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asistenții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personali,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astfel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încât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aceștia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poată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sprijini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eficient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copilul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perturba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educațional.</a:t>
            </a:r>
            <a:endParaRPr sz="1050">
              <a:latin typeface="Verdana"/>
              <a:cs typeface="Verdana"/>
            </a:endParaRPr>
          </a:p>
          <a:p>
            <a:pPr algn="just" marL="22860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Crearea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programe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informare/formare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membrii familiei,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angajați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asistenți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personali,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asigura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colaborarea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eficientă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reală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copiilor.</a:t>
            </a:r>
            <a:endParaRPr sz="1050">
              <a:latin typeface="Verdana"/>
              <a:cs typeface="Verdana"/>
            </a:endParaRPr>
          </a:p>
          <a:p>
            <a:pPr algn="just" marL="228600" marR="571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Continuitatea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traseului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educațional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garantată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insuficient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pune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pericol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integrarea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termen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lung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societate.</a:t>
            </a:r>
            <a:endParaRPr sz="1050">
              <a:latin typeface="Verdana"/>
              <a:cs typeface="Verdana"/>
            </a:endParaRPr>
          </a:p>
          <a:p>
            <a:pPr algn="just" marL="228600" marR="5080" indent="-216535">
              <a:lnSpc>
                <a:spcPct val="100000"/>
              </a:lnSpc>
              <a:spcBef>
                <a:spcPts val="595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Elaborarea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unui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plan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național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tranziție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asigure</a:t>
            </a:r>
            <a:r>
              <a:rPr dirty="0" sz="1050" spc="3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continuitatea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tot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parcursul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școlar,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grădiniță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până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profesional,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superior.</a:t>
            </a:r>
            <a:endParaRPr sz="1050">
              <a:latin typeface="Verdana"/>
              <a:cs typeface="Verdana"/>
            </a:endParaRPr>
          </a:p>
          <a:p>
            <a:pPr algn="just" marL="22860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Deficiențele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generale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sistemului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precum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fluctuația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îmbătrânirea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cadrelor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didactice,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salariile</a:t>
            </a:r>
            <a:r>
              <a:rPr dirty="0" sz="1050" spc="3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inadecvate</a:t>
            </a:r>
            <a:r>
              <a:rPr dirty="0" sz="1050" spc="3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3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dotarea</a:t>
            </a:r>
            <a:r>
              <a:rPr dirty="0" sz="1050" spc="3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insuficientă</a:t>
            </a:r>
            <a:r>
              <a:rPr dirty="0" sz="1050" spc="3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0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instituțiilor,</a:t>
            </a:r>
            <a:r>
              <a:rPr dirty="0" sz="1050" spc="2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continuă</a:t>
            </a:r>
            <a:r>
              <a:rPr dirty="0" sz="1050" spc="3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să</a:t>
            </a:r>
            <a:r>
              <a:rPr dirty="0" sz="1050" spc="3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afecteze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implementarea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228600" marR="50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228600" algn="l"/>
                <a:tab pos="230504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Recomandare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: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Îmbunătățirea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condițiilor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muncă.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unor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vizeze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stabilizarea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rejuvenarea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corpului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creșterea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nivelului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salarizare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dotare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învățământ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sprijini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incluziunea.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503999"/>
            <a:ext cx="2155825" cy="304800"/>
          </a:xfrm>
          <a:custGeom>
            <a:avLst/>
            <a:gdLst/>
            <a:ahLst/>
            <a:cxnLst/>
            <a:rect l="l" t="t" r="r" b="b"/>
            <a:pathLst>
              <a:path w="2155825" h="304800">
                <a:moveTo>
                  <a:pt x="2155596" y="0"/>
                </a:moveTo>
                <a:lnTo>
                  <a:pt x="0" y="0"/>
                </a:lnTo>
                <a:lnTo>
                  <a:pt x="0" y="304800"/>
                </a:lnTo>
                <a:lnTo>
                  <a:pt x="2155596" y="304800"/>
                </a:lnTo>
                <a:lnTo>
                  <a:pt x="2155596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70"/>
              <a:t>BIBLIOGRAFIE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954639"/>
            <a:ext cx="6330315" cy="4802505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marL="230504" indent="-217804">
              <a:lnSpc>
                <a:spcPct val="100000"/>
              </a:lnSpc>
              <a:spcBef>
                <a:spcPts val="665"/>
              </a:spcBef>
              <a:buSzPct val="95238"/>
              <a:buAutoNum type="arabicPeriod"/>
              <a:tabLst>
                <a:tab pos="230504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UNICEF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procedure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for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ethical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standards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research,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evaluation,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data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collection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and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analysis,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2015</a:t>
            </a:r>
            <a:endParaRPr sz="1050">
              <a:latin typeface="Verdana"/>
              <a:cs typeface="Verdana"/>
            </a:endParaRPr>
          </a:p>
          <a:p>
            <a:pPr marL="229870" indent="-217170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9870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ICC/ESOMAR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International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Market,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Opinion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Social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Research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and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Data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Analytics,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2016</a:t>
            </a:r>
            <a:endParaRPr sz="1050">
              <a:latin typeface="Verdana"/>
              <a:cs typeface="Verdana"/>
            </a:endParaRPr>
          </a:p>
          <a:p>
            <a:pPr marL="228600" marR="9525" indent="-216535">
              <a:lnSpc>
                <a:spcPct val="100000"/>
              </a:lnSpc>
              <a:spcBef>
                <a:spcPts val="570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Educaţia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perspectiva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școlii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prietenoase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copilului: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3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Arcadie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Barbăroșie,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Anatol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Gremalschi,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Ion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Jigău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[et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al.]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;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Inst.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Publice/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endParaRPr sz="1050">
              <a:latin typeface="Verdana"/>
              <a:cs typeface="Verdana"/>
            </a:endParaRPr>
          </a:p>
          <a:p>
            <a:pPr marL="228600" marR="8890" indent="-21653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Cunoștinţele,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practicile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familiilor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dezvoltării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timpurii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2009,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2010</a:t>
            </a:r>
            <a:endParaRPr sz="1050">
              <a:latin typeface="Verdana"/>
              <a:cs typeface="Verdana"/>
            </a:endParaRPr>
          </a:p>
          <a:p>
            <a:pPr marL="229870" indent="-217170">
              <a:lnSpc>
                <a:spcPct val="100000"/>
              </a:lnSpc>
              <a:spcBef>
                <a:spcPts val="570"/>
              </a:spcBef>
              <a:buSzPct val="95238"/>
              <a:buAutoNum type="arabicPeriod"/>
              <a:tabLst>
                <a:tab pos="229870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“Educaţia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Moldova”,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Institutul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Publice,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2008</a:t>
            </a:r>
            <a:endParaRPr sz="1050">
              <a:latin typeface="Verdana"/>
              <a:cs typeface="Verdana"/>
            </a:endParaRPr>
          </a:p>
          <a:p>
            <a:pPr marL="228600" marR="8890" indent="-21653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REPERE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METODOLOGICE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general,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MECC,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endParaRPr sz="1050">
              <a:latin typeface="Verdana"/>
              <a:cs typeface="Verdana"/>
            </a:endParaRPr>
          </a:p>
          <a:p>
            <a:pPr marL="228600" marR="9525" indent="-21653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situației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plasați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casele-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internat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deficiențe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mintale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Orhei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și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Hîncești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proces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dezinstituționalizare”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Raport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special,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Ombudsman,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Chișinău,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2017</a:t>
            </a:r>
            <a:endParaRPr sz="1050">
              <a:latin typeface="Verdana"/>
              <a:cs typeface="Verdana"/>
            </a:endParaRPr>
          </a:p>
          <a:p>
            <a:pPr marL="229870" indent="-217170">
              <a:lnSpc>
                <a:spcPct val="100000"/>
              </a:lnSpc>
              <a:spcBef>
                <a:spcPts val="570"/>
              </a:spcBef>
              <a:buSzPct val="95238"/>
              <a:buAutoNum type="arabicPeriod"/>
              <a:tabLst>
                <a:tab pos="22987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dizabilităţi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sistemul de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învățământ,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endParaRPr sz="1050">
              <a:latin typeface="Verdana"/>
              <a:cs typeface="Verdana"/>
            </a:endParaRPr>
          </a:p>
          <a:p>
            <a:pPr marL="228600" marR="9525" indent="-21653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Cunoștinţele,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practicile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familiilor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dezvoltării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timpurii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copiilor,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endParaRPr sz="1050">
              <a:latin typeface="Verdana"/>
              <a:cs typeface="Verdana"/>
            </a:endParaRPr>
          </a:p>
          <a:p>
            <a:pPr algn="just" marL="228600" marR="9525" indent="-220979">
              <a:lnSpc>
                <a:spcPct val="100000"/>
              </a:lnSpc>
              <a:spcBef>
                <a:spcPts val="570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Ghid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didactice: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socio-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educațională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grădinița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Maria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Vrânceanu,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Viorica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Pelivan</a:t>
            </a:r>
            <a:endParaRPr sz="1050">
              <a:latin typeface="Verdana"/>
              <a:cs typeface="Verdana"/>
            </a:endParaRPr>
          </a:p>
          <a:p>
            <a:pPr algn="just" marL="227329" marR="8890" indent="-22034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Unitate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curs: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Ministerul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Educației,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Culturii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Lumos,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2017</a:t>
            </a:r>
            <a:endParaRPr sz="1050">
              <a:latin typeface="Verdana"/>
              <a:cs typeface="Verdana"/>
            </a:endParaRPr>
          </a:p>
          <a:p>
            <a:pPr algn="just" marL="227329" marR="8890" indent="-220345">
              <a:lnSpc>
                <a:spcPct val="100000"/>
              </a:lnSpc>
              <a:spcBef>
                <a:spcPts val="565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comunitate,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Ludmila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Malcoci,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Inga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Chistruga-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Sinchevici,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2015</a:t>
            </a:r>
            <a:endParaRPr sz="1050">
              <a:latin typeface="Verdana"/>
              <a:cs typeface="Verdana"/>
            </a:endParaRPr>
          </a:p>
          <a:p>
            <a:pPr algn="just" marL="227329" marR="5080" indent="-220345">
              <a:lnSpc>
                <a:spcPct val="100000"/>
              </a:lnSpc>
              <a:spcBef>
                <a:spcPts val="570"/>
              </a:spcBef>
              <a:buSzPct val="95238"/>
              <a:buAutoNum type="arabicPeriod"/>
              <a:tabLst>
                <a:tab pos="22860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comună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implementării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Programului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2011-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  <a:hlinkClick r:id="rId2"/>
              </a:rPr>
              <a:t>https://www.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  <a:hlinkClick r:id="rId2"/>
              </a:rPr>
              <a:t>unicef.org/moldova/media/3091/file/Raport%20de%20evaluarea%20comun%C4%83%20a%20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  <a:hlinkClick r:id="rId2"/>
              </a:rPr>
              <a:t>implement%C4%83rii%20programului%20de%20educa%C8%9Bie%20incluziv%C4%83%20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	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  <a:hlinkClick r:id="rId2"/>
              </a:rPr>
              <a:t>2011%20%E2%80%93%202020%20(RO</a:t>
            </a:r>
            <a:r>
              <a:rPr dirty="0" u="sng" sz="1050" spc="-7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).pdf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78230"/>
            <a:ext cx="6326505" cy="65519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Lista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documentelor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supuse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analizei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în</a:t>
            </a:r>
            <a:r>
              <a:rPr dirty="0" sz="1400" spc="-2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20" b="1">
                <a:solidFill>
                  <a:srgbClr val="F36B21"/>
                </a:solidFill>
                <a:latin typeface="Arial"/>
                <a:cs typeface="Arial"/>
              </a:rPr>
              <a:t>cadrul</a:t>
            </a:r>
            <a:r>
              <a:rPr dirty="0" sz="1400" spc="-30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studiului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95"/>
              </a:spcBef>
            </a:pP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Acte</a:t>
            </a:r>
            <a:r>
              <a:rPr dirty="0" sz="1050" spc="-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normative</a:t>
            </a:r>
            <a:endParaRPr sz="1050">
              <a:latin typeface="Arial"/>
              <a:cs typeface="Arial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Codul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Republicii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595"/>
              </a:spcBef>
              <a:buChar char="•"/>
              <a:tabLst>
                <a:tab pos="37211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Strategia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„Educația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2030”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dezvoltare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2024-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2027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dezvoltare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2011-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Planul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acțiuni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2015-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2017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Programului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educației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2011-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endParaRPr sz="1050">
              <a:latin typeface="Verdana"/>
              <a:cs typeface="Verdana"/>
            </a:endParaRPr>
          </a:p>
          <a:p>
            <a:pPr marL="372745" marR="571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Planul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acțiuni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Programului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2011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(Proiect)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LEGEA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Nr.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60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socială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dizabilităţi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30.03.2012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Strategia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protecţia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2014-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2020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Strategia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Planul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naţional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reformă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rezidenţial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anii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2007-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Metodologie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organizarea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funcționarea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Centrului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Educația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instituția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învățămînt,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Ministerul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Culturii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REPERE</a:t>
            </a:r>
            <a:r>
              <a:rPr dirty="0" sz="1050" spc="1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METODOLOGICE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activitatea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1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general,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2018</a:t>
            </a:r>
            <a:endParaRPr sz="105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108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Studii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și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materiale</a:t>
            </a:r>
            <a:endParaRPr sz="1050">
              <a:latin typeface="Arial"/>
              <a:cs typeface="Arial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dizabilităţi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sistemul de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învățământ,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Cunoștinţele,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atitudinile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practicile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familiilor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îngrijirii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dezvoltării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timpurii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perspectiva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prietenoase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copilului,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UNICEF,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2009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Ghid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didactice: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socio-educațională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grădinița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Maria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Vrânceanu,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Viorica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Pelivan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372745" algn="l"/>
              </a:tabLst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Unitate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curs: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incluzivă,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Ministerul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Educației,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Culturii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Cercetării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republicii Moldova,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Lumos,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2017</a:t>
            </a:r>
            <a:endParaRPr sz="1050">
              <a:latin typeface="Verdana"/>
              <a:cs typeface="Verdana"/>
            </a:endParaRPr>
          </a:p>
          <a:p>
            <a:pPr marL="372745" marR="5080" indent="-216535">
              <a:lnSpc>
                <a:spcPct val="100000"/>
              </a:lnSpc>
              <a:spcBef>
                <a:spcPts val="595"/>
              </a:spcBef>
              <a:buChar char="•"/>
              <a:tabLst>
                <a:tab pos="372745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comunitate,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sociologic,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Ludmila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Malcoci,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Inga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Chistruga-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Sinchevici,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Chișinău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2015</a:t>
            </a:r>
            <a:endParaRPr sz="1050">
              <a:latin typeface="Verdana"/>
              <a:cs typeface="Verdana"/>
            </a:endParaRPr>
          </a:p>
          <a:p>
            <a:pPr marL="372110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372110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sociologic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“Educaţia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Moldova”,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Institutul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Publice,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2008</a:t>
            </a:r>
            <a:endParaRPr sz="105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9530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7300" y="478230"/>
            <a:ext cx="6312535" cy="9157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Lista</a:t>
            </a:r>
            <a:r>
              <a:rPr dirty="0" sz="1400" spc="-7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figurilor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33700"/>
              </a:lnSpc>
              <a:spcBef>
                <a:spcPts val="780"/>
              </a:spcBef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1.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Accesul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la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sistemul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de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învățământ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(preuniversitar)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diferitor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categorii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copii</a:t>
            </a:r>
            <a:r>
              <a:rPr dirty="0" sz="1050" spc="2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16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2.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Suma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aprecierilor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incluzive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40" i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(evoluții).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. . . . . . . . . . . . . . . . . . . . . . . . . . . . . . . . . . . . . . . . . . .</a:t>
            </a:r>
            <a:r>
              <a:rPr dirty="0" sz="1050" spc="-110" i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17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3.</a:t>
            </a:r>
            <a:r>
              <a:rPr dirty="0" sz="1050" spc="-18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Tratament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g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al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față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de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elevi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cadrul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instituțiilor: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aprecierea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elevilor</a:t>
            </a:r>
            <a:r>
              <a:rPr dirty="0" sz="1050" spc="-45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 . . . . . . . . . . . . . .</a:t>
            </a:r>
            <a:r>
              <a:rPr dirty="0" sz="1050" spc="-110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30" i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18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4.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Plasarea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copiilor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„cu probleme în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dezvoltare”: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aprecierile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îngrijitorilor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și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cadrelor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didactice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5" action="ppaction://hlinksldjump"/>
              </a:rPr>
              <a:t>20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Figura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5.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Opțiuni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pentru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plasarea 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probleme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dezvoltare: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aprecierile cadrelor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didactice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în funcție de prezența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cu dizabilități în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școală</a:t>
            </a:r>
            <a:r>
              <a:rPr dirty="0" sz="1050" spc="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. 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. . . . . . . . . . . 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6" action="ppaction://hlinksldjump"/>
              </a:rPr>
              <a:t>21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6.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Aprecieri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generale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privind incluziunea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cu dizabilități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în instituțiile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de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învățământ preuniversitar.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7" action="ppaction://hlinksldjump"/>
              </a:rPr>
              <a:t>23</a:t>
            </a:r>
            <a:endParaRPr sz="1050">
              <a:latin typeface="Arial"/>
              <a:cs typeface="Arial"/>
            </a:endParaRPr>
          </a:p>
          <a:p>
            <a:pPr algn="just" marL="444500" marR="508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Figura</a:t>
            </a:r>
            <a:r>
              <a:rPr dirty="0" sz="1050" spc="-6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229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7.</a:t>
            </a:r>
            <a:r>
              <a:rPr dirty="0" sz="1050" spc="16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Aprecieri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privind</a:t>
            </a:r>
            <a:r>
              <a:rPr dirty="0" sz="1050" spc="-7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incluziunea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copiilor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cu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diferite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tipuri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de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dizabilități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în</a:t>
            </a:r>
            <a:r>
              <a:rPr dirty="0" sz="1050" spc="2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instituțiile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de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învățământ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-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Îngrijitori</a:t>
            </a:r>
            <a:r>
              <a:rPr dirty="0" sz="1050" spc="-19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8" action="ppaction://hlinksldjump"/>
              </a:rPr>
              <a:t>24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8.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Ratele 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acceptare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cu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diferite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tipuri de dizabilități în instituțiile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de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învățământ,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în dinamică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(răspunsuri: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Da,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sigur,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Probabil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Da)</a:t>
            </a:r>
            <a:r>
              <a:rPr dirty="0" sz="1050" spc="23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9" action="ppaction://hlinksldjump"/>
              </a:rPr>
              <a:t>25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33800"/>
              </a:lnSpc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9.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Prezența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CES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în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instituțiile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de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învățământ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(%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răspunsuri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“Da”)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. . . 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0" action="ppaction://hlinksldjump"/>
              </a:rPr>
              <a:t>26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10.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Acceptarea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diferite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tipuri de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dizabilități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în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clasele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proprii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. . . . . . . . 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1" action="ppaction://hlinksldjump"/>
              </a:rPr>
              <a:t>27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11.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Relația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între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prezența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CES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în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clasă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și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acceptarea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acestora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în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aceeași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clasă</a:t>
            </a:r>
            <a:r>
              <a:rPr dirty="0" sz="1050" spc="19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2" action="ppaction://hlinksldjump"/>
              </a:rPr>
              <a:t>28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12.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Avantajele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includerii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dizabilități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în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instituțiile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de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învățământ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preuniversitar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opinia îngrijitorilor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3" action="ppaction://hlinksldjump"/>
              </a:rPr>
              <a:t>33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Figura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13.</a:t>
            </a:r>
            <a:r>
              <a:rPr dirty="0" sz="1050" spc="-10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Avantajele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includerii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copiilor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cu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dizabilități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în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instituțiile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de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învățământ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de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masă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în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opinia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cadrelor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didactice</a:t>
            </a:r>
            <a:r>
              <a:rPr dirty="0" sz="1050" spc="-15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4" action="ppaction://hlinksldjump"/>
              </a:rPr>
              <a:t>34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14.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Dezavantajele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includerii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copiilor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cu dizabilități în instituțiile 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învățământ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preuniversitar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opinia îngrijitorilor</a:t>
            </a:r>
            <a:r>
              <a:rPr dirty="0" sz="1050" spc="204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5" action="ppaction://hlinksldjump"/>
              </a:rPr>
              <a:t>36</a:t>
            </a:r>
            <a:endParaRPr sz="1050">
              <a:latin typeface="Arial"/>
              <a:cs typeface="Arial"/>
            </a:endParaRPr>
          </a:p>
          <a:p>
            <a:pPr algn="just" marL="444500" marR="66294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15.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Dezavantajele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includerii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copiilor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cu dizabilități în instituțiile 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învățământ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preuniversitar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în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opinia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cadrelor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didactice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(dezavantaje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care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au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fost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menționate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de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peste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1% 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cadre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didactice)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 .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6" action="ppaction://hlinksldjump"/>
              </a:rPr>
              <a:t>37</a:t>
            </a:r>
            <a:endParaRPr sz="1050">
              <a:latin typeface="Arial"/>
              <a:cs typeface="Arial"/>
            </a:endParaRPr>
          </a:p>
          <a:p>
            <a:pPr marL="444500" marR="508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Figura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16.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Gradul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pregătire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școlilor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masă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pentru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integrarea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copiilor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(%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răspunsurilor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Da,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școlile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sunt pregătite)</a:t>
            </a:r>
            <a:r>
              <a:rPr dirty="0" sz="1050" spc="12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. 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7" action="ppaction://hlinksldjump"/>
              </a:rPr>
              <a:t>47</a:t>
            </a:r>
            <a:endParaRPr sz="1050">
              <a:latin typeface="Arial"/>
              <a:cs typeface="Arial"/>
            </a:endParaRPr>
          </a:p>
          <a:p>
            <a:pPr marL="444500" marR="508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Figura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8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17.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Gradul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pregătire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școlilor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masă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pentru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integrarea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sub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aspectele…: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opinia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cadrelor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didactice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8" action="ppaction://hlinksldjump"/>
              </a:rPr>
              <a:t>48</a:t>
            </a:r>
            <a:endParaRPr sz="1050">
              <a:latin typeface="Arial"/>
              <a:cs typeface="Arial"/>
            </a:endParaRPr>
          </a:p>
          <a:p>
            <a:pPr marL="444500" marR="508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Figura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18.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Gradul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de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pregătire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școlilor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de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masă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pentru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integrarea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copiilor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dizabilități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sub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aspectele…: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opinia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îngrijitorilor</a:t>
            </a:r>
            <a:r>
              <a:rPr dirty="0" sz="1050" spc="2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19" action="ppaction://hlinksldjump"/>
              </a:rPr>
              <a:t>49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Figura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19.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Ponderea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cadrelor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didactice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care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au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participat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la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instruiri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privire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la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integrarea</a:t>
            </a:r>
            <a:endParaRPr sz="1050">
              <a:latin typeface="Arial"/>
              <a:cs typeface="Arial"/>
            </a:endParaRPr>
          </a:p>
          <a:p>
            <a:pPr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cu dizabilități 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școală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și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aprecierea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nivelului de pregătire.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. . 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. . 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. . 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50</a:t>
            </a:r>
            <a:endParaRPr sz="1050">
              <a:latin typeface="Arial"/>
              <a:cs typeface="Arial"/>
            </a:endParaRPr>
          </a:p>
          <a:p>
            <a:pPr marL="12700" marR="5080">
              <a:lnSpc>
                <a:spcPct val="1337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Figura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20.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Aprecierea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nivelului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pregătire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privire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la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integrarea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cu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0" action="ppaction://hlinksldjump"/>
              </a:rPr>
              <a:t> școală50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Figura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21.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Existența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cadrului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didactic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sprijin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pentru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copii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dizabilități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si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eficiența</a:t>
            </a:r>
            <a:endParaRPr sz="1050">
              <a:latin typeface="Arial"/>
              <a:cs typeface="Arial"/>
            </a:endParaRPr>
          </a:p>
          <a:p>
            <a:pPr marL="444500">
              <a:lnSpc>
                <a:spcPct val="100000"/>
              </a:lnSpc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acestuia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în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opinia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cadrelor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didactice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. . . . . . . . . . . . . . . . . . . . . . . . . . . . . . . . . . . . . 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1" action="ppaction://hlinksldjump"/>
              </a:rPr>
              <a:t>51</a:t>
            </a:r>
            <a:endParaRPr sz="1050">
              <a:latin typeface="Arial"/>
              <a:cs typeface="Arial"/>
            </a:endParaRPr>
          </a:p>
          <a:p>
            <a:pPr marL="444500" marR="5080" indent="-432434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Figura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22.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Sursele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de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informare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îngrijitorilor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privind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incluziunea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copiilor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cu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dizabilități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în</a:t>
            </a:r>
            <a:r>
              <a:rPr dirty="0" sz="1050" spc="5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instituțiile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învățământ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obișnuite.</a:t>
            </a:r>
            <a:r>
              <a:rPr dirty="0" sz="1050" spc="14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2" action="ppaction://hlinksldjump"/>
              </a:rPr>
              <a:t>62</a:t>
            </a:r>
            <a:endParaRPr sz="1050">
              <a:latin typeface="Arial"/>
              <a:cs typeface="Arial"/>
            </a:endParaRPr>
          </a:p>
          <a:p>
            <a:pPr algn="just" marL="12700" marR="5080">
              <a:lnSpc>
                <a:spcPct val="133700"/>
              </a:lnSpc>
              <a:spcBef>
                <a:spcPts val="5"/>
              </a:spcBef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23.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Incidența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cazurilor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de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discriminare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în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școală,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semnalate de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cadrele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didactice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3" action="ppaction://hlinksldjump"/>
              </a:rPr>
              <a:t>63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24.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Cauzele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discriminării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semnalate de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cadrele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didactice</a:t>
            </a:r>
            <a:r>
              <a:rPr dirty="0" sz="1050" spc="1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. . . . . . . . . . . . . . . . . . . . 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4" action="ppaction://hlinksldjump"/>
              </a:rPr>
              <a:t>64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Figura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25.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Ponderea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respondenților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care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cunosc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cazuri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de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nefrecventare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școlii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și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cauzele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abandonului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5" action="ppaction://hlinksldjump"/>
              </a:rPr>
              <a:t>65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Figura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26.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Aprecierea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către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îngrijitori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și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cadre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didactice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gradului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prezență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violenței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în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instituțiile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de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învățământ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6" action="ppaction://hlinksldjump"/>
              </a:rPr>
              <a:t>66</a:t>
            </a:r>
            <a:endParaRPr sz="1050">
              <a:latin typeface="Arial"/>
              <a:cs typeface="Arial"/>
            </a:endParaRPr>
          </a:p>
          <a:p>
            <a:pPr algn="just" marL="12700">
              <a:lnSpc>
                <a:spcPct val="100000"/>
              </a:lnSpc>
              <a:spcBef>
                <a:spcPts val="425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Figura </a:t>
            </a:r>
            <a:r>
              <a:rPr dirty="0" sz="1050" spc="-7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27.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Gradul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prezență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agresiunii,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intimidării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și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discriminării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în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instituțiile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de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învățământ: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aprecierile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elevilor</a:t>
            </a:r>
            <a:r>
              <a:rPr dirty="0" sz="1050" spc="26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. . .</a:t>
            </a:r>
            <a:r>
              <a:rPr dirty="0" sz="1050" spc="-120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7" action="ppaction://hlinksldjump"/>
              </a:rPr>
              <a:t>67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75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707299" y="478230"/>
            <a:ext cx="6312535" cy="1140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400" b="1">
                <a:solidFill>
                  <a:srgbClr val="F36B21"/>
                </a:solidFill>
                <a:latin typeface="Arial"/>
                <a:cs typeface="Arial"/>
              </a:rPr>
              <a:t>Lista</a:t>
            </a:r>
            <a:r>
              <a:rPr dirty="0" sz="1400" spc="-65" b="1">
                <a:solidFill>
                  <a:srgbClr val="F36B21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F36B21"/>
                </a:solidFill>
                <a:latin typeface="Arial"/>
                <a:cs typeface="Arial"/>
              </a:rPr>
              <a:t>tabelelor</a:t>
            </a:r>
            <a:endParaRPr sz="1400">
              <a:latin typeface="Arial"/>
              <a:cs typeface="Arial"/>
            </a:endParaRPr>
          </a:p>
          <a:p>
            <a:pPr algn="just" marL="12700" marR="5080">
              <a:lnSpc>
                <a:spcPct val="133700"/>
              </a:lnSpc>
              <a:spcBef>
                <a:spcPts val="780"/>
              </a:spcBef>
            </a:pP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Tabelul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1.</a:t>
            </a:r>
            <a:r>
              <a:rPr dirty="0" sz="1050" spc="-18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Tratament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e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g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al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față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de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elevi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cadrul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instituțiilor: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pe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35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categorii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2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de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3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elevi</a:t>
            </a:r>
            <a:r>
              <a:rPr dirty="0" sz="1050" spc="-25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. . . . . . . . . . . . . . .</a:t>
            </a:r>
            <a:r>
              <a:rPr dirty="0" sz="1050" spc="-105" i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2" action="ppaction://hlinksldjump"/>
              </a:rPr>
              <a:t>19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Tabelul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2.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Acceptarea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dizabilități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în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școlile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de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masă: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pe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categorii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de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elevi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. . . . . . . . . . . 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3" action="ppaction://hlinksldjump"/>
              </a:rPr>
              <a:t>22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Tabelul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3.</a:t>
            </a:r>
            <a:r>
              <a:rPr dirty="0" sz="1050" spc="-114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Avantajele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și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dezavantajele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incluziunii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cu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CES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în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instituțiile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de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învățământ</a:t>
            </a:r>
            <a:endParaRPr sz="1050">
              <a:latin typeface="Arial"/>
              <a:cs typeface="Arial"/>
            </a:endParaRPr>
          </a:p>
          <a:p>
            <a:pPr algn="just" marL="444500">
              <a:lnSpc>
                <a:spcPct val="100000"/>
              </a:lnSpc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de masă</a:t>
            </a:r>
            <a:r>
              <a:rPr dirty="0" sz="1050" spc="27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 .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.</a:t>
            </a:r>
            <a:r>
              <a:rPr dirty="0" sz="1050" spc="-12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  <a:hlinkClick r:id="rId4" action="ppaction://hlinksldjump"/>
              </a:rPr>
              <a:t>32</a:t>
            </a:r>
            <a:endParaRPr sz="10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635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76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/>
          <p:nvPr/>
        </p:nvSpPr>
        <p:spPr>
          <a:xfrm>
            <a:off x="540004" y="503999"/>
            <a:ext cx="1122045" cy="304800"/>
          </a:xfrm>
          <a:custGeom>
            <a:avLst/>
            <a:gdLst/>
            <a:ahLst/>
            <a:cxnLst/>
            <a:rect l="l" t="t" r="r" b="b"/>
            <a:pathLst>
              <a:path w="1122045" h="304800">
                <a:moveTo>
                  <a:pt x="1121714" y="0"/>
                </a:moveTo>
                <a:lnTo>
                  <a:pt x="0" y="0"/>
                </a:lnTo>
                <a:lnTo>
                  <a:pt x="0" y="304800"/>
                </a:lnTo>
                <a:lnTo>
                  <a:pt x="1121714" y="304800"/>
                </a:lnTo>
                <a:lnTo>
                  <a:pt x="1121714" y="0"/>
                </a:lnTo>
                <a:close/>
              </a:path>
            </a:pathLst>
          </a:custGeom>
          <a:solidFill>
            <a:srgbClr val="D4EF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ANEXE</a:t>
            </a:r>
          </a:p>
        </p:txBody>
      </p:sp>
      <p:sp>
        <p:nvSpPr>
          <p:cNvPr id="6" name="object 6" descr=""/>
          <p:cNvSpPr txBox="1"/>
          <p:nvPr/>
        </p:nvSpPr>
        <p:spPr>
          <a:xfrm>
            <a:off x="527300" y="1091980"/>
            <a:ext cx="3817620" cy="4895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Anexa</a:t>
            </a:r>
            <a:r>
              <a:rPr dirty="0" sz="1050" spc="-3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1.</a:t>
            </a:r>
            <a:r>
              <a:rPr dirty="0" sz="1050" spc="-5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Profilul</a:t>
            </a:r>
            <a:r>
              <a:rPr dirty="0" sz="1050" spc="-2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respondenților</a:t>
            </a:r>
            <a:r>
              <a:rPr dirty="0" sz="1050" spc="-3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studiului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35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Structura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eșantionului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rândul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7" name="object 7" descr=""/>
          <p:cNvGraphicFramePr>
            <a:graphicFrameLocks noGrp="1"/>
          </p:cNvGraphicFramePr>
          <p:nvPr/>
        </p:nvGraphicFramePr>
        <p:xfrm>
          <a:off x="540000" y="1745250"/>
          <a:ext cx="6376670" cy="34931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09800"/>
                <a:gridCol w="2407920"/>
                <a:gridCol w="837564"/>
                <a:gridCol w="837564"/>
              </a:tblGrid>
              <a:tr h="193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36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47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47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Ponderea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Ciclul: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primare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gimnaziale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liceale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Diriginți: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264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Vechime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muncă: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57%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 descr=""/>
          <p:cNvSpPr txBox="1"/>
          <p:nvPr/>
        </p:nvSpPr>
        <p:spPr>
          <a:xfrm>
            <a:off x="527301" y="5437221"/>
            <a:ext cx="3172460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2.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Structura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eșantionului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rândul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elevilor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9" name="object 9" descr=""/>
          <p:cNvGraphicFramePr>
            <a:graphicFrameLocks noGrp="1"/>
          </p:cNvGraphicFramePr>
          <p:nvPr/>
        </p:nvGraphicFramePr>
        <p:xfrm>
          <a:off x="540001" y="5710271"/>
          <a:ext cx="6376670" cy="27635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8955"/>
                <a:gridCol w="2659380"/>
                <a:gridCol w="917575"/>
                <a:gridCol w="917575"/>
              </a:tblGrid>
              <a:tr h="193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5019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3040">
                <a:tc gridSpan="2">
                  <a:txBody>
                    <a:bodyPr/>
                    <a:lstStyle/>
                    <a:p>
                      <a:pPr algn="ctr" marL="3975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5969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Ponderea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286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284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Anul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studii,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77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0" name="object 10" descr=""/>
          <p:cNvSpPr txBox="1"/>
          <p:nvPr/>
        </p:nvSpPr>
        <p:spPr>
          <a:xfrm>
            <a:off x="527345" y="8664816"/>
            <a:ext cx="344741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3.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Structura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eșantionului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rândul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îngrijitorilor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11" name="object 11" descr=""/>
          <p:cNvGraphicFramePr>
            <a:graphicFrameLocks noGrp="1"/>
          </p:cNvGraphicFramePr>
          <p:nvPr/>
        </p:nvGraphicFramePr>
        <p:xfrm>
          <a:off x="540001" y="8937880"/>
          <a:ext cx="6376670" cy="4044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155"/>
                <a:gridCol w="2530474"/>
                <a:gridCol w="944245"/>
                <a:gridCol w="944245"/>
              </a:tblGrid>
              <a:tr h="193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Număr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27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1298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36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7023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36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77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19999" y="540002"/>
          <a:ext cx="6376670" cy="63734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75155"/>
                <a:gridCol w="2530474"/>
                <a:gridCol w="944245"/>
                <a:gridCol w="944245"/>
              </a:tblGrid>
              <a:tr h="193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26352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Număr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%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6215">
                <a:tc rowSpan="3">
                  <a:txBody>
                    <a:bodyPr/>
                    <a:lstStyle/>
                    <a:p>
                      <a:pPr marL="50165" marR="131445">
                        <a:lnSpc>
                          <a:spcPct val="100000"/>
                        </a:lnSpc>
                        <a:spcBef>
                          <a:spcPts val="1070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Numărul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58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905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905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905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58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574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58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Trei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 marR="7791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711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588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 marR="6775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1053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 marR="59880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1103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26%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tatălui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595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r>
                        <a:rPr dirty="0" baseline="35353" sz="825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</a:t>
                      </a:r>
                      <a:endParaRPr baseline="35353" sz="825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283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tatălui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26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214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28%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80%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reședinţă: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796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1087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212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Statut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socio-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economic: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scăzut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înalt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485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707303" y="7037109"/>
            <a:ext cx="6324600" cy="6496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Anexa</a:t>
            </a:r>
            <a:r>
              <a:rPr dirty="0" sz="1050" spc="-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2.</a:t>
            </a:r>
            <a:r>
              <a:rPr dirty="0" sz="1050" spc="-18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Tabele</a:t>
            </a:r>
            <a:endParaRPr sz="105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135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Gradul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sistemul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(preuniversitar)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diferitor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copii: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720003" y="7774199"/>
          <a:ext cx="6376670" cy="7632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1360"/>
                <a:gridCol w="1787525"/>
                <a:gridCol w="2515235"/>
              </a:tblGrid>
              <a:tr h="57023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86995" marR="7937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Valoarea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medie 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coeficientului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sintetic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sumar</a:t>
                      </a:r>
                      <a:r>
                        <a:rPr dirty="0" baseline="35353" sz="825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</a:t>
                      </a:r>
                      <a:endParaRPr baseline="35353" sz="825">
                        <a:latin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max.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min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 descr=""/>
          <p:cNvSpPr/>
          <p:nvPr/>
        </p:nvSpPr>
        <p:spPr>
          <a:xfrm>
            <a:off x="720004" y="9060480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707304" y="9068099"/>
            <a:ext cx="13843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24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25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139308" y="9068099"/>
            <a:ext cx="5894070" cy="756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gimnaziale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puțin,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inclusiv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şcoală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primară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endParaRPr sz="80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suma răspunsurilor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comparate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(vezi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diagrama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1),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unde răspunsurilor că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siguranță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(au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liber)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1,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0,5,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decât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0,5)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nu,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sigur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Coeficientul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varia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limita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7).</a:t>
            </a:r>
            <a:r>
              <a:rPr dirty="0" sz="800" spc="-1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medie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apreciat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la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„cu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siguranță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liber”,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7)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apreciat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categoriile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„cu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siguranță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liber”.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540000" y="540002"/>
          <a:ext cx="6376670" cy="61772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1360"/>
                <a:gridCol w="1787525"/>
                <a:gridCol w="2515235"/>
              </a:tblGrid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Numărul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Trei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1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1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1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tatălui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3.7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tatălui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3.5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3.7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3.9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Statut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socio-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economic: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scăzut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4.6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înalt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3.9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527300" y="6847054"/>
            <a:ext cx="5988050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2.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Opțiuni pentru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plasare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a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cu probleme în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dezvoltare: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540000" y="7120105"/>
          <a:ext cx="6363970" cy="23774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1730"/>
                <a:gridCol w="1466215"/>
                <a:gridCol w="800735"/>
                <a:gridCol w="1064260"/>
                <a:gridCol w="744854"/>
                <a:gridCol w="532129"/>
                <a:gridCol w="532129"/>
              </a:tblGrid>
              <a:tr h="59245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75565" marR="68580" indent="-635">
                        <a:lnSpc>
                          <a:spcPts val="1000"/>
                        </a:lnSpc>
                        <a:spcBef>
                          <a:spcPts val="895"/>
                        </a:spcBef>
                      </a:pP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îngrijească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familie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36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7155" marR="88900">
                        <a:lnSpc>
                          <a:spcPts val="1000"/>
                        </a:lnSpc>
                        <a:spcBef>
                          <a:spcPts val="395"/>
                        </a:spcBef>
                      </a:pP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plaseze 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într-</a:t>
                      </a:r>
                      <a:r>
                        <a:rPr dirty="0" sz="100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instituţie 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(internat,</a:t>
                      </a:r>
                      <a:r>
                        <a:rPr dirty="0" sz="1000" spc="-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casă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pentru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501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68580" marR="51435" indent="-9525">
                        <a:lnSpc>
                          <a:spcPts val="1000"/>
                        </a:lnSpc>
                        <a:spcBef>
                          <a:spcPts val="395"/>
                        </a:spcBef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dea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la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grădiniţa/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școala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din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localitate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501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Altele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85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NȘ/NR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85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2012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54,9%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9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22,6%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9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17,2%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9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9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4,8%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95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2018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61,7%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9,5%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23,1%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1,2%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2024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45,0%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7,5%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40,1%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0,0%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7,4%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730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165" marR="62865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Numărul</a:t>
                      </a:r>
                      <a:r>
                        <a:rPr dirty="0" sz="1050" spc="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</a:t>
                      </a:r>
                      <a:r>
                        <a:rPr dirty="0" sz="1050" spc="-4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</a:t>
                      </a:r>
                      <a:r>
                        <a:rPr dirty="0" sz="1050" spc="-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copil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38,3%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Doi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Trei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58140">
                <a:tc rowSpan="2">
                  <a:txBody>
                    <a:bodyPr/>
                    <a:lstStyle/>
                    <a:p>
                      <a:pPr marL="50165" marR="149225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</a:t>
                      </a:r>
                      <a:r>
                        <a:rPr dirty="0" sz="1050" spc="-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gospodărie: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19240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48,0%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38,0%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79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19999" y="540002"/>
          <a:ext cx="6363970" cy="61461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1730"/>
                <a:gridCol w="1466215"/>
                <a:gridCol w="800735"/>
                <a:gridCol w="1064260"/>
                <a:gridCol w="744854"/>
                <a:gridCol w="532129"/>
                <a:gridCol w="532129"/>
              </a:tblGrid>
              <a:tr h="358140">
                <a:tc rowSpan="2">
                  <a:txBody>
                    <a:bodyPr/>
                    <a:lstStyle/>
                    <a:p>
                      <a:pPr marL="50800" marR="42545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7-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15</a:t>
                      </a:r>
                      <a:r>
                        <a:rPr dirty="0" sz="1050" spc="-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gospodărie: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8572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50" spc="-1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5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5814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16-</a:t>
                      </a:r>
                      <a:endParaRPr sz="1050">
                        <a:latin typeface="Arial"/>
                        <a:cs typeface="Arial"/>
                      </a:endParaRPr>
                    </a:p>
                    <a:p>
                      <a:pPr marL="50165" marR="342900">
                        <a:lnSpc>
                          <a:spcPct val="100000"/>
                        </a:lnSpc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18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 gospodărie: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14986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 </a:t>
                      </a:r>
                      <a:r>
                        <a:rPr dirty="0" sz="105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3581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2032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165" marR="200025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Vârsta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mamei copiilor: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18-30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165" marR="229870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Vârsta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tatălui copiilor: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18-30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38,4%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0165" marR="121920">
                        <a:lnSpc>
                          <a:spcPct val="100000"/>
                        </a:lnSpc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Studiile</a:t>
                      </a:r>
                      <a:r>
                        <a:rPr dirty="0" sz="1050" spc="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mamei copiilor: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44,8%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51,7%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36,7%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581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3930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colegiu)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0165" marR="151130">
                        <a:lnSpc>
                          <a:spcPct val="100000"/>
                        </a:lnSpc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Studiile</a:t>
                      </a:r>
                      <a:r>
                        <a:rPr dirty="0" sz="1050" spc="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tatălui copiilor: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49,7%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33,3%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3581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3930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colegiu)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38,8%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 marR="8890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Sexul respondentului: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50,5%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29,7%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800" marR="4533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Mediul</a:t>
                      </a:r>
                      <a:r>
                        <a:rPr dirty="0" sz="1050" spc="9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reședinţă: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41,8%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800" marR="3092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Limba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comunicare: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52,6%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32,7%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800" marR="269875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Statut</a:t>
                      </a:r>
                      <a:r>
                        <a:rPr dirty="0" sz="1050" spc="1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3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socio-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economic: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scăzut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52,3%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37,2%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43,7%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  <a:lnB w="6350">
                      <a:solidFill>
                        <a:srgbClr val="204C49"/>
                      </a:solidFill>
                      <a:prstDash val="solid"/>
                    </a:lnB>
                  </a:tcPr>
                </a:tc>
              </a:tr>
              <a:tr h="19494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înalt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42,0%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39,5%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04C49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707534" y="7035944"/>
            <a:ext cx="6325870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Tabelul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3.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Opțiuni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plasare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cu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probleme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dezvoltare: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cadre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719999" y="7305438"/>
          <a:ext cx="6376670" cy="21589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8390"/>
                <a:gridCol w="1506855"/>
                <a:gridCol w="753745"/>
                <a:gridCol w="992504"/>
                <a:gridCol w="866139"/>
                <a:gridCol w="638175"/>
                <a:gridCol w="450850"/>
              </a:tblGrid>
              <a:tr h="574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51435" marR="43815" indent="-635">
                        <a:lnSpc>
                          <a:spcPts val="1000"/>
                        </a:lnSpc>
                        <a:spcBef>
                          <a:spcPts val="825"/>
                        </a:spcBef>
                      </a:pP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îngrijească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familie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047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60960" marR="52705">
                        <a:lnSpc>
                          <a:spcPts val="1000"/>
                        </a:lnSpc>
                        <a:spcBef>
                          <a:spcPts val="325"/>
                        </a:spcBef>
                      </a:pP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plaseze 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într-</a:t>
                      </a:r>
                      <a:r>
                        <a:rPr dirty="0" sz="100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o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instituţie 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(internat,</a:t>
                      </a:r>
                      <a:r>
                        <a:rPr dirty="0" sz="1000" spc="-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casă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pentru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12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50800" marR="43180">
                        <a:lnSpc>
                          <a:spcPts val="1000"/>
                        </a:lnSpc>
                        <a:spcBef>
                          <a:spcPts val="325"/>
                        </a:spcBef>
                      </a:pP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Să-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dea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la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instituția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învățământ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din</a:t>
                      </a:r>
                      <a:r>
                        <a:rPr dirty="0" sz="100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localitate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12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Altele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596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15570" marR="107950" indent="20955">
                        <a:lnSpc>
                          <a:spcPts val="1000"/>
                        </a:lnSpc>
                        <a:spcBef>
                          <a:spcPts val="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ştiu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159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8120">
                <a:tc grid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2013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31,4%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13,3%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46,7%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4,0%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grid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2018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24,0%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24,3%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40,7%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9,3%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grid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2024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17,0%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14,9%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59,9%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2,7%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5,6%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 marR="39370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Ponderea copiilor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4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puțin</a:t>
                      </a:r>
                      <a:r>
                        <a:rPr dirty="0" sz="1050" spc="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58,8%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206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7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mult</a:t>
                      </a:r>
                      <a:r>
                        <a:rPr dirty="0" sz="1050" spc="7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7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4%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Cubclul: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5841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Clasele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primare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23,5%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55,0%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841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Clasele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gimnaziale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61,7%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5841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Clasele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liceale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60,9%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8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489158" y="414354"/>
            <a:ext cx="6440805" cy="8208645"/>
          </a:xfrm>
          <a:prstGeom prst="rect">
            <a:avLst/>
          </a:prstGeom>
        </p:spPr>
        <p:txBody>
          <a:bodyPr wrap="square" lIns="0" tIns="88900" rIns="0" bIns="0" rtlCol="0" vert="horz">
            <a:spAutoFit/>
          </a:bodyPr>
          <a:lstStyle/>
          <a:p>
            <a:pPr algn="just" marL="50800">
              <a:lnSpc>
                <a:spcPct val="100000"/>
              </a:lnSpc>
              <a:spcBef>
                <a:spcPts val="700"/>
              </a:spcBef>
            </a:pP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planurile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acțiuni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implementare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acestuia:</a:t>
            </a:r>
            <a:endParaRPr sz="1050">
              <a:latin typeface="Verdana"/>
              <a:cs typeface="Verdana"/>
            </a:endParaRPr>
          </a:p>
          <a:p>
            <a:pPr algn="just" marL="410845" marR="81280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410845" algn="l"/>
                <a:tab pos="4127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Planul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acțiuni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2015-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2017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implementarea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Programului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3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5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2011-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2020</a:t>
            </a:r>
            <a:r>
              <a:rPr dirty="0" baseline="32407" sz="900" spc="-7" b="1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dirty="0" baseline="32407" sz="900" spc="284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vizează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acțiunile,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responsabile,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costurile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sursele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acoperire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programului.</a:t>
            </a:r>
            <a:endParaRPr sz="1050">
              <a:latin typeface="Verdana"/>
              <a:cs typeface="Verdana"/>
            </a:endParaRPr>
          </a:p>
          <a:p>
            <a:pPr algn="just" marL="410845" marR="81915" indent="-216535">
              <a:lnSpc>
                <a:spcPct val="100000"/>
              </a:lnSpc>
              <a:spcBef>
                <a:spcPts val="600"/>
              </a:spcBef>
              <a:buFont typeface="Verdana"/>
              <a:buChar char="•"/>
              <a:tabLst>
                <a:tab pos="410845" algn="l"/>
                <a:tab pos="412750" algn="l"/>
              </a:tabLst>
            </a:pPr>
            <a:r>
              <a:rPr dirty="0" sz="1050">
                <a:solidFill>
                  <a:srgbClr val="231F20"/>
                </a:solidFill>
                <a:latin typeface="Arial"/>
                <a:cs typeface="Arial"/>
              </a:rPr>
              <a:t>	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Planul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acțiuni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2018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2020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implementarea</a:t>
            </a:r>
            <a:r>
              <a:rPr dirty="0" sz="1050" spc="2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Programului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incluzive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Republica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Moldova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2011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 2020</a:t>
            </a:r>
            <a:r>
              <a:rPr dirty="0" baseline="32407" sz="900" spc="-15" b="1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endParaRPr sz="1050">
              <a:latin typeface="Verdana"/>
              <a:cs typeface="Verdana"/>
            </a:endParaRPr>
          </a:p>
          <a:p>
            <a:pPr algn="just" marL="50800" marR="81915">
              <a:lnSpc>
                <a:spcPct val="100000"/>
              </a:lnSpc>
              <a:spcBef>
                <a:spcPts val="565"/>
              </a:spcBef>
            </a:pP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prezent,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Planul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acțiuni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și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Programul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dezvoltare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educației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incluzive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Republica</a:t>
            </a:r>
            <a:r>
              <a:rPr dirty="0" sz="1050" spc="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Moldova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pentru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anii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2024-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2027</a:t>
            </a:r>
            <a:r>
              <a:rPr dirty="0" sz="1050" spc="1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află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proces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implementare.</a:t>
            </a:r>
            <a:endParaRPr sz="1050">
              <a:latin typeface="Verdana"/>
              <a:cs typeface="Verdana"/>
            </a:endParaRPr>
          </a:p>
          <a:p>
            <a:pPr algn="just" marL="50800" marR="81280" indent="-635">
              <a:lnSpc>
                <a:spcPct val="100000"/>
              </a:lnSpc>
              <a:spcBef>
                <a:spcPts val="565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Adițional,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Legea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socială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persoanelor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baseline="32407" sz="900" spc="-44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r>
              <a:rPr dirty="0" baseline="32407" sz="900" spc="277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reglementează</a:t>
            </a:r>
            <a:r>
              <a:rPr dirty="0" sz="105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drepturile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persoanelor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vederea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sociale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garantării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posibilității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participării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lor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domeniile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vieții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discriminare,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identic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membri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societății,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având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respectarea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drepturilor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libertăților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fundamentale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omului.</a:t>
            </a:r>
            <a:endParaRPr sz="1050">
              <a:latin typeface="Verdana"/>
              <a:cs typeface="Verdana"/>
            </a:endParaRPr>
          </a:p>
          <a:p>
            <a:pPr algn="just" marL="50800" marR="812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începutul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anului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2022/23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primar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secundar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țară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erau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înscriși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10,5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mii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dintre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majoritatea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urmat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(94,8%),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14">
                <a:solidFill>
                  <a:srgbClr val="231F20"/>
                </a:solidFill>
                <a:latin typeface="Verdana"/>
                <a:cs typeface="Verdana"/>
              </a:rPr>
              <a:t>5,2%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intelectuală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fizică.</a:t>
            </a:r>
            <a:r>
              <a:rPr dirty="0" baseline="32407" sz="900" spc="-75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număr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relativ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constant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ultimii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însă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dublu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2013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(5481),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finele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perioadei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măsurile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rețeaua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general.</a:t>
            </a:r>
            <a:endParaRPr sz="1050">
              <a:latin typeface="Verdana"/>
              <a:cs typeface="Verdana"/>
            </a:endParaRPr>
          </a:p>
          <a:p>
            <a:pPr algn="just" marL="50800" marR="81280">
              <a:lnSpc>
                <a:spcPct val="100000"/>
              </a:lnSpc>
              <a:spcBef>
                <a:spcPts val="600"/>
              </a:spcBef>
            </a:pP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același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timp,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diminuat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considerabil,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ajungând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cca.500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2023/2024</a:t>
            </a:r>
            <a:r>
              <a:rPr dirty="0" baseline="32407" sz="900" spc="-142">
                <a:solidFill>
                  <a:srgbClr val="231F20"/>
                </a:solidFill>
                <a:latin typeface="Verdana"/>
                <a:cs typeface="Verdana"/>
              </a:rPr>
              <a:t>10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,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față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1807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2013/2014.</a:t>
            </a:r>
            <a:r>
              <a:rPr dirty="0" baseline="32407" sz="900" spc="-179">
                <a:solidFill>
                  <a:srgbClr val="231F20"/>
                </a:solidFill>
                <a:latin typeface="Verdana"/>
                <a:cs typeface="Verdana"/>
              </a:rPr>
              <a:t>11</a:t>
            </a:r>
            <a:endParaRPr baseline="32407" sz="900">
              <a:latin typeface="Verdana"/>
              <a:cs typeface="Verdana"/>
            </a:endParaRPr>
          </a:p>
          <a:p>
            <a:pPr algn="just" marL="50800" marR="80645">
              <a:lnSpc>
                <a:spcPct val="100000"/>
              </a:lnSpc>
              <a:spcBef>
                <a:spcPts val="1200"/>
              </a:spcBef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Legislația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Republicii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Moldova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studii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prevede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dreptul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general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parte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garantat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stat.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primar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gimnazial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trepte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obligatorii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asigurate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de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către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stat.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Totodată,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completă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asigurată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varii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motive,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tendințele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cuprindere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descreștere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(Figura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endParaRPr sz="1050">
              <a:latin typeface="Verdana"/>
              <a:cs typeface="Verdana"/>
            </a:endParaRPr>
          </a:p>
          <a:p>
            <a:pPr algn="just" marL="50800" marR="81280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obiectul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acestui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studiu,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fiind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pusă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discuție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învățământ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baseline="32407" sz="900" spc="-89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totalul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respondenților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5,7%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(4,4%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2018)</a:t>
            </a:r>
            <a:r>
              <a:rPr dirty="0" sz="105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menționat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gospodărie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puțin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dizabilitate.</a:t>
            </a:r>
            <a:endParaRPr sz="1050">
              <a:latin typeface="Verdana"/>
              <a:cs typeface="Verdana"/>
            </a:endParaRPr>
          </a:p>
          <a:p>
            <a:pPr algn="just" marL="50800" marR="80645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Adițional,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obiectul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vizează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învățământ,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înrolarea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acestora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masă,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împreună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comunitate.</a:t>
            </a:r>
            <a:endParaRPr sz="1050">
              <a:latin typeface="Verdana"/>
              <a:cs typeface="Verdana"/>
            </a:endParaRPr>
          </a:p>
          <a:p>
            <a:pPr algn="just" marL="50800" marR="80645">
              <a:lnSpc>
                <a:spcPct val="100000"/>
              </a:lnSpc>
              <a:spcBef>
                <a:spcPts val="600"/>
              </a:spcBef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așteptat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tratamentul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diferențiat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necesar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cazul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constituie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provocare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cadrele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didactice,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părinți.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Măsura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învățământ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este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pregătit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sub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aspectul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tehnico-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metodic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acestor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corpul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are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competențele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necesare,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pregătiți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mintal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emoțional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0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întrebările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includerea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masă.</a:t>
            </a:r>
            <a:endParaRPr sz="1050">
              <a:latin typeface="Verdana"/>
              <a:cs typeface="Verdana"/>
            </a:endParaRPr>
          </a:p>
          <a:p>
            <a:pPr algn="just" marL="50800" marR="80645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moștenire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trecutul sovietic, chiar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după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independență,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uneori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înrolați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școli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speciale.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Anterior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eforturilor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asigurare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incluzive,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descrise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sus,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implementează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reforma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rezidenţial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copilului,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redus</a:t>
            </a:r>
            <a:r>
              <a:rPr dirty="0" sz="1050" spc="-1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spre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minim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numărul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locuiesc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afara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mediului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familial.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anul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2007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adoptată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Strategia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naţională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Planul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acţiuni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reforma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sistemului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rezidenţial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îngrijire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copilului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2007-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2012,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procesul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implementare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cărora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aproape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toată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rețeaua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rezidențiale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reorganizate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lichidate.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Ulterior,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creat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pachet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minim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crearea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centrelor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resurse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incluzivă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instituirea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posturilor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de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cadre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sprijin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generale.</a:t>
            </a:r>
            <a:r>
              <a:rPr dirty="0" sz="1050" spc="-2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Această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reformă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radicală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impact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pozitiv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perioada</a:t>
            </a:r>
            <a:r>
              <a:rPr dirty="0" sz="1050" spc="-1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inițială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dezvoltare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promovare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incluzive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posibilă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datorită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aprobării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către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Guvern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a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540000" y="8816642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527300" y="8824262"/>
            <a:ext cx="135890" cy="878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6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7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8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9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10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11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12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959303" y="8824262"/>
            <a:ext cx="5894070" cy="10007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316355">
              <a:lnSpc>
                <a:spcPct val="100000"/>
              </a:lnSpc>
              <a:spcBef>
                <a:spcPts val="100"/>
              </a:spcBef>
            </a:pP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https://gov.md/sites/default/files/document/attachments/subiect-03-nu-</a:t>
            </a:r>
            <a:r>
              <a:rPr dirty="0" u="sng" sz="800" spc="-6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765-mec-</a:t>
            </a:r>
            <a:r>
              <a:rPr dirty="0" u="sng" sz="800" spc="-1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2023.pdf</a:t>
            </a:r>
            <a:r>
              <a:rPr dirty="0" sz="800" spc="-1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http://particip.gov.md/proiectview.php?l=ro&amp;idd=551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</a:rPr>
              <a:t>1 </a:t>
            </a:r>
            <a:r>
              <a:rPr dirty="0" sz="800" spc="-35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4"/>
              </a:rPr>
              <a:t>https://www.legis.md/cautare/getResults?doc_id=83915&amp;lang=ro</a:t>
            </a:r>
            <a:r>
              <a:rPr dirty="0" sz="800" spc="-35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https://statistica.gov.md/ro/situatia-copiilor-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in-republica-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moldova-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in-</a:t>
            </a:r>
            <a:r>
              <a:rPr dirty="0" u="sng" sz="800" spc="-6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anul-</a:t>
            </a:r>
            <a:r>
              <a:rPr dirty="0" u="sng" sz="800" spc="-7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2022-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5"/>
              </a:rPr>
              <a:t>9578_60434.html</a:t>
            </a:r>
            <a:endParaRPr sz="800">
              <a:latin typeface="Verdana"/>
              <a:cs typeface="Verdana"/>
            </a:endParaRPr>
          </a:p>
          <a:p>
            <a:pPr marL="12700" marR="19050">
              <a:lnSpc>
                <a:spcPct val="100000"/>
              </a:lnSpc>
            </a:pP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https://statistica.gov.md/ro/activitatea-</a:t>
            </a:r>
            <a:r>
              <a:rPr dirty="0" u="sng" sz="800" spc="-4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institutiilor-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de-</a:t>
            </a:r>
            <a:r>
              <a:rPr dirty="0" u="sng" sz="800" spc="-4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invatamant-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primar-</a:t>
            </a: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si-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secundar-general-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in-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anul-de-</a:t>
            </a:r>
            <a:r>
              <a:rPr dirty="0" u="sng" sz="800" spc="-4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st-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6"/>
              </a:rPr>
              <a:t>9454_60865.html</a:t>
            </a:r>
            <a:r>
              <a:rPr dirty="0" sz="800" spc="-5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https://mecc.gov.md/ro/content/strategia-</a:t>
            </a:r>
            <a:r>
              <a:rPr dirty="0" u="sng" sz="800" spc="-4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sectoriala-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de-</a:t>
            </a:r>
            <a:r>
              <a:rPr dirty="0" u="sng" sz="800" spc="-4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cheltuieli-</a:t>
            </a:r>
            <a:r>
              <a:rPr dirty="0" u="sng" sz="800" spc="-8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2018-</a:t>
            </a:r>
            <a:r>
              <a:rPr dirty="0" u="sng" sz="800" spc="-2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7"/>
              </a:rPr>
              <a:t>2020</a:t>
            </a:r>
            <a:endParaRPr sz="8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Recurgem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noțiunea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„instituții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masă”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pentru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delimita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aceste instituții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cele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sistemului rezidențial.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80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540000" y="540002"/>
          <a:ext cx="6376670" cy="21793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8390"/>
                <a:gridCol w="1506855"/>
                <a:gridCol w="753745"/>
                <a:gridCol w="992504"/>
                <a:gridCol w="866139"/>
                <a:gridCol w="638175"/>
                <a:gridCol w="450850"/>
              </a:tblGrid>
              <a:tr h="19812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Diriginte: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60,2%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59,0%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800" marR="333375">
                        <a:lnSpc>
                          <a:spcPct val="100000"/>
                        </a:lnSpc>
                        <a:spcBef>
                          <a:spcPts val="104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Vechime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în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muncă: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1-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</a:t>
                      </a:r>
                      <a:r>
                        <a:rPr dirty="0" sz="1050" spc="-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60,8%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6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11-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dirty="0" sz="1050" spc="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14,0%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68,4%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0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mai</a:t>
                      </a:r>
                      <a:r>
                        <a:rPr dirty="0" sz="1050" spc="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mult</a:t>
                      </a:r>
                      <a:r>
                        <a:rPr dirty="0" sz="1050" spc="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dirty="0" sz="1050" spc="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</a:t>
                      </a:r>
                      <a:r>
                        <a:rPr dirty="0" sz="1050" spc="4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56,4%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9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Genul: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Masculin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55,4%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303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Feminin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17,2%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60,2%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1435" marR="25463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Limba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comunicare: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Română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12,8%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15,7%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63,1%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Rusă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35,0%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11,3%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46,5%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1435" marR="3987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Mediul</a:t>
                      </a:r>
                      <a:r>
                        <a:rPr dirty="0" sz="1050" spc="9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reședinţă: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Urban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22,9%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13,4%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55,4%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6,5%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0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Rural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12,6%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63,2%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0,0%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4,9%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501906" y="3068489"/>
            <a:ext cx="63760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 indent="635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6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dirty="0" sz="1050" spc="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Indicii</a:t>
            </a:r>
            <a:r>
              <a:rPr dirty="0" baseline="32407" sz="900" b="1">
                <a:solidFill>
                  <a:srgbClr val="231F20"/>
                </a:solidFill>
                <a:latin typeface="Arial"/>
                <a:cs typeface="Arial"/>
              </a:rPr>
              <a:t>26</a:t>
            </a:r>
            <a:r>
              <a:rPr dirty="0" baseline="32407" sz="900" spc="27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apreciere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generală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6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preuniversitar: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540001" y="3501386"/>
          <a:ext cx="6376670" cy="53009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3810"/>
                <a:gridCol w="1424305"/>
                <a:gridCol w="1223644"/>
                <a:gridCol w="770254"/>
                <a:gridCol w="770254"/>
                <a:gridCol w="831850"/>
              </a:tblGrid>
              <a:tr h="678180">
                <a:tc gridSpan="3">
                  <a:txBody>
                    <a:bodyPr/>
                    <a:lstStyle/>
                    <a:p>
                      <a:pPr algn="ctr" marL="2879090" marR="17399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deficiențe</a:t>
                      </a:r>
                      <a:r>
                        <a:rPr dirty="0" sz="1050" spc="-3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în </a:t>
                      </a: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dezvoltare</a:t>
                      </a:r>
                      <a:r>
                        <a:rPr dirty="0" sz="1050" spc="-4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(în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general)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74930" marR="6731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deficiențe fizice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939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74930" marR="67310">
                        <a:lnSpc>
                          <a:spcPct val="100000"/>
                        </a:lnSpc>
                        <a:spcBef>
                          <a:spcPts val="74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Copii</a:t>
                      </a:r>
                      <a:r>
                        <a:rPr dirty="0" sz="1050" spc="-5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deficiențe psihice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9398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15265" marR="163195" indent="-45085">
                        <a:lnSpc>
                          <a:spcPct val="100000"/>
                        </a:lnSpc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Indicele sumar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3040">
                <a:tc grid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Total: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,41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,49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,38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99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,17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 marL="50165" marR="177800">
                        <a:lnSpc>
                          <a:spcPct val="100000"/>
                        </a:lnSpc>
                        <a:spcBef>
                          <a:spcPts val="104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Trei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45440">
                <a:tc rowSpan="2">
                  <a:txBody>
                    <a:bodyPr/>
                    <a:lstStyle/>
                    <a:p>
                      <a:pPr marL="50165" marR="177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20827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45440">
                <a:tc rowSpan="2">
                  <a:txBody>
                    <a:bodyPr/>
                    <a:lstStyle/>
                    <a:p>
                      <a:pPr marL="50165" marR="762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1066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4544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 marR="146050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25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1841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454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254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2197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 marL="49530" marR="384810">
                        <a:lnSpc>
                          <a:spcPct val="100000"/>
                        </a:lnSpc>
                        <a:spcBef>
                          <a:spcPts val="1045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 marL="49530" marR="427355">
                        <a:lnSpc>
                          <a:spcPct val="100000"/>
                        </a:lnSpc>
                        <a:spcBef>
                          <a:spcPts val="1045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tatălui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49530" marR="305435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82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635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454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895" marR="4000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445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 descr=""/>
          <p:cNvSpPr/>
          <p:nvPr/>
        </p:nvSpPr>
        <p:spPr>
          <a:xfrm>
            <a:off x="540005" y="9060482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527305" y="9068102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26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959308" y="9068102"/>
            <a:ext cx="5894070" cy="756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media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răspunsurilor,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complet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(ca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educe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împreună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copii)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1,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0,5,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40">
                <a:solidFill>
                  <a:srgbClr val="231F20"/>
                </a:solidFill>
                <a:latin typeface="Verdana"/>
                <a:cs typeface="Verdana"/>
              </a:rPr>
              <a:t>…,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nici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45">
                <a:solidFill>
                  <a:srgbClr val="231F20"/>
                </a:solidFill>
                <a:latin typeface="Verdana"/>
                <a:cs typeface="Verdana"/>
              </a:rPr>
              <a:t>…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0,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degrabă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nu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valoare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0,5)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nu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deloc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valoarea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Coeficientul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poate varia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limita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medie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complet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educe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împreună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1)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sunt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categoric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împotrivă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deficiențe.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81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719999" y="540002"/>
          <a:ext cx="6376670" cy="26619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3810"/>
                <a:gridCol w="1424305"/>
                <a:gridCol w="1223644"/>
                <a:gridCol w="770254"/>
                <a:gridCol w="770254"/>
                <a:gridCol w="831850"/>
              </a:tblGrid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 marR="346710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tatălui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,08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3454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3987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 marR="26987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165" marR="6153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49530" marR="4743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61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 marL="49530" marR="461009">
                        <a:lnSpc>
                          <a:spcPct val="100000"/>
                        </a:lnSpc>
                        <a:spcBef>
                          <a:spcPts val="1045"/>
                        </a:spcBef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Statut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socio-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economic: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scăzut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271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înalt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8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 descr=""/>
          <p:cNvSpPr txBox="1"/>
          <p:nvPr/>
        </p:nvSpPr>
        <p:spPr>
          <a:xfrm>
            <a:off x="681860" y="3322046"/>
            <a:ext cx="6376670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5.</a:t>
            </a:r>
            <a:r>
              <a:rPr dirty="0" sz="1050" spc="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Indicii</a:t>
            </a:r>
            <a:r>
              <a:rPr dirty="0" baseline="32407" sz="900">
                <a:solidFill>
                  <a:srgbClr val="231F20"/>
                </a:solidFill>
                <a:latin typeface="Verdana"/>
                <a:cs typeface="Verdana"/>
              </a:rPr>
              <a:t>2</a:t>
            </a:r>
            <a:r>
              <a:rPr dirty="0" baseline="32407" sz="900" spc="2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apreciere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generală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du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instituțiile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învățământ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preuniversitar: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de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cadre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didactice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6" name="object 6" descr=""/>
          <p:cNvGraphicFramePr>
            <a:graphicFrameLocks noGrp="1"/>
          </p:cNvGraphicFramePr>
          <p:nvPr/>
        </p:nvGraphicFramePr>
        <p:xfrm>
          <a:off x="720002" y="3755114"/>
          <a:ext cx="6376670" cy="3963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8855"/>
                <a:gridCol w="1534159"/>
                <a:gridCol w="1297939"/>
                <a:gridCol w="874395"/>
                <a:gridCol w="780414"/>
                <a:gridCol w="810260"/>
              </a:tblGrid>
              <a:tr h="49403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94615" marR="86995">
                        <a:lnSpc>
                          <a:spcPts val="1000"/>
                        </a:lnSpc>
                        <a:spcBef>
                          <a:spcPts val="50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deficiențe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dezvoltare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(în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general)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476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144145" marR="136525">
                        <a:lnSpc>
                          <a:spcPts val="1000"/>
                        </a:lnSpc>
                        <a:spcBef>
                          <a:spcPts val="50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deficiențe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fizice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476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 marL="96520" marR="88900">
                        <a:lnSpc>
                          <a:spcPts val="1000"/>
                        </a:lnSpc>
                        <a:spcBef>
                          <a:spcPts val="50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deficiențe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psihice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476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213995" marR="163830" indent="-42545">
                        <a:lnSpc>
                          <a:spcPts val="1000"/>
                        </a:lnSpc>
                        <a:spcBef>
                          <a:spcPts val="101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Indicele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sumar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282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8120">
                <a:tc grid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>
                  <a:txBody>
                    <a:bodyPr/>
                    <a:lstStyle/>
                    <a:p>
                      <a:pPr marL="10610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,40</a:t>
                      </a:r>
                      <a:endParaRPr sz="1050">
                        <a:latin typeface="Arial"/>
                        <a:cs typeface="Arial"/>
                      </a:endParaRPr>
                    </a:p>
                    <a:p>
                      <a:pPr marL="106108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 marL="63754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,54</a:t>
                      </a:r>
                      <a:endParaRPr sz="1050">
                        <a:latin typeface="Arial"/>
                        <a:cs typeface="Arial"/>
                      </a:endParaRPr>
                    </a:p>
                    <a:p>
                      <a:pPr marL="637540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637540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637540">
                        <a:lnSpc>
                          <a:spcPct val="100000"/>
                        </a:lnSpc>
                        <a:spcBef>
                          <a:spcPts val="1105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,42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499109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,35</a:t>
                      </a:r>
                      <a:endParaRPr sz="1050">
                        <a:latin typeface="Arial"/>
                        <a:cs typeface="Arial"/>
                      </a:endParaRPr>
                    </a:p>
                    <a:p>
                      <a:pPr marL="499109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rowSpan="4">
                  <a:txBody>
                    <a:bodyPr/>
                    <a:lstStyle/>
                    <a:p>
                      <a:pPr marL="57340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,20</a:t>
                      </a:r>
                      <a:endParaRPr sz="1050">
                        <a:latin typeface="Arial"/>
                        <a:cs typeface="Arial"/>
                      </a:endParaRPr>
                    </a:p>
                    <a:p>
                      <a:pPr marL="575310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57340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,26</a:t>
                      </a:r>
                      <a:endParaRPr sz="1050">
                        <a:latin typeface="Verdana"/>
                        <a:cs typeface="Verdana"/>
                      </a:endParaRPr>
                    </a:p>
                    <a:p>
                      <a:pPr marL="580390">
                        <a:lnSpc>
                          <a:spcPct val="100000"/>
                        </a:lnSpc>
                        <a:spcBef>
                          <a:spcPts val="1105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5">
                  <a:txBody>
                    <a:bodyPr/>
                    <a:lstStyle/>
                    <a:p>
                      <a:pPr marL="50800" marR="31178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Ponderea copiilor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CES: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Ciclul: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50165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primare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997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solidFill>
                      <a:srgbClr val="EBE8E6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solidFill>
                      <a:srgbClr val="EBE8E6"/>
                    </a:solidFill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,25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gimnaziale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,35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liceale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,41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,58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,31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,22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Diriginți: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,36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,31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,21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3">
                  <a:txBody>
                    <a:bodyPr/>
                    <a:lstStyle/>
                    <a:p>
                      <a:pPr marL="50165" marR="285115">
                        <a:lnSpc>
                          <a:spcPct val="100000"/>
                        </a:lnSpc>
                        <a:spcBef>
                          <a:spcPts val="110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Vechime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munca: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3970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10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,48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,48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,26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3970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508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,16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Genul: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,56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 marR="19875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,56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,43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,00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,22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165" marR="34036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,35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,28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BE8E6"/>
                    </a:solidFill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,21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406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,52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318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,40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,19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 descr=""/>
          <p:cNvSpPr txBox="1"/>
          <p:nvPr/>
        </p:nvSpPr>
        <p:spPr>
          <a:xfrm>
            <a:off x="681894" y="8065847"/>
            <a:ext cx="6376035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6.</a:t>
            </a:r>
            <a:r>
              <a:rPr dirty="0" sz="1050" spc="-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Indicii</a:t>
            </a:r>
            <a:r>
              <a:rPr dirty="0" baseline="32407" sz="900" spc="-37">
                <a:solidFill>
                  <a:srgbClr val="231F20"/>
                </a:solidFill>
                <a:latin typeface="Verdana"/>
                <a:cs typeface="Verdana"/>
              </a:rPr>
              <a:t>27</a:t>
            </a:r>
            <a:r>
              <a:rPr dirty="0" baseline="32407" sz="900" spc="4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acceptare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propriilor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30" b="1">
                <a:solidFill>
                  <a:srgbClr val="231F20"/>
                </a:solidFill>
                <a:latin typeface="Arial"/>
                <a:cs typeface="Arial"/>
              </a:rPr>
              <a:t>copii:</a:t>
            </a:r>
            <a:r>
              <a:rPr dirty="0" sz="1050" spc="-8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-5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îngrijitori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8" name="object 8" descr=""/>
          <p:cNvGraphicFramePr>
            <a:graphicFrameLocks noGrp="1"/>
          </p:cNvGraphicFramePr>
          <p:nvPr/>
        </p:nvGraphicFramePr>
        <p:xfrm>
          <a:off x="719994" y="8334696"/>
          <a:ext cx="6376670" cy="386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45025"/>
                <a:gridCol w="1648460"/>
              </a:tblGrid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Total: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9" name="object 9" descr=""/>
          <p:cNvSpPr/>
          <p:nvPr/>
        </p:nvSpPr>
        <p:spPr>
          <a:xfrm>
            <a:off x="719994" y="918240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 txBox="1"/>
          <p:nvPr/>
        </p:nvSpPr>
        <p:spPr>
          <a:xfrm>
            <a:off x="707294" y="9190021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27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139297" y="9190021"/>
            <a:ext cx="5894070" cy="6350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media răspunsurilor,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„da,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sigur” 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(ar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accepta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educe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care își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fac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studiile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respondentului)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 se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85">
                <a:solidFill>
                  <a:srgbClr val="231F20"/>
                </a:solidFill>
                <a:latin typeface="Verdana"/>
                <a:cs typeface="Verdana"/>
              </a:rPr>
              <a:t>1,</a:t>
            </a:r>
            <a:r>
              <a:rPr dirty="0" sz="800" spc="114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„probabil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da”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0,5,</a:t>
            </a:r>
            <a:r>
              <a:rPr dirty="0" sz="800" spc="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„probabil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nu”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valoare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5">
                <a:solidFill>
                  <a:srgbClr val="231F20"/>
                </a:solidFill>
                <a:latin typeface="Verdana"/>
                <a:cs typeface="Verdana"/>
              </a:rPr>
              <a:t>0,5)</a:t>
            </a:r>
            <a:r>
              <a:rPr dirty="0" sz="80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„sigur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nu”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0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Coeficientul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varia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limita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2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medie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toți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sigur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acceptă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(plus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rezidențial)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educe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împreună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ceilalți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copii,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valoarea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10">
                <a:solidFill>
                  <a:srgbClr val="231F20"/>
                </a:solidFill>
                <a:latin typeface="Verdana"/>
                <a:cs typeface="Verdana"/>
              </a:rPr>
              <a:t>1)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ar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însemna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toți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categoric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nu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acceptă.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82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graphicFrame>
        <p:nvGraphicFramePr>
          <p:cNvPr id="4" name="object 4" descr=""/>
          <p:cNvGraphicFramePr>
            <a:graphicFrameLocks noGrp="1"/>
          </p:cNvGraphicFramePr>
          <p:nvPr/>
        </p:nvGraphicFramePr>
        <p:xfrm>
          <a:off x="540000" y="540002"/>
          <a:ext cx="6376670" cy="637666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64130"/>
                <a:gridCol w="2081530"/>
                <a:gridCol w="1648460"/>
              </a:tblGrid>
              <a:tr h="19304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17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905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905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Numărul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Doi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Trei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38671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sub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0,31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algn="r" marR="4254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38671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15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0,37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algn="r" marR="4254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38671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gospodărie: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Nu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Sunt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16-18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0,35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algn="r" marR="4254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0,26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18-</a:t>
                      </a:r>
                      <a:r>
                        <a:rPr dirty="0" sz="1000" spc="-10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30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solidFill>
                      <a:srgbClr val="D9D9D9"/>
                    </a:solidFill>
                  </a:tcPr>
                </a:tc>
              </a:tr>
              <a:tr h="18859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Vârsta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tatălui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31-</a:t>
                      </a:r>
                      <a:r>
                        <a:rPr dirty="0" sz="100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40+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mamei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435">
                        <a:lnSpc>
                          <a:spcPct val="100000"/>
                        </a:lnSpc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Studiile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tatălui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incomplete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0,23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medii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profesionale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superioare</a:t>
                      </a:r>
                      <a:r>
                        <a:rPr dirty="0" sz="1000" spc="-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(incl.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colegiu)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Sexul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respondentului: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reședință: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0,41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Statut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socio-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economic: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scăzut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0,27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28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înalt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0,37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87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83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681855" y="490497"/>
            <a:ext cx="6376035" cy="345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7.</a:t>
            </a:r>
            <a:r>
              <a:rPr dirty="0" sz="1050" spc="8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Indicele</a:t>
            </a:r>
            <a:r>
              <a:rPr dirty="0" baseline="32407" sz="900" b="1">
                <a:solidFill>
                  <a:srgbClr val="231F20"/>
                </a:solidFill>
                <a:latin typeface="Arial"/>
                <a:cs typeface="Arial"/>
              </a:rPr>
              <a:t>28</a:t>
            </a:r>
            <a:r>
              <a:rPr dirty="0" baseline="32407" sz="900" spc="337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apreciere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privind</a:t>
            </a:r>
            <a:r>
              <a:rPr dirty="0" sz="1050" spc="9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incluziunea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copiilor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cu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dizabilități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clasa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în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își</a:t>
            </a:r>
            <a:r>
              <a:rPr dirty="0" sz="1050" spc="10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fac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studiile:</a:t>
            </a:r>
            <a:r>
              <a:rPr dirty="0" sz="1050" spc="-3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categorii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elevi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719999" y="919368"/>
          <a:ext cx="6376670" cy="27387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72360"/>
                <a:gridCol w="2293619"/>
                <a:gridCol w="1628775"/>
              </a:tblGrid>
              <a:tr h="20955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34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211454">
                <a:tc grid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B="0" marT="247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476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</a:tcPr>
                </a:tc>
              </a:tr>
              <a:tr h="38227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Ponderea</a:t>
                      </a: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copiilor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puțin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mult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4%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,64</a:t>
                      </a:r>
                      <a:endParaRPr sz="1000">
                        <a:latin typeface="Verdana"/>
                        <a:cs typeface="Verdana"/>
                      </a:endParaRPr>
                    </a:p>
                    <a:p>
                      <a:pPr algn="r" marR="4254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,67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</a:tcPr>
                </a:tc>
              </a:tr>
              <a:tr h="19812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19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Genul: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Masculin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,60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2032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6839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Feminin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Limba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comunicare: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Română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Rusa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,71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rowSpan="2"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dirty="0" sz="10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Mediul</a:t>
                      </a:r>
                      <a:r>
                        <a:rPr dirty="0" sz="100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reședința: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Urban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,69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D9D9D9"/>
                    </a:solidFill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12395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Rural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,62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08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Anul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studii,</a:t>
                      </a: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clasa: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,68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VIII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,64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304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Clasa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IX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4191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,65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/>
          <p:nvPr/>
        </p:nvSpPr>
        <p:spPr>
          <a:xfrm>
            <a:off x="719999" y="9060481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 descr=""/>
          <p:cNvSpPr txBox="1"/>
          <p:nvPr/>
        </p:nvSpPr>
        <p:spPr>
          <a:xfrm>
            <a:off x="707299" y="9068100"/>
            <a:ext cx="13843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0">
                <a:solidFill>
                  <a:srgbClr val="231F20"/>
                </a:solidFill>
                <a:latin typeface="Verdana"/>
                <a:cs typeface="Verdana"/>
              </a:rPr>
              <a:t>28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139303" y="9068100"/>
            <a:ext cx="5894705" cy="756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Reprezintă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media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răspunsurilor,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răspunsurilor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„cred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bine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copiii”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(în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urma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includerii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cu deficiențe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clasa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învață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respondentul)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 valoarea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1,</a:t>
            </a:r>
            <a:r>
              <a:rPr dirty="0" sz="80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„cred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rău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acești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copii”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endParaRPr sz="80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</a:pP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„cred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rău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sănătoși”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5">
                <a:solidFill>
                  <a:srgbClr val="231F20"/>
                </a:solidFill>
                <a:latin typeface="Verdana"/>
                <a:cs typeface="Verdana"/>
              </a:rPr>
              <a:t>li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se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atribuie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800" spc="-80">
                <a:solidFill>
                  <a:srgbClr val="231F20"/>
                </a:solidFill>
                <a:latin typeface="Verdana"/>
                <a:cs typeface="Verdana"/>
              </a:rPr>
              <a:t>0,5,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>
                <a:solidFill>
                  <a:srgbClr val="231F20"/>
                </a:solidFill>
                <a:latin typeface="Verdana"/>
                <a:cs typeface="Verdana"/>
              </a:rPr>
              <a:t>„cred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rău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10">
                <a:solidFill>
                  <a:srgbClr val="231F20"/>
                </a:solidFill>
                <a:latin typeface="Verdana"/>
                <a:cs typeface="Verdana"/>
              </a:rPr>
              <a:t>copiii””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45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Coeficientul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poate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varia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limita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90">
                <a:solidFill>
                  <a:srgbClr val="231F20"/>
                </a:solidFill>
                <a:latin typeface="Verdana"/>
                <a:cs typeface="Verdana"/>
              </a:rPr>
              <a:t>1).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medie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egală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cu </a:t>
            </a:r>
            <a:r>
              <a:rPr dirty="0" sz="800" spc="-75">
                <a:solidFill>
                  <a:srgbClr val="231F20"/>
                </a:solidFill>
                <a:latin typeface="Verdana"/>
                <a:cs typeface="Verdana"/>
              </a:rPr>
              <a:t>1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văd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doar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avantaje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urma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includerii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deficiențe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tipurile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plus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1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instituțiile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5">
                <a:solidFill>
                  <a:srgbClr val="231F20"/>
                </a:solidFill>
                <a:latin typeface="Verdana"/>
                <a:cs typeface="Verdana"/>
              </a:rPr>
              <a:t>rezidențiale,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valoarea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(-</a:t>
            </a:r>
            <a:r>
              <a:rPr dirty="0" sz="800" spc="-105">
                <a:solidFill>
                  <a:srgbClr val="231F20"/>
                </a:solidFill>
                <a:latin typeface="Verdana"/>
                <a:cs typeface="Verdana"/>
              </a:rPr>
              <a:t>1)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30">
                <a:solidFill>
                  <a:srgbClr val="231F20"/>
                </a:solidFill>
                <a:latin typeface="Verdana"/>
                <a:cs typeface="Verdana"/>
              </a:rPr>
              <a:t>ar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însemna</a:t>
            </a:r>
            <a:r>
              <a:rPr dirty="0" sz="80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85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80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toți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respondenții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5">
                <a:solidFill>
                  <a:srgbClr val="231F20"/>
                </a:solidFill>
                <a:latin typeface="Verdana"/>
                <a:cs typeface="Verdana"/>
              </a:rPr>
              <a:t>văd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20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800" spc="-40">
                <a:solidFill>
                  <a:srgbClr val="231F20"/>
                </a:solidFill>
                <a:latin typeface="Verdana"/>
                <a:cs typeface="Verdana"/>
              </a:rPr>
              <a:t>dezavantaje.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540004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45085">
              <a:lnSpc>
                <a:spcPct val="100000"/>
              </a:lnSpc>
              <a:spcBef>
                <a:spcPts val="170"/>
              </a:spcBef>
            </a:pPr>
            <a:r>
              <a:rPr dirty="0" sz="1400" spc="-25" b="1">
                <a:solidFill>
                  <a:srgbClr val="FFFFFF"/>
                </a:solidFill>
                <a:latin typeface="Arial"/>
                <a:cs typeface="Arial"/>
              </a:rPr>
              <a:t>84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2533326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20100" y="488697"/>
            <a:ext cx="2435225" cy="4895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Anexa</a:t>
            </a:r>
            <a:r>
              <a:rPr dirty="0" sz="1050" spc="1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3.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 Design-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ul</a:t>
            </a:r>
            <a:r>
              <a:rPr dirty="0" sz="1050" spc="1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20" b="1" i="1">
                <a:solidFill>
                  <a:srgbClr val="F7945B"/>
                </a:solidFill>
                <a:latin typeface="Arial"/>
                <a:cs typeface="Arial"/>
              </a:rPr>
              <a:t>cercetării</a:t>
            </a:r>
            <a:r>
              <a:rPr dirty="0" sz="1050" spc="1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calitative</a:t>
            </a:r>
            <a:endParaRPr sz="10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35"/>
              </a:spcBef>
            </a:pPr>
            <a:r>
              <a:rPr dirty="0" sz="1050" spc="-20" b="1">
                <a:solidFill>
                  <a:srgbClr val="231F20"/>
                </a:solidFill>
                <a:latin typeface="Arial"/>
                <a:cs typeface="Arial"/>
              </a:rPr>
              <a:t>Tabelul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dirty="0" sz="1050" spc="21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Designul</a:t>
            </a:r>
            <a:r>
              <a:rPr dirty="0" sz="1050" spc="-25" b="1">
                <a:solidFill>
                  <a:srgbClr val="231F20"/>
                </a:solidFill>
                <a:latin typeface="Arial"/>
                <a:cs typeface="Arial"/>
              </a:rPr>
              <a:t> focus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grupurilor</a:t>
            </a:r>
            <a:endParaRPr sz="1050">
              <a:latin typeface="Arial"/>
              <a:cs typeface="Arial"/>
            </a:endParaRPr>
          </a:p>
        </p:txBody>
      </p:sp>
      <p:graphicFrame>
        <p:nvGraphicFramePr>
          <p:cNvPr id="5" name="object 5" descr=""/>
          <p:cNvGraphicFramePr>
            <a:graphicFrameLocks noGrp="1"/>
          </p:cNvGraphicFramePr>
          <p:nvPr/>
        </p:nvGraphicFramePr>
        <p:xfrm>
          <a:off x="532800" y="1065767"/>
          <a:ext cx="6376670" cy="19513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3885"/>
                <a:gridCol w="2384425"/>
                <a:gridCol w="1557019"/>
                <a:gridCol w="1747520"/>
              </a:tblGrid>
              <a:tr h="19304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Nr.</a:t>
                      </a:r>
                      <a:r>
                        <a:rPr dirty="0" sz="1000" spc="-6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FG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Categoria</a:t>
                      </a:r>
                      <a:r>
                        <a:rPr dirty="0" sz="100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0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Total</a:t>
                      </a:r>
                      <a:r>
                        <a:rPr dirty="0" sz="100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6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Data</a:t>
                      </a:r>
                      <a:r>
                        <a:rPr dirty="0" sz="100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0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realizării</a:t>
                      </a:r>
                      <a:endParaRPr sz="1000">
                        <a:latin typeface="Verdana"/>
                        <a:cs typeface="Verdana"/>
                      </a:endParaRPr>
                    </a:p>
                  </a:txBody>
                  <a:tcPr marL="0" marR="0" marB="0" marT="1524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  <a:solidFill>
                      <a:srgbClr val="E7E6DA"/>
                    </a:solidFill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Educatori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și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învățători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(clasele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1-</a:t>
                      </a: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4)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Cadre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didactice,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ciclu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gimnazial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9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3FG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Părinți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3581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4FG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 marR="4381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Părinții</a:t>
                      </a:r>
                      <a:r>
                        <a:rPr dirty="0" sz="1050" spc="3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care</a:t>
                      </a:r>
                      <a:r>
                        <a:rPr dirty="0" sz="1050" spc="3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au</a:t>
                      </a:r>
                      <a:r>
                        <a:rPr dirty="0" sz="1050" spc="3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copii</a:t>
                      </a:r>
                      <a:r>
                        <a:rPr dirty="0" sz="1050" spc="3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cu</a:t>
                      </a:r>
                      <a:r>
                        <a:rPr dirty="0" sz="1050" spc="3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CES</a:t>
                      </a:r>
                      <a:r>
                        <a:rPr dirty="0" sz="1050" spc="31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instituțiile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învățământ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114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19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5FG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Elevi,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6-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24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Elevi,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8-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2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7FG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4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Elevi,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clasele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6-</a:t>
                      </a:r>
                      <a:r>
                        <a:rPr dirty="0" sz="1050" spc="-9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9,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vorbitori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3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de</a:t>
                      </a:r>
                      <a:r>
                        <a:rPr dirty="0" sz="1050" spc="-4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rusă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8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1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respondenți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9530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spc="-8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25</a:t>
                      </a:r>
                      <a:r>
                        <a:rPr dirty="0" sz="1050" spc="-75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5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mai,</a:t>
                      </a:r>
                      <a:r>
                        <a:rPr dirty="0" sz="1050" spc="-7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 </a:t>
                      </a:r>
                      <a:r>
                        <a:rPr dirty="0" sz="1050" spc="-20">
                          <a:solidFill>
                            <a:srgbClr val="231F20"/>
                          </a:solidFill>
                          <a:latin typeface="Verdana"/>
                          <a:cs typeface="Verdana"/>
                        </a:rPr>
                        <a:t>2024</a:t>
                      </a:r>
                      <a:endParaRPr sz="1050">
                        <a:latin typeface="Verdana"/>
                        <a:cs typeface="Verdana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105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59</a:t>
                      </a:r>
                      <a:r>
                        <a:rPr dirty="0" sz="1050" spc="-15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dirty="0" sz="1050" spc="-10" b="1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respondenți</a:t>
                      </a:r>
                      <a:endParaRPr sz="1050">
                        <a:latin typeface="Arial"/>
                        <a:cs typeface="Arial"/>
                      </a:endParaRPr>
                    </a:p>
                  </a:txBody>
                  <a:tcPr marL="0" marR="0" marB="0" marT="1397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231F20"/>
                      </a:solidFill>
                      <a:prstDash val="solid"/>
                    </a:lnL>
                    <a:lnR w="6350">
                      <a:solidFill>
                        <a:srgbClr val="231F20"/>
                      </a:solidFill>
                      <a:prstDash val="solid"/>
                    </a:lnR>
                    <a:lnT w="6350">
                      <a:solidFill>
                        <a:srgbClr val="231F20"/>
                      </a:solidFill>
                      <a:prstDash val="solid"/>
                    </a:lnT>
                    <a:lnB w="6350">
                      <a:solidFill>
                        <a:srgbClr val="231F2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6" name="object 6" descr=""/>
          <p:cNvSpPr txBox="1"/>
          <p:nvPr/>
        </p:nvSpPr>
        <p:spPr>
          <a:xfrm>
            <a:off x="519268" y="3749296"/>
            <a:ext cx="6326505" cy="2778125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665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Anexa</a:t>
            </a:r>
            <a:r>
              <a:rPr dirty="0" sz="1050" spc="10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4.</a:t>
            </a:r>
            <a:r>
              <a:rPr dirty="0" sz="1050" spc="-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Consimțământ</a:t>
            </a:r>
            <a:r>
              <a:rPr dirty="0" sz="1050" spc="1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informat</a:t>
            </a:r>
            <a:endParaRPr sz="1050">
              <a:latin typeface="Arial"/>
              <a:cs typeface="Arial"/>
            </a:endParaRPr>
          </a:p>
          <a:p>
            <a:pPr algn="just" marL="12700" marR="5715">
              <a:lnSpc>
                <a:spcPct val="100000"/>
              </a:lnSpc>
              <a:spcBef>
                <a:spcPts val="570"/>
              </a:spcBef>
              <a:tabLst>
                <a:tab pos="4512310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Bună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dimineaţa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/ziua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5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seara.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Mă numesc </a:t>
            </a:r>
            <a:r>
              <a:rPr dirty="0" u="sng" sz="1050">
                <a:solidFill>
                  <a:srgbClr val="231F20"/>
                </a:solidFill>
                <a:uFill>
                  <a:solidFill>
                    <a:srgbClr val="221E1F"/>
                  </a:solidFill>
                </a:uFill>
                <a:latin typeface="Verdana"/>
                <a:cs typeface="Verdana"/>
              </a:rPr>
              <a:t>	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(NUMELE,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PRENUMELE).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Vă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invit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participaţi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sondajul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realizat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Investigații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Marketing</a:t>
            </a:r>
            <a:endParaRPr sz="1050">
              <a:latin typeface="Verdana"/>
              <a:cs typeface="Verdana"/>
            </a:endParaRPr>
          </a:p>
          <a:p>
            <a:pPr algn="just" marL="12700" marR="5715">
              <a:lnSpc>
                <a:spcPct val="100000"/>
              </a:lnSpc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„CBS-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AXA”.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Noi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studiem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elevilor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90">
                <a:solidFill>
                  <a:srgbClr val="231F20"/>
                </a:solidFill>
                <a:latin typeface="Verdana"/>
                <a:cs typeface="Verdana"/>
              </a:rPr>
              <a:t>/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părinților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faţă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diferite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aspecte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legate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școală.</a:t>
            </a:r>
            <a:endParaRPr sz="1050">
              <a:latin typeface="Verdana"/>
              <a:cs typeface="Verdana"/>
            </a:endParaRPr>
          </a:p>
          <a:p>
            <a:pPr algn="just" marL="12700" marR="5080">
              <a:lnSpc>
                <a:spcPct val="100000"/>
              </a:lnSpc>
              <a:spcBef>
                <a:spcPts val="1165"/>
              </a:spcBef>
            </a:pPr>
            <a:r>
              <a:rPr dirty="0" sz="1050" spc="5">
                <a:solidFill>
                  <a:srgbClr val="231F20"/>
                </a:solidFill>
                <a:latin typeface="Verdana"/>
                <a:cs typeface="Verdana"/>
              </a:rPr>
              <a:t>Ași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vrea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să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atenţionez că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întrebările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chestionar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există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corecte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incorecte.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Dorim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doar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aflăm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ce,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fapt,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gândesc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oameni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D-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stră.</a:t>
            </a:r>
            <a:r>
              <a:rPr dirty="0" sz="1050" spc="-1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Vă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mulţumesc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anticipat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1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participare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la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sondaj.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Faptul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Dvs.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participați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studiu,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precum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răspunsurile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le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acordați</a:t>
            </a:r>
            <a:r>
              <a:rPr dirty="0" sz="1050" spc="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întrebări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rămân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anonime.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Rezultatele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sondajului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vor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fi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analizate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statistic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prezentate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1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formă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integrată,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trimitere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participanții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persoană.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destul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simplu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răspunde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la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întrebări.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aceasta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necesar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citiți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atent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întrebarea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variantele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răspuns,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iar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apoi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selectați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acea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variantă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variantele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răspuns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coincid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cel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mult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opinia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Dumneavoastră.</a:t>
            </a: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105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endParaRPr sz="1050">
              <a:latin typeface="Verdana"/>
              <a:cs typeface="Verdana"/>
            </a:endParaRPr>
          </a:p>
          <a:p>
            <a:pPr algn="just" marL="12700">
              <a:lnSpc>
                <a:spcPct val="100000"/>
              </a:lnSpc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Sunteţi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acord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participaţi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noastră?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519268" y="6733947"/>
            <a:ext cx="668655" cy="489584"/>
          </a:xfrm>
          <a:prstGeom prst="rect">
            <a:avLst/>
          </a:prstGeom>
        </p:spPr>
        <p:txBody>
          <a:bodyPr wrap="square" lIns="0" tIns="84455" rIns="0" bIns="0" rtlCol="0" vert="horz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665"/>
              </a:spcBef>
              <a:buFont typeface="Times New Roman"/>
              <a:buChar char="-"/>
              <a:tabLst>
                <a:tab pos="469900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Da</a:t>
            </a:r>
            <a:endParaRPr sz="1050">
              <a:latin typeface="Verdana"/>
              <a:cs typeface="Verdana"/>
            </a:endParaRPr>
          </a:p>
          <a:p>
            <a:pPr marL="470534" indent="-457200">
              <a:lnSpc>
                <a:spcPct val="100000"/>
              </a:lnSpc>
              <a:spcBef>
                <a:spcPts val="565"/>
              </a:spcBef>
              <a:buFont typeface="Times New Roman"/>
              <a:buChar char="-"/>
              <a:tabLst>
                <a:tab pos="470534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endParaRPr sz="1050">
              <a:latin typeface="Verdana"/>
              <a:cs typeface="Verdana"/>
            </a:endParaRPr>
          </a:p>
        </p:txBody>
      </p:sp>
      <p:pic>
        <p:nvPicPr>
          <p:cNvPr id="8" name="object 8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47203" y="6844751"/>
            <a:ext cx="88201" cy="119379"/>
          </a:xfrm>
          <a:prstGeom prst="rect">
            <a:avLst/>
          </a:prstGeom>
        </p:spPr>
      </p:pic>
      <p:sp>
        <p:nvSpPr>
          <p:cNvPr id="9" name="object 9" descr=""/>
          <p:cNvSpPr txBox="1"/>
          <p:nvPr/>
        </p:nvSpPr>
        <p:spPr>
          <a:xfrm>
            <a:off x="1559770" y="6733933"/>
            <a:ext cx="2649220" cy="4895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45000"/>
              </a:lnSpc>
              <a:spcBef>
                <a:spcPts val="1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aplicați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semnătura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apoi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treceţi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întrebări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mulţumim!</a:t>
            </a:r>
            <a:endParaRPr sz="1050">
              <a:latin typeface="Verdana"/>
              <a:cs typeface="Verdana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47203" y="7076771"/>
            <a:ext cx="88201" cy="119379"/>
          </a:xfrm>
          <a:prstGeom prst="rect">
            <a:avLst/>
          </a:prstGeom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0" y="0"/>
            <a:ext cx="7560309" cy="10692130"/>
          </a:xfrm>
          <a:custGeom>
            <a:avLst/>
            <a:gdLst/>
            <a:ahLst/>
            <a:cxnLst/>
            <a:rect l="l" t="t" r="r" b="b"/>
            <a:pathLst>
              <a:path w="7560309" h="10692130">
                <a:moveTo>
                  <a:pt x="7559992" y="0"/>
                </a:moveTo>
                <a:lnTo>
                  <a:pt x="0" y="0"/>
                </a:lnTo>
                <a:lnTo>
                  <a:pt x="0" y="10692003"/>
                </a:lnTo>
                <a:lnTo>
                  <a:pt x="7559992" y="10692003"/>
                </a:lnTo>
                <a:lnTo>
                  <a:pt x="7559992" y="0"/>
                </a:lnTo>
                <a:close/>
              </a:path>
            </a:pathLst>
          </a:custGeom>
          <a:solidFill>
            <a:srgbClr val="00AE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/>
          <p:nvPr/>
        </p:nvSpPr>
        <p:spPr>
          <a:xfrm>
            <a:off x="540000" y="1579979"/>
            <a:ext cx="1473200" cy="0"/>
          </a:xfrm>
          <a:custGeom>
            <a:avLst/>
            <a:gdLst/>
            <a:ahLst/>
            <a:cxnLst/>
            <a:rect l="l" t="t" r="r" b="b"/>
            <a:pathLst>
              <a:path w="1473200" h="0">
                <a:moveTo>
                  <a:pt x="0" y="0"/>
                </a:moveTo>
                <a:lnTo>
                  <a:pt x="1472628" y="0"/>
                </a:lnTo>
              </a:path>
            </a:pathLst>
          </a:custGeom>
          <a:ln w="7620">
            <a:solidFill>
              <a:srgbClr val="00AE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 txBox="1"/>
          <p:nvPr/>
        </p:nvSpPr>
        <p:spPr>
          <a:xfrm>
            <a:off x="527300" y="485240"/>
            <a:ext cx="2417445" cy="11226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65">
                <a:solidFill>
                  <a:srgbClr val="FFFFFF"/>
                </a:solidFill>
                <a:latin typeface="Verdana"/>
                <a:cs typeface="Verdana"/>
              </a:rPr>
              <a:t>Date</a:t>
            </a:r>
            <a:r>
              <a:rPr dirty="0" sz="1200" spc="-8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45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dirty="0" sz="1200" spc="-8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0">
                <a:solidFill>
                  <a:srgbClr val="FFFFFF"/>
                </a:solidFill>
                <a:latin typeface="Verdana"/>
                <a:cs typeface="Verdana"/>
              </a:rPr>
              <a:t>contact:</a:t>
            </a:r>
            <a:endParaRPr sz="12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200" spc="-10" b="1">
                <a:solidFill>
                  <a:srgbClr val="FFFFFF"/>
                </a:solidFill>
                <a:latin typeface="Verdana"/>
                <a:cs typeface="Verdana"/>
              </a:rPr>
              <a:t>Oficiul</a:t>
            </a:r>
            <a:r>
              <a:rPr dirty="0" sz="1200" spc="-70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30" b="1">
                <a:solidFill>
                  <a:srgbClr val="FFFFFF"/>
                </a:solidFill>
                <a:latin typeface="Verdana"/>
                <a:cs typeface="Verdana"/>
              </a:rPr>
              <a:t>de</a:t>
            </a:r>
            <a:r>
              <a:rPr dirty="0" sz="1200" spc="-60" b="1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50" b="1">
                <a:solidFill>
                  <a:srgbClr val="FFFFFF"/>
                </a:solidFill>
                <a:latin typeface="Verdana"/>
                <a:cs typeface="Verdana"/>
              </a:rPr>
              <a:t>țară </a:t>
            </a:r>
            <a:r>
              <a:rPr dirty="0" sz="1200" spc="-10" b="1">
                <a:solidFill>
                  <a:srgbClr val="FFFFFF"/>
                </a:solidFill>
                <a:latin typeface="Verdana"/>
                <a:cs typeface="Verdana"/>
              </a:rPr>
              <a:t>UNICEF</a:t>
            </a:r>
            <a:endParaRPr sz="12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200" spc="-10">
                <a:solidFill>
                  <a:srgbClr val="FFFFFF"/>
                </a:solidFill>
                <a:latin typeface="Verdana"/>
                <a:cs typeface="Verdana"/>
              </a:rPr>
              <a:t>în</a:t>
            </a:r>
            <a:r>
              <a:rPr dirty="0" sz="1200" spc="-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35">
                <a:solidFill>
                  <a:srgbClr val="FFFFFF"/>
                </a:solidFill>
                <a:latin typeface="Verdana"/>
                <a:cs typeface="Verdana"/>
              </a:rPr>
              <a:t>Republica</a:t>
            </a:r>
            <a:r>
              <a:rPr dirty="0" sz="1200" spc="-6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0">
                <a:solidFill>
                  <a:srgbClr val="FFFFFF"/>
                </a:solidFill>
                <a:latin typeface="Verdana"/>
                <a:cs typeface="Verdana"/>
              </a:rPr>
              <a:t>Moldova:</a:t>
            </a:r>
            <a:endParaRPr sz="12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1200" spc="-75">
                <a:solidFill>
                  <a:srgbClr val="FFFFFF"/>
                </a:solidFill>
                <a:latin typeface="Verdana"/>
                <a:cs typeface="Verdana"/>
              </a:rPr>
              <a:t>or.</a:t>
            </a:r>
            <a:r>
              <a:rPr dirty="0" sz="1200" spc="-9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0">
                <a:solidFill>
                  <a:srgbClr val="FFFFFF"/>
                </a:solidFill>
                <a:latin typeface="Verdana"/>
                <a:cs typeface="Verdana"/>
              </a:rPr>
              <a:t>Chișinău,</a:t>
            </a:r>
            <a:endParaRPr sz="1200">
              <a:latin typeface="Verdana"/>
              <a:cs typeface="Verdana"/>
            </a:endParaRPr>
          </a:p>
          <a:p>
            <a:pPr marL="12700" marR="5080">
              <a:lnSpc>
                <a:spcPct val="100000"/>
              </a:lnSpc>
            </a:pPr>
            <a:r>
              <a:rPr dirty="0" sz="1200" spc="-90">
                <a:solidFill>
                  <a:srgbClr val="FFFFFF"/>
                </a:solidFill>
                <a:latin typeface="Verdana"/>
                <a:cs typeface="Verdana"/>
              </a:rPr>
              <a:t>str.</a:t>
            </a:r>
            <a:r>
              <a:rPr dirty="0" sz="1200" spc="-7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00">
                <a:solidFill>
                  <a:srgbClr val="FFFFFF"/>
                </a:solidFill>
                <a:latin typeface="Verdana"/>
                <a:cs typeface="Verdana"/>
              </a:rPr>
              <a:t>31</a:t>
            </a:r>
            <a:r>
              <a:rPr dirty="0" sz="1200" spc="-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45">
                <a:solidFill>
                  <a:srgbClr val="FFFFFF"/>
                </a:solidFill>
                <a:latin typeface="Verdana"/>
                <a:cs typeface="Verdana"/>
              </a:rPr>
              <a:t>august</a:t>
            </a:r>
            <a:r>
              <a:rPr dirty="0" sz="1200" spc="-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20">
                <a:solidFill>
                  <a:srgbClr val="FFFFFF"/>
                </a:solidFill>
                <a:latin typeface="Verdana"/>
                <a:cs typeface="Verdana"/>
              </a:rPr>
              <a:t>1989,</a:t>
            </a:r>
            <a:r>
              <a:rPr dirty="0" sz="1200" spc="-7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110">
                <a:solidFill>
                  <a:srgbClr val="FFFFFF"/>
                </a:solidFill>
                <a:latin typeface="Verdana"/>
                <a:cs typeface="Verdana"/>
              </a:rPr>
              <a:t>131,</a:t>
            </a:r>
            <a:r>
              <a:rPr dirty="0" sz="1200" spc="-75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dirty="0" sz="1200" spc="-65">
                <a:solidFill>
                  <a:srgbClr val="FFFFFF"/>
                </a:solidFill>
                <a:latin typeface="Verdana"/>
                <a:cs typeface="Verdana"/>
              </a:rPr>
              <a:t>MD-</a:t>
            </a:r>
            <a:r>
              <a:rPr dirty="0" sz="1200" spc="-90">
                <a:solidFill>
                  <a:srgbClr val="FFFFFF"/>
                </a:solidFill>
                <a:latin typeface="Verdana"/>
                <a:cs typeface="Verdana"/>
              </a:rPr>
              <a:t>2012 </a:t>
            </a:r>
            <a:r>
              <a:rPr dirty="0" sz="1200" spc="-10">
                <a:solidFill>
                  <a:srgbClr val="FFFFFF"/>
                </a:solidFill>
                <a:latin typeface="Verdana"/>
                <a:cs typeface="Verdana"/>
                <a:hlinkClick r:id="rId2"/>
              </a:rPr>
              <a:t>chisinau@unicef.org</a:t>
            </a:r>
            <a:endParaRPr sz="12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6732003" y="10008006"/>
            <a:ext cx="288290" cy="270510"/>
          </a:xfrm>
          <a:prstGeom prst="rect">
            <a:avLst/>
          </a:prstGeom>
          <a:solidFill>
            <a:srgbClr val="00AEEF"/>
          </a:solidFill>
        </p:spPr>
        <p:txBody>
          <a:bodyPr wrap="square" lIns="0" tIns="21590" rIns="0" bIns="0" rtlCol="0" vert="horz">
            <a:spAutoFit/>
          </a:bodyPr>
          <a:lstStyle/>
          <a:p>
            <a:pPr marL="93980">
              <a:lnSpc>
                <a:spcPct val="100000"/>
              </a:lnSpc>
              <a:spcBef>
                <a:spcPts val="170"/>
              </a:spcBef>
            </a:pPr>
            <a:r>
              <a:rPr dirty="0" sz="1400" spc="-50" b="1">
                <a:solidFill>
                  <a:srgbClr val="FFFFFF"/>
                </a:solidFill>
                <a:latin typeface="Arial"/>
                <a:cs typeface="Arial"/>
              </a:rPr>
              <a:t>9</a:t>
            </a:r>
            <a:endParaRPr sz="1400">
              <a:latin typeface="Arial"/>
              <a:cs typeface="Arial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707299" y="10049278"/>
            <a:ext cx="43199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Studiul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privind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incluziunea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copiilor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cu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cerințe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5">
                <a:solidFill>
                  <a:srgbClr val="00AEEF"/>
                </a:solidFill>
                <a:latin typeface="Tahoma"/>
                <a:cs typeface="Tahoma"/>
              </a:rPr>
              <a:t>educaționale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5">
                <a:solidFill>
                  <a:srgbClr val="00AEEF"/>
                </a:solidFill>
                <a:latin typeface="Tahoma"/>
                <a:cs typeface="Tahoma"/>
              </a:rPr>
              <a:t>speciale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70">
                <a:solidFill>
                  <a:srgbClr val="00AEEF"/>
                </a:solidFill>
                <a:latin typeface="Tahoma"/>
                <a:cs typeface="Tahoma"/>
              </a:rPr>
              <a:t>în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80">
                <a:solidFill>
                  <a:srgbClr val="00AEEF"/>
                </a:solidFill>
                <a:latin typeface="Tahoma"/>
                <a:cs typeface="Tahoma"/>
              </a:rPr>
              <a:t>sistemul</a:t>
            </a:r>
            <a:r>
              <a:rPr dirty="0" sz="1000" spc="-55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105">
                <a:solidFill>
                  <a:srgbClr val="00AEEF"/>
                </a:solidFill>
                <a:latin typeface="Tahoma"/>
                <a:cs typeface="Tahoma"/>
              </a:rPr>
              <a:t>de</a:t>
            </a:r>
            <a:r>
              <a:rPr dirty="0" sz="1000" spc="-50">
                <a:solidFill>
                  <a:srgbClr val="00AEEF"/>
                </a:solidFill>
                <a:latin typeface="Tahoma"/>
                <a:cs typeface="Tahoma"/>
              </a:rPr>
              <a:t> </a:t>
            </a:r>
            <a:r>
              <a:rPr dirty="0" sz="1000" spc="-65">
                <a:solidFill>
                  <a:srgbClr val="00AEEF"/>
                </a:solidFill>
                <a:latin typeface="Tahoma"/>
                <a:cs typeface="Tahoma"/>
              </a:rPr>
              <a:t>învățământ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605646" y="490497"/>
            <a:ext cx="6529070" cy="87363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14300" marR="106680">
              <a:lnSpc>
                <a:spcPct val="100000"/>
              </a:lnSpc>
              <a:spcBef>
                <a:spcPts val="1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mecanismului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redirecționare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resurselor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financiare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reformării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instituţiilor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rezidenţiale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asigurarea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pachetului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minim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servicii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incluzivă</a:t>
            </a:r>
            <a:r>
              <a:rPr dirty="0" baseline="32407" sz="900" spc="-52">
                <a:solidFill>
                  <a:srgbClr val="231F20"/>
                </a:solidFill>
                <a:latin typeface="Verdana"/>
                <a:cs typeface="Verdana"/>
              </a:rPr>
              <a:t>13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.Ulterior,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acest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mecanism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substituit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crearea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Fondului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Educație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Incluzivă,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constituit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raion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municipiu,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valoare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2%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bugetul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total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alocat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educației</a:t>
            </a:r>
            <a:r>
              <a:rPr dirty="0" baseline="32407" sz="900" spc="-52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Resursele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financiare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fondul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respectiv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distribuie/alocă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instituțiilor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conform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necesităților.</a:t>
            </a:r>
            <a:endParaRPr sz="1050">
              <a:latin typeface="Verdana"/>
              <a:cs typeface="Verdana"/>
            </a:endParaRPr>
          </a:p>
          <a:p>
            <a:pPr algn="just" marL="114300" marR="106680">
              <a:lnSpc>
                <a:spcPct val="100000"/>
              </a:lnSpc>
              <a:spcBef>
                <a:spcPts val="600"/>
              </a:spcBef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Odată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aprobarea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hotărârii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Guvern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Nr.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732,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16.09.2013,</a:t>
            </a:r>
            <a:r>
              <a:rPr dirty="0" sz="1050" spc="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create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servicii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asistență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psihopedagogică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toate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raioanele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țării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Centrul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Asistență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Psiho-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Pedagogică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sprijinirea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obișnuite.</a:t>
            </a:r>
            <a:r>
              <a:rPr dirty="0" baseline="32407" sz="900" spc="-15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endParaRPr baseline="32407" sz="900">
              <a:latin typeface="Verdana"/>
              <a:cs typeface="Verdana"/>
            </a:endParaRPr>
          </a:p>
          <a:p>
            <a:pPr algn="just" marL="114300" marR="1066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severe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cei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mai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excluși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serviciile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educaționale,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fiind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ținuți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acasă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case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copiii,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fără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acces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limitat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educație.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severe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obișnuite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încă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dificilă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mai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multe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motive,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printre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care: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atitudinea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părinților,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elevilor,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altor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profesioniști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educarea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obișnuite;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nivel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adaptare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infrastructurii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instituțiilor;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competențele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cadrelor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lucra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 această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categorie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etc.</a:t>
            </a:r>
            <a:endParaRPr sz="1050">
              <a:latin typeface="Verdana"/>
              <a:cs typeface="Verdana"/>
            </a:endParaRPr>
          </a:p>
          <a:p>
            <a:pPr algn="just" marL="114300" marR="106680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capacitatea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profesorilor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dirija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eficient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timpul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unde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copii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dizabilități,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profesorii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îngrijorați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cauza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cunosc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cum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răspundă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necesităților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dizabilități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obișnuite.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Există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instrucțiuni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cunoștințe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limitate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privire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apreciere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dizabilități.</a:t>
            </a:r>
            <a:endParaRPr sz="1050">
              <a:latin typeface="Verdana"/>
              <a:cs typeface="Verdana"/>
            </a:endParaRPr>
          </a:p>
          <a:p>
            <a:pPr algn="just" marL="114300">
              <a:lnSpc>
                <a:spcPct val="100000"/>
              </a:lnSpc>
              <a:spcBef>
                <a:spcPts val="919"/>
              </a:spcBef>
            </a:pP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Scopul</a:t>
            </a:r>
            <a:r>
              <a:rPr dirty="0" sz="1400" spc="-7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și</a:t>
            </a:r>
            <a:r>
              <a:rPr dirty="0" sz="1400" spc="-70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b="1">
                <a:solidFill>
                  <a:srgbClr val="00B9F2"/>
                </a:solidFill>
                <a:latin typeface="Arial"/>
                <a:cs typeface="Arial"/>
              </a:rPr>
              <a:t>obiectivele</a:t>
            </a:r>
            <a:r>
              <a:rPr dirty="0" sz="1400" spc="-65" b="1">
                <a:solidFill>
                  <a:srgbClr val="00B9F2"/>
                </a:solidFill>
                <a:latin typeface="Arial"/>
                <a:cs typeface="Arial"/>
              </a:rPr>
              <a:t> </a:t>
            </a:r>
            <a:r>
              <a:rPr dirty="0" sz="1400" spc="-10" b="1">
                <a:solidFill>
                  <a:srgbClr val="00B9F2"/>
                </a:solidFill>
                <a:latin typeface="Arial"/>
                <a:cs typeface="Arial"/>
              </a:rPr>
              <a:t>studiului</a:t>
            </a:r>
            <a:endParaRPr sz="1400">
              <a:latin typeface="Arial"/>
              <a:cs typeface="Arial"/>
            </a:endParaRPr>
          </a:p>
          <a:p>
            <a:pPr algn="just" marL="114300" marR="106680">
              <a:lnSpc>
                <a:spcPct val="100000"/>
              </a:lnSpc>
              <a:spcBef>
                <a:spcPts val="530"/>
              </a:spcBef>
            </a:pPr>
            <a:r>
              <a:rPr dirty="0" sz="1050" spc="-15" b="1">
                <a:solidFill>
                  <a:srgbClr val="231F20"/>
                </a:solidFill>
                <a:latin typeface="Arial"/>
                <a:cs typeface="Arial"/>
              </a:rPr>
              <a:t>Scopul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5" b="1">
                <a:solidFill>
                  <a:srgbClr val="231F20"/>
                </a:solidFill>
                <a:latin typeface="Arial"/>
                <a:cs typeface="Arial"/>
              </a:rPr>
              <a:t>studiului</a:t>
            </a:r>
            <a:r>
              <a:rPr dirty="0" sz="1050" spc="-55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este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situația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cerințe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educaționale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speciale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70">
                <a:solidFill>
                  <a:srgbClr val="231F20"/>
                </a:solidFill>
                <a:latin typeface="Verdana"/>
                <a:cs typeface="Verdana"/>
              </a:rPr>
              <a:t>(CES)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școlile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masă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Republica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Moldova.</a:t>
            </a:r>
            <a:endParaRPr sz="1050">
              <a:latin typeface="Verdana"/>
              <a:cs typeface="Verdana"/>
            </a:endParaRPr>
          </a:p>
          <a:p>
            <a:pPr algn="just" marL="114300">
              <a:lnSpc>
                <a:spcPct val="100000"/>
              </a:lnSpc>
              <a:spcBef>
                <a:spcPts val="600"/>
              </a:spcBef>
            </a:pPr>
            <a:r>
              <a:rPr dirty="0" sz="1050" b="1">
                <a:solidFill>
                  <a:srgbClr val="231F20"/>
                </a:solidFill>
                <a:latin typeface="Arial"/>
                <a:cs typeface="Arial"/>
              </a:rPr>
              <a:t>Obiectivele</a:t>
            </a:r>
            <a:r>
              <a:rPr dirty="0" sz="1050" spc="-40" b="1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dirty="0" sz="1050" spc="-10" b="1">
                <a:solidFill>
                  <a:srgbClr val="231F20"/>
                </a:solidFill>
                <a:latin typeface="Arial"/>
                <a:cs typeface="Arial"/>
              </a:rPr>
              <a:t>studiului:</a:t>
            </a:r>
            <a:endParaRPr sz="1050">
              <a:latin typeface="Arial"/>
              <a:cs typeface="Arial"/>
            </a:endParaRPr>
          </a:p>
          <a:p>
            <a:pPr marL="474345" marR="10604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74345" algn="l"/>
              </a:tabLst>
            </a:pP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analiza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politicilor,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procedurilor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practicilor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existente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clasele/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tipice;</a:t>
            </a:r>
            <a:endParaRPr sz="1050">
              <a:latin typeface="Verdana"/>
              <a:cs typeface="Verdana"/>
            </a:endParaRPr>
          </a:p>
          <a:p>
            <a:pPr marL="474345" marR="10604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7434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evaluarea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atitudinilor/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opiniilor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părinților/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îngrijitorilor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privind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incluziunea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clasele/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grupele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tipice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compararea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rezultatelor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datele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2009;</a:t>
            </a:r>
            <a:endParaRPr sz="1050">
              <a:latin typeface="Verdana"/>
              <a:cs typeface="Verdana"/>
            </a:endParaRPr>
          </a:p>
          <a:p>
            <a:pPr algn="just" marL="114300">
              <a:lnSpc>
                <a:spcPct val="100000"/>
              </a:lnSpc>
              <a:spcBef>
                <a:spcPts val="1080"/>
              </a:spcBef>
            </a:pPr>
            <a:r>
              <a:rPr dirty="0" sz="1050" b="1" i="1">
                <a:solidFill>
                  <a:srgbClr val="F7945B"/>
                </a:solidFill>
                <a:latin typeface="Arial"/>
                <a:cs typeface="Arial"/>
              </a:rPr>
              <a:t>Metodologia</a:t>
            </a:r>
            <a:r>
              <a:rPr dirty="0" sz="1050" spc="135" b="1" i="1">
                <a:solidFill>
                  <a:srgbClr val="F7945B"/>
                </a:solidFill>
                <a:latin typeface="Arial"/>
                <a:cs typeface="Arial"/>
              </a:rPr>
              <a:t> </a:t>
            </a:r>
            <a:r>
              <a:rPr dirty="0" sz="1050" spc="-10" b="1" i="1">
                <a:solidFill>
                  <a:srgbClr val="F7945B"/>
                </a:solidFill>
                <a:latin typeface="Arial"/>
                <a:cs typeface="Arial"/>
              </a:rPr>
              <a:t>studiului</a:t>
            </a:r>
            <a:endParaRPr sz="1050">
              <a:latin typeface="Arial"/>
              <a:cs typeface="Arial"/>
            </a:endParaRPr>
          </a:p>
          <a:p>
            <a:pPr marL="114300">
              <a:lnSpc>
                <a:spcPct val="100000"/>
              </a:lnSpc>
              <a:spcBef>
                <a:spcPts val="600"/>
              </a:spcBef>
            </a:pP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Pentru realizarea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obiectivelor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studiului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aplicate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următoarele metode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sociologice:</a:t>
            </a:r>
            <a:endParaRPr sz="1050">
              <a:latin typeface="Verdana"/>
              <a:cs typeface="Verdana"/>
            </a:endParaRPr>
          </a:p>
          <a:p>
            <a:pPr marL="474345" marR="106045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74345" algn="l"/>
              </a:tabLst>
            </a:pP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oficiu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normativ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referință,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documentelor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politici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statisticilor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naționale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domeniul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incluziunii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CES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și/sau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dizabilități;</a:t>
            </a:r>
            <a:endParaRPr sz="1050">
              <a:latin typeface="Verdana"/>
              <a:cs typeface="Verdana"/>
            </a:endParaRPr>
          </a:p>
          <a:p>
            <a:pPr marL="473709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473709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cantitativ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sondaj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opinie;</a:t>
            </a:r>
            <a:endParaRPr sz="1050">
              <a:latin typeface="Verdana"/>
              <a:cs typeface="Verdana"/>
            </a:endParaRPr>
          </a:p>
          <a:p>
            <a:pPr marL="473709" indent="-215900">
              <a:lnSpc>
                <a:spcPct val="100000"/>
              </a:lnSpc>
              <a:spcBef>
                <a:spcPts val="595"/>
              </a:spcBef>
              <a:buChar char="•"/>
              <a:tabLst>
                <a:tab pos="473709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calitativ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45">
                <a:solidFill>
                  <a:srgbClr val="231F20"/>
                </a:solidFill>
                <a:latin typeface="Verdana"/>
                <a:cs typeface="Verdana"/>
              </a:rPr>
              <a:t>–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focus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grupuri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interviuri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individuale.</a:t>
            </a:r>
            <a:endParaRPr sz="1050">
              <a:latin typeface="Verdana"/>
              <a:cs typeface="Verdana"/>
            </a:endParaRPr>
          </a:p>
          <a:p>
            <a:pPr marL="114300" marR="106680">
              <a:lnSpc>
                <a:spcPct val="100000"/>
              </a:lnSpc>
              <a:spcBef>
                <a:spcPts val="600"/>
              </a:spcBef>
            </a:pP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Analiza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oficiu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servit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drept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bază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pentru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inițiere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domeniu,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prezentarea</a:t>
            </a:r>
            <a:r>
              <a:rPr dirty="0" sz="1050" spc="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cadrului</a:t>
            </a:r>
            <a:r>
              <a:rPr dirty="0" sz="1050" spc="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național,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definitivarea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instrumentelor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cercetare.</a:t>
            </a:r>
            <a:endParaRPr sz="1050">
              <a:latin typeface="Verdana"/>
              <a:cs typeface="Verdana"/>
            </a:endParaRPr>
          </a:p>
          <a:p>
            <a:pPr marL="114300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Studiul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cantitativ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a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vizat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trei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(audiențe)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actori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tangențe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sistemul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10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învățământ,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anume:</a:t>
            </a:r>
            <a:endParaRPr sz="1050">
              <a:latin typeface="Verdana"/>
              <a:cs typeface="Verdana"/>
            </a:endParaRPr>
          </a:p>
          <a:p>
            <a:pPr marL="473709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473709" algn="l"/>
              </a:tabLst>
            </a:pP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cadrele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didactice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primar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învățământul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gimnazial;</a:t>
            </a:r>
            <a:endParaRPr sz="1050">
              <a:latin typeface="Verdana"/>
              <a:cs typeface="Verdana"/>
            </a:endParaRPr>
          </a:p>
          <a:p>
            <a:pPr marL="473709" indent="-215900">
              <a:lnSpc>
                <a:spcPct val="100000"/>
              </a:lnSpc>
              <a:spcBef>
                <a:spcPts val="600"/>
              </a:spcBef>
              <a:buChar char="•"/>
              <a:tabLst>
                <a:tab pos="473709" algn="l"/>
              </a:tabLst>
            </a:pP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elevii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clasele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25">
                <a:solidFill>
                  <a:srgbClr val="231F20"/>
                </a:solidFill>
                <a:latin typeface="Verdana"/>
                <a:cs typeface="Verdana"/>
              </a:rPr>
              <a:t>6-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9;</a:t>
            </a:r>
            <a:endParaRPr sz="1050">
              <a:latin typeface="Verdana"/>
              <a:cs typeface="Verdana"/>
            </a:endParaRPr>
          </a:p>
          <a:p>
            <a:pPr marL="474345" marR="106680" indent="-216535">
              <a:lnSpc>
                <a:spcPct val="100000"/>
              </a:lnSpc>
              <a:spcBef>
                <a:spcPts val="600"/>
              </a:spcBef>
              <a:buChar char="•"/>
              <a:tabLst>
                <a:tab pos="474345" algn="l"/>
              </a:tabLst>
            </a:pP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îngrijitorii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(părinți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sau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alte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persoane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îngrijesc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lipsa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părinților)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copiilor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vârstă </a:t>
            </a:r>
            <a:r>
              <a:rPr dirty="0" sz="1050" spc="-85">
                <a:solidFill>
                  <a:srgbClr val="231F20"/>
                </a:solidFill>
                <a:latin typeface="Verdana"/>
                <a:cs typeface="Verdana"/>
              </a:rPr>
              <a:t>0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35">
                <a:solidFill>
                  <a:srgbClr val="231F20"/>
                </a:solidFill>
                <a:latin typeface="Verdana"/>
                <a:cs typeface="Verdana"/>
              </a:rPr>
              <a:t>-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90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r>
              <a:rPr dirty="0" sz="1050" spc="-7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ani.</a:t>
            </a:r>
            <a:endParaRPr sz="1050">
              <a:latin typeface="Verdana"/>
              <a:cs typeface="Verdana"/>
            </a:endParaRPr>
          </a:p>
          <a:p>
            <a:pPr marL="114300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95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cadrul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fiecărei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categorii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au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realizate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sondaje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opinie,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rezultatele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cărora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reprezentative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la</a:t>
            </a:r>
            <a:r>
              <a:rPr dirty="0" sz="1050" spc="-6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nivel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național.</a:t>
            </a:r>
            <a:endParaRPr sz="1050">
              <a:latin typeface="Verdana"/>
              <a:cs typeface="Verdana"/>
            </a:endParaRPr>
          </a:p>
          <a:p>
            <a:pPr marL="114300" marR="106045">
              <a:lnSpc>
                <a:spcPct val="100000"/>
              </a:lnSpc>
              <a:spcBef>
                <a:spcPts val="600"/>
              </a:spcBef>
            </a:pP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Totodată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metoda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eșantionare,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instrumentele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de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50">
                <a:solidFill>
                  <a:srgbClr val="231F20"/>
                </a:solidFill>
                <a:latin typeface="Verdana"/>
                <a:cs typeface="Verdana"/>
              </a:rPr>
              <a:t>cercetare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colectarea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datelor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au </a:t>
            </a:r>
            <a:r>
              <a:rPr dirty="0" sz="1050" spc="-30">
                <a:solidFill>
                  <a:srgbClr val="231F20"/>
                </a:solidFill>
                <a:latin typeface="Verdana"/>
                <a:cs typeface="Verdana"/>
              </a:rPr>
              <a:t>fost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realizate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în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mod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similar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studiile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din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80">
                <a:solidFill>
                  <a:srgbClr val="231F20"/>
                </a:solidFill>
                <a:latin typeface="Verdana"/>
                <a:cs typeface="Verdana"/>
              </a:rPr>
              <a:t>2009,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2012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0">
                <a:solidFill>
                  <a:srgbClr val="231F20"/>
                </a:solidFill>
                <a:latin typeface="Verdana"/>
                <a:cs typeface="Verdana"/>
              </a:rPr>
              <a:t>și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5">
                <a:solidFill>
                  <a:srgbClr val="231F20"/>
                </a:solidFill>
                <a:latin typeface="Verdana"/>
                <a:cs typeface="Verdana"/>
              </a:rPr>
              <a:t>2018,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25">
                <a:solidFill>
                  <a:srgbClr val="231F20"/>
                </a:solidFill>
                <a:latin typeface="Verdana"/>
                <a:cs typeface="Verdana"/>
              </a:rPr>
              <a:t>cu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care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0">
                <a:solidFill>
                  <a:srgbClr val="231F20"/>
                </a:solidFill>
                <a:latin typeface="Verdana"/>
                <a:cs typeface="Verdana"/>
              </a:rPr>
              <a:t>sunt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45">
                <a:solidFill>
                  <a:srgbClr val="231F20"/>
                </a:solidFill>
                <a:latin typeface="Verdana"/>
                <a:cs typeface="Verdana"/>
              </a:rPr>
              <a:t>realizate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35">
                <a:solidFill>
                  <a:srgbClr val="231F20"/>
                </a:solidFill>
                <a:latin typeface="Verdana"/>
                <a:cs typeface="Verdana"/>
              </a:rPr>
              <a:t>comparații</a:t>
            </a:r>
            <a:r>
              <a:rPr dirty="0" sz="1050" spc="-60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în</a:t>
            </a:r>
            <a:r>
              <a:rPr dirty="0" sz="1050" spc="-55">
                <a:solidFill>
                  <a:srgbClr val="231F20"/>
                </a:solidFill>
                <a:latin typeface="Verdana"/>
                <a:cs typeface="Verdana"/>
              </a:rPr>
              <a:t> </a:t>
            </a:r>
            <a:r>
              <a:rPr dirty="0" sz="1050" spc="-10">
                <a:solidFill>
                  <a:srgbClr val="231F20"/>
                </a:solidFill>
                <a:latin typeface="Verdana"/>
                <a:cs typeface="Verdana"/>
              </a:rPr>
              <a:t>analiză.</a:t>
            </a:r>
            <a:endParaRPr sz="1050">
              <a:latin typeface="Verdana"/>
              <a:cs typeface="Verdana"/>
            </a:endParaRPr>
          </a:p>
        </p:txBody>
      </p:sp>
      <p:sp>
        <p:nvSpPr>
          <p:cNvPr id="5" name="object 5" descr=""/>
          <p:cNvSpPr/>
          <p:nvPr/>
        </p:nvSpPr>
        <p:spPr>
          <a:xfrm>
            <a:off x="719999" y="9426242"/>
            <a:ext cx="1800225" cy="0"/>
          </a:xfrm>
          <a:custGeom>
            <a:avLst/>
            <a:gdLst/>
            <a:ahLst/>
            <a:cxnLst/>
            <a:rect l="l" t="t" r="r" b="b"/>
            <a:pathLst>
              <a:path w="1800225" h="0">
                <a:moveTo>
                  <a:pt x="0" y="0"/>
                </a:moveTo>
                <a:lnTo>
                  <a:pt x="1799996" y="0"/>
                </a:lnTo>
              </a:path>
            </a:pathLst>
          </a:custGeom>
          <a:ln w="12700">
            <a:solidFill>
              <a:srgbClr val="231F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 txBox="1"/>
          <p:nvPr/>
        </p:nvSpPr>
        <p:spPr>
          <a:xfrm>
            <a:off x="707299" y="9433862"/>
            <a:ext cx="13589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13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14</a:t>
            </a:r>
            <a:endParaRPr sz="8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dirty="0" sz="800" spc="-60">
                <a:solidFill>
                  <a:srgbClr val="231F20"/>
                </a:solidFill>
                <a:latin typeface="Verdana"/>
                <a:cs typeface="Verdana"/>
              </a:rPr>
              <a:t>15</a:t>
            </a:r>
            <a:endParaRPr sz="800">
              <a:latin typeface="Verdana"/>
              <a:cs typeface="Verdana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139303" y="9433862"/>
            <a:ext cx="3112770" cy="391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u="sng" sz="800" spc="-35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2"/>
              </a:rPr>
              <a:t>https://www.legis.md/cautare/downloadpdf/111914</a:t>
            </a:r>
            <a:r>
              <a:rPr dirty="0" sz="800" spc="-35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3"/>
              </a:rPr>
              <a:t>https://www.legis.md/cautare/getResults?doc_id=18958&amp;lang=ro</a:t>
            </a:r>
            <a:r>
              <a:rPr dirty="0" sz="800" spc="-50">
                <a:solidFill>
                  <a:srgbClr val="00AEEF"/>
                </a:solidFill>
                <a:latin typeface="Verdana"/>
                <a:cs typeface="Verdana"/>
              </a:rPr>
              <a:t> </a:t>
            </a:r>
            <a:r>
              <a:rPr dirty="0" u="sng" sz="800" spc="-50">
                <a:solidFill>
                  <a:srgbClr val="00AEEF"/>
                </a:solidFill>
                <a:uFill>
                  <a:solidFill>
                    <a:srgbClr val="00AEEF"/>
                  </a:solidFill>
                </a:uFill>
                <a:latin typeface="Verdana"/>
                <a:cs typeface="Verdana"/>
                <a:hlinkClick r:id="rId4"/>
              </a:rPr>
              <a:t>https://www.legis.md/cautare/getResults?doc_id=22066&amp;lang=ro</a:t>
            </a:r>
            <a:endParaRPr sz="8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2025-02-04T11:07:26Z</dcterms:created>
  <dcterms:modified xsi:type="dcterms:W3CDTF">2025-02-04T11:07:26Z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2024-12-06T00:00:00Z</vt:filetime>
  </property>
  <property fmtid="{D5CDD505-2E9C-101B-9397-08002B2CF9AE}" pid="3" name="Creator">
    <vt:lpwstr>Adobe InDesign 18.4 (Windows)</vt:lpwstr>
  </property>
  <property fmtid="{D5CDD505-2E9C-101B-9397-08002B2CF9AE}" pid="4" name="LastSaved">
    <vt:filetime>2025-02-04T00:00:00Z</vt:filetime>
  </property>
  <property fmtid="{D5CDD505-2E9C-101B-9397-08002B2CF9AE}" pid="5" name="Producer">
    <vt:lpwstr>Adobe PDF Library 17.0</vt:lpwstr>
  </property>
</Properties>
</file>